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7" r:id="rId2"/>
    <p:sldId id="258" r:id="rId3"/>
    <p:sldId id="259" r:id="rId4"/>
    <p:sldId id="261" r:id="rId5"/>
    <p:sldId id="260" r:id="rId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3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87EFA26-A8BD-4155-BBCD-B2C78D024527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A27CDAA-3880-4C9D-B24B-898EF9CC03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000" b="1" dirty="0" smtClean="0">
                <a:latin typeface="+mj-ea"/>
              </a:rPr>
              <a:t>  宁波祥禾汽车销售服务有限公司</a:t>
            </a:r>
            <a:endParaRPr lang="zh-CN" altLang="en-US" sz="4000" b="1" dirty="0">
              <a:latin typeface="+mj-ea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782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7158" y="428604"/>
            <a:ext cx="8501122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 smtClean="0"/>
              <a:t> </a:t>
            </a:r>
            <a:r>
              <a:rPr lang="zh-CN" altLang="en-US" sz="2800" b="1" dirty="0" smtClean="0"/>
              <a:t>公司简介</a:t>
            </a:r>
            <a:endParaRPr lang="zh-CN" altLang="en-US" sz="2000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         </a:t>
            </a:r>
            <a:r>
              <a:rPr lang="zh-CN" altLang="en-US" sz="2000" b="1" dirty="0" smtClean="0">
                <a:latin typeface="+mn-ea"/>
              </a:rPr>
              <a:t>宁波祥禾汽车销售服务有限公司成立于</a:t>
            </a:r>
            <a:r>
              <a:rPr lang="en-US" sz="2000" b="1" dirty="0" smtClean="0">
                <a:latin typeface="+mn-ea"/>
              </a:rPr>
              <a:t>2012</a:t>
            </a:r>
            <a:r>
              <a:rPr lang="zh-CN" altLang="en-US" sz="2000" b="1" dirty="0" smtClean="0">
                <a:latin typeface="+mn-ea"/>
              </a:rPr>
              <a:t>年，</a:t>
            </a:r>
            <a:r>
              <a:rPr lang="zh-CN" altLang="en-US" sz="2000" b="1" dirty="0" smtClean="0"/>
              <a:t>位于宁波市北仑区大港一路</a:t>
            </a:r>
            <a:r>
              <a:rPr lang="en-US" sz="2000" b="1" dirty="0" smtClean="0"/>
              <a:t>50</a:t>
            </a:r>
            <a:r>
              <a:rPr lang="zh-CN" altLang="en-US" sz="2000" b="1" dirty="0" smtClean="0"/>
              <a:t>号，现公司占地面积</a:t>
            </a:r>
            <a:r>
              <a:rPr lang="en-US" sz="2000" b="1" dirty="0" smtClean="0"/>
              <a:t>14000</a:t>
            </a:r>
            <a:r>
              <a:rPr lang="zh-CN" altLang="en-US" sz="2000" b="1" dirty="0" smtClean="0"/>
              <a:t>多平方米，总投资近</a:t>
            </a:r>
            <a:r>
              <a:rPr lang="en-US" sz="2000" b="1" dirty="0" smtClean="0"/>
              <a:t>1000</a:t>
            </a:r>
            <a:r>
              <a:rPr lang="zh-CN" altLang="en-US" sz="2000" b="1" dirty="0" smtClean="0"/>
              <a:t>万元，是一家集汽车销售、售后服务及汽车装潢美容、财产保险于一体的汽车城。目前汽车城内有雪铁龙</a:t>
            </a:r>
            <a:r>
              <a:rPr lang="en-US" sz="2000" b="1" dirty="0" smtClean="0"/>
              <a:t>4S</a:t>
            </a:r>
            <a:r>
              <a:rPr lang="zh-CN" altLang="en-US" sz="2000" b="1" dirty="0" smtClean="0"/>
              <a:t>店、哈弗</a:t>
            </a:r>
            <a:r>
              <a:rPr lang="en-US" sz="2000" b="1" dirty="0" smtClean="0"/>
              <a:t>4S</a:t>
            </a:r>
            <a:r>
              <a:rPr lang="zh-CN" altLang="en-US" sz="2000" b="1" dirty="0" smtClean="0"/>
              <a:t>店、宝沃</a:t>
            </a:r>
            <a:r>
              <a:rPr lang="en-US" altLang="zh-CN" sz="2000" b="1" dirty="0" smtClean="0"/>
              <a:t>4S</a:t>
            </a:r>
            <a:r>
              <a:rPr lang="zh-CN" altLang="en-US" sz="2000" b="1" dirty="0" smtClean="0"/>
              <a:t>店、东南直营店、马自达</a:t>
            </a:r>
            <a:r>
              <a:rPr lang="en-US" sz="2000" b="1" dirty="0" smtClean="0"/>
              <a:t>2S</a:t>
            </a:r>
            <a:r>
              <a:rPr lang="zh-CN" altLang="en-US" sz="2000" b="1" dirty="0" smtClean="0"/>
              <a:t>店、猎豹直营店、比速直营店及新能源电动车和其他各类品牌，能满足不同层次客户的需求。</a:t>
            </a:r>
            <a:endParaRPr lang="en-US" altLang="zh-CN" sz="2000" b="1" dirty="0" smtClean="0"/>
          </a:p>
          <a:p>
            <a:pPr>
              <a:lnSpc>
                <a:spcPct val="150000"/>
              </a:lnSpc>
            </a:pPr>
            <a:r>
              <a:rPr lang="en-US" altLang="zh-CN" sz="2000" b="1" dirty="0"/>
              <a:t> </a:t>
            </a:r>
            <a:r>
              <a:rPr lang="en-US" altLang="zh-CN" sz="2000" b="1" dirty="0" smtClean="0"/>
              <a:t>      </a:t>
            </a:r>
            <a:r>
              <a:rPr lang="zh-CN" altLang="en-US" sz="2000" b="1" dirty="0" smtClean="0"/>
              <a:t>公司秉承“以人为本、诚信经营”的服务理念，始终把“客户满意度”作为工作的核心，以诚信、合法、公正、平等互利的原则进行经营，注重公司的整体利益和长远发展，以最快捷、最专业的服务来打造老百姓心目中的汽车城。</a:t>
            </a: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+mn-ea"/>
              </a:rPr>
              <a:t>公司地址</a:t>
            </a:r>
            <a:r>
              <a:rPr lang="zh-CN" altLang="en-US" dirty="0" smtClean="0">
                <a:latin typeface="+mn-ea"/>
              </a:rPr>
              <a:t>：</a:t>
            </a:r>
            <a:r>
              <a:rPr lang="zh-CN" altLang="en-US" b="1" dirty="0" smtClean="0">
                <a:latin typeface="+mn-ea"/>
              </a:rPr>
              <a:t>宁波北仑区大港一路</a:t>
            </a:r>
            <a:r>
              <a:rPr lang="en-US" b="1" dirty="0" smtClean="0">
                <a:latin typeface="+mn-ea"/>
              </a:rPr>
              <a:t>50</a:t>
            </a:r>
            <a:r>
              <a:rPr lang="zh-CN" altLang="en-US" b="1" dirty="0" smtClean="0">
                <a:latin typeface="+mn-ea"/>
              </a:rPr>
              <a:t>号</a:t>
            </a:r>
            <a:endParaRPr lang="zh-CN" altLang="en-US" dirty="0" smtClean="0">
              <a:latin typeface="+mn-ea"/>
            </a:endParaRPr>
          </a:p>
          <a:p>
            <a:endParaRPr lang="en-US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+mn-ea"/>
              </a:rPr>
              <a:t>                              </a:t>
            </a:r>
          </a:p>
          <a:p>
            <a:pPr>
              <a:lnSpc>
                <a:spcPct val="150000"/>
              </a:lnSpc>
            </a:pPr>
            <a:endParaRPr lang="en-US" altLang="zh-CN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图片 106" descr="1138407637124615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214686"/>
            <a:ext cx="409691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图片 107" descr="142954761136726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39063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472" y="142852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                                公司外貌</a:t>
            </a:r>
            <a:endParaRPr lang="zh-CN" alt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605340"/>
            <a:ext cx="4636763" cy="268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图片 109" descr="8103596514447150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571480"/>
            <a:ext cx="3857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图片 92" descr="854312689096882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429000"/>
            <a:ext cx="4214842" cy="316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图片 102" descr="3688092261600914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390635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mmexport152818481269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555872"/>
            <a:ext cx="4214842" cy="315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图片 110" descr="7324265922759307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19751"/>
            <a:ext cx="4071966" cy="305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2910" y="142852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</a:rPr>
              <a:t>                                   </a:t>
            </a:r>
            <a:r>
              <a:rPr lang="zh-CN" altLang="en-US" sz="2000" b="1" dirty="0" smtClean="0"/>
              <a:t>前台接待及维修车间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357166"/>
            <a:ext cx="864399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/>
              <a:t>本公司现招聘以下岗位：</a:t>
            </a:r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一、服务顾问：</a:t>
            </a:r>
            <a:r>
              <a:rPr lang="en-US" altLang="zh-CN" b="1" dirty="0" smtClean="0"/>
              <a:t>4</a:t>
            </a:r>
            <a:r>
              <a:rPr lang="zh-CN" altLang="en-US" b="1" dirty="0" smtClean="0"/>
              <a:t>人         工资：</a:t>
            </a:r>
            <a:r>
              <a:rPr lang="en-US" altLang="zh-CN" b="1" dirty="0" smtClean="0"/>
              <a:t>2500-3000</a:t>
            </a:r>
            <a:r>
              <a:rPr lang="zh-CN" altLang="en-US" b="1" dirty="0" smtClean="0"/>
              <a:t>元        单休           中午有工作餐       包住宿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二、机   修  工：</a:t>
            </a:r>
            <a:r>
              <a:rPr lang="en-US" altLang="zh-CN" b="1" dirty="0" smtClean="0"/>
              <a:t>3</a:t>
            </a:r>
            <a:r>
              <a:rPr lang="zh-CN" altLang="en-US" b="1" dirty="0" smtClean="0"/>
              <a:t>人        工资：</a:t>
            </a:r>
            <a:r>
              <a:rPr lang="en-US" altLang="zh-CN" b="1" dirty="0" smtClean="0"/>
              <a:t>2000-2500</a:t>
            </a:r>
            <a:r>
              <a:rPr lang="zh-CN" altLang="en-US" b="1" dirty="0" smtClean="0"/>
              <a:t>元        单休           中午有工作餐       包住宿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三、钣金、油漆：</a:t>
            </a:r>
            <a:r>
              <a:rPr lang="en-US" altLang="zh-CN" b="1" dirty="0" smtClean="0"/>
              <a:t>3</a:t>
            </a:r>
            <a:r>
              <a:rPr lang="zh-CN" altLang="en-US" b="1" dirty="0" smtClean="0"/>
              <a:t>人       工资：</a:t>
            </a:r>
            <a:r>
              <a:rPr lang="en-US" altLang="zh-CN" b="1" dirty="0" smtClean="0"/>
              <a:t>2000-2500</a:t>
            </a:r>
            <a:r>
              <a:rPr lang="zh-CN" altLang="en-US" b="1" dirty="0" smtClean="0"/>
              <a:t>元        单休           中午有工作餐       </a:t>
            </a:r>
            <a:r>
              <a:rPr lang="zh-CN" altLang="en-US" b="1" dirty="0" smtClean="0">
                <a:solidFill>
                  <a:srgbClr val="FF0000"/>
                </a:solidFill>
              </a:rPr>
              <a:t>包住宿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 dirty="0"/>
              <a:t> </a:t>
            </a:r>
            <a:r>
              <a:rPr lang="en-US" altLang="zh-CN" b="1" dirty="0" smtClean="0"/>
              <a:t> </a:t>
            </a:r>
            <a:r>
              <a:rPr lang="zh-CN" altLang="en-US" b="1" dirty="0" smtClean="0"/>
              <a:t>上班时间：</a:t>
            </a:r>
            <a:r>
              <a:rPr lang="en-US" altLang="zh-CN" b="1" dirty="0" smtClean="0"/>
              <a:t>8:00—17:00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/>
              <a:t>  </a:t>
            </a:r>
            <a:r>
              <a:rPr lang="zh-CN" altLang="en-US" b="1" dirty="0" smtClean="0"/>
              <a:t>工作地址：宁波市北仑区大港一路</a:t>
            </a:r>
            <a:r>
              <a:rPr lang="en-US" altLang="zh-CN" b="1" dirty="0" smtClean="0"/>
              <a:t>50</a:t>
            </a:r>
            <a:r>
              <a:rPr lang="zh-CN" altLang="en-US" b="1" dirty="0" smtClean="0"/>
              <a:t>号</a:t>
            </a:r>
            <a:r>
              <a:rPr lang="en-US" altLang="zh-CN" b="1" dirty="0" smtClean="0"/>
              <a:t>/</a:t>
            </a:r>
            <a:r>
              <a:rPr lang="zh-CN" altLang="en-US" b="1" dirty="0" smtClean="0"/>
              <a:t>北仑区春晓观海路</a:t>
            </a:r>
            <a:r>
              <a:rPr lang="en-US" altLang="zh-CN" b="1" dirty="0" smtClean="0"/>
              <a:t>207</a:t>
            </a:r>
            <a:r>
              <a:rPr lang="zh-CN" altLang="en-US" b="1" dirty="0" smtClean="0"/>
              <a:t>号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en-US" altLang="zh-CN" b="1" dirty="0"/>
              <a:t> </a:t>
            </a:r>
            <a:r>
              <a:rPr lang="en-US" altLang="zh-CN" b="1" dirty="0" smtClean="0"/>
              <a:t>   </a:t>
            </a:r>
            <a:r>
              <a:rPr lang="zh-CN" altLang="en-US" b="1" dirty="0"/>
              <a:t> </a:t>
            </a:r>
            <a:r>
              <a:rPr lang="zh-CN" altLang="en-US" b="1" dirty="0" smtClean="0"/>
              <a:t> 雪铁龙、东南、哈弗       厂家会定期培训！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+mn-ea"/>
              </a:rPr>
              <a:t>         诚邀各位加入我们祥禾大家庭，共创辉煌！</a:t>
            </a:r>
            <a:r>
              <a:rPr lang="zh-CN" altLang="en-US" b="1" dirty="0" smtClean="0"/>
              <a:t>         </a:t>
            </a:r>
            <a:endParaRPr lang="zh-CN" altLang="en-US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100</TotalTime>
  <Words>328</Words>
  <Application>Microsoft Office PowerPoint</Application>
  <PresentationFormat>全屏显示(4:3)</PresentationFormat>
  <Paragraphs>19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1" baseType="lpstr">
      <vt:lpstr>黑体</vt:lpstr>
      <vt:lpstr>Lucida Sans Unicode</vt:lpstr>
      <vt:lpstr>Verdana</vt:lpstr>
      <vt:lpstr>Wingdings 2</vt:lpstr>
      <vt:lpstr>Wingdings 3</vt:lpstr>
      <vt:lpstr>聚合</vt:lpstr>
      <vt:lpstr>  宁波祥禾汽车销售服务有限公司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宁波祥禾汽车销售服务有限公司</dc:title>
  <dc:creator>nbxh</dc:creator>
  <cp:lastModifiedBy>微软用户</cp:lastModifiedBy>
  <cp:revision>19</cp:revision>
  <dcterms:created xsi:type="dcterms:W3CDTF">2019-04-26T04:24:42Z</dcterms:created>
  <dcterms:modified xsi:type="dcterms:W3CDTF">2019-04-26T07:14:48Z</dcterms:modified>
</cp:coreProperties>
</file>