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6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07" r:id="rId1"/>
    <p:sldMasterId id="2147485330" r:id="rId2"/>
    <p:sldMasterId id="2147485461" r:id="rId3"/>
    <p:sldMasterId id="2147485479" r:id="rId4"/>
    <p:sldMasterId id="2147485781" r:id="rId5"/>
    <p:sldMasterId id="2147485818" r:id="rId6"/>
    <p:sldMasterId id="2147485831" r:id="rId7"/>
  </p:sldMasterIdLst>
  <p:notesMasterIdLst>
    <p:notesMasterId r:id="rId15"/>
  </p:notesMasterIdLst>
  <p:handoutMasterIdLst>
    <p:handoutMasterId r:id="rId16"/>
  </p:handoutMasterIdLst>
  <p:sldIdLst>
    <p:sldId id="818" r:id="rId8"/>
    <p:sldId id="772" r:id="rId9"/>
    <p:sldId id="835" r:id="rId10"/>
    <p:sldId id="839" r:id="rId11"/>
    <p:sldId id="860" r:id="rId12"/>
    <p:sldId id="843" r:id="rId13"/>
    <p:sldId id="844" r:id="rId14"/>
  </p:sldIdLst>
  <p:sldSz cx="9144000" cy="6858000" type="screen4x3"/>
  <p:notesSz cx="6807200" cy="9939338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87CB6"/>
    <a:srgbClr val="6666FF"/>
    <a:srgbClr val="FF9900"/>
    <a:srgbClr val="6600FF"/>
    <a:srgbClr val="3366CC"/>
    <a:srgbClr val="CCECFF"/>
    <a:srgbClr val="008080"/>
    <a:srgbClr val="00FFFF"/>
    <a:srgbClr val="00B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70611" autoAdjust="0"/>
  </p:normalViewPr>
  <p:slideViewPr>
    <p:cSldViewPr>
      <p:cViewPr varScale="1">
        <p:scale>
          <a:sx n="89" d="100"/>
          <a:sy n="89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>
      <p:cViewPr varScale="1">
        <p:scale>
          <a:sx n="34" d="100"/>
          <a:sy n="34" d="100"/>
        </p:scale>
        <p:origin x="-2472" y="-8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838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B218-8724-41A9-B0FE-C2ADE5BFB06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838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F11F-7D19-407A-8928-06C8137C1A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4068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A62DA-F328-4844-9FB6-7032FD397957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1BA1-DA01-4E2C-B0E2-C79001B01C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5638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E78D-13B2-482E-B46C-6BC59FF40CE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5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利星行经销商的网络发展情况： </a:t>
            </a:r>
            <a:endParaRPr lang="en-US" altLang="zh-CN" dirty="0" smtClean="0"/>
          </a:p>
          <a:p>
            <a:endParaRPr lang="en-US" altLang="zh-CN" dirty="0" smtClean="0"/>
          </a:p>
          <a:p>
            <a:pPr defTabSz="863600">
              <a:spcBef>
                <a:spcPct val="50000"/>
              </a:spcBef>
            </a:pPr>
            <a:r>
              <a:rPr kumimoji="1" lang="zh-CN" altLang="en-US" sz="1200" b="0" u="none" dirty="0" smtClean="0">
                <a:solidFill>
                  <a:prstClr val="black"/>
                </a:solidFill>
              </a:rPr>
              <a:t>截止到</a:t>
            </a:r>
            <a:r>
              <a:rPr kumimoji="1" lang="en-US" altLang="zh-TW" sz="1200" b="0" u="none" dirty="0" smtClean="0">
                <a:solidFill>
                  <a:prstClr val="black"/>
                </a:solidFill>
              </a:rPr>
              <a:t>2017</a:t>
            </a:r>
            <a:r>
              <a:rPr kumimoji="1" lang="zh-CN" altLang="en-US" sz="1200" b="0" u="none" dirty="0" smtClean="0">
                <a:solidFill>
                  <a:prstClr val="black"/>
                </a:solidFill>
              </a:rPr>
              <a:t>年</a:t>
            </a:r>
            <a:r>
              <a:rPr kumimoji="1" lang="en-US" altLang="zh-CN" sz="1200" b="0" u="none" dirty="0" smtClean="0">
                <a:solidFill>
                  <a:prstClr val="black"/>
                </a:solidFill>
              </a:rPr>
              <a:t>5</a:t>
            </a:r>
            <a:r>
              <a:rPr kumimoji="1" lang="zh-CN" altLang="en-US" sz="1200" b="0" u="none" dirty="0" smtClean="0">
                <a:solidFill>
                  <a:prstClr val="black"/>
                </a:solidFill>
              </a:rPr>
              <a:t>月底，</a:t>
            </a:r>
            <a:r>
              <a:rPr kumimoji="1" lang="zh-CN" altLang="en-US" sz="1200" b="0" dirty="0" smtClean="0">
                <a:solidFill>
                  <a:prstClr val="black"/>
                </a:solidFill>
              </a:rPr>
              <a:t>经销商总数</a:t>
            </a:r>
            <a:r>
              <a:rPr kumimoji="1" lang="en-US" altLang="zh-TW" sz="1200" b="0" dirty="0" smtClean="0">
                <a:solidFill>
                  <a:prstClr val="black"/>
                </a:solidFill>
              </a:rPr>
              <a:t>: </a:t>
            </a:r>
            <a:r>
              <a:rPr kumimoji="1" lang="zh-CN" altLang="en-US" sz="1200" b="0" dirty="0" smtClean="0">
                <a:solidFill>
                  <a:prstClr val="black"/>
                </a:solidFill>
              </a:rPr>
              <a:t>分布在</a:t>
            </a:r>
            <a:r>
              <a:rPr kumimoji="1" lang="en-US" altLang="zh-CN" sz="1200" b="0" dirty="0" smtClean="0">
                <a:solidFill>
                  <a:prstClr val="black"/>
                </a:solidFill>
              </a:rPr>
              <a:t>77</a:t>
            </a:r>
            <a:r>
              <a:rPr kumimoji="1" lang="zh-CN" altLang="en-US" sz="1200" b="0" dirty="0" smtClean="0">
                <a:solidFill>
                  <a:prstClr val="black"/>
                </a:solidFill>
              </a:rPr>
              <a:t>个城市的</a:t>
            </a:r>
            <a:r>
              <a:rPr kumimoji="1" lang="en-US" altLang="zh-CN" sz="1200" b="0" dirty="0" smtClean="0">
                <a:solidFill>
                  <a:prstClr val="black"/>
                </a:solidFill>
              </a:rPr>
              <a:t>107</a:t>
            </a:r>
            <a:r>
              <a:rPr kumimoji="1" lang="zh-CN" altLang="en-US" sz="1200" b="0" dirty="0" smtClean="0">
                <a:solidFill>
                  <a:prstClr val="black"/>
                </a:solidFill>
              </a:rPr>
              <a:t>家经销商，经销商门店总数</a:t>
            </a:r>
            <a:r>
              <a:rPr kumimoji="1" lang="en-US" altLang="zh-TW" sz="1200" b="0" dirty="0" smtClean="0">
                <a:solidFill>
                  <a:prstClr val="black"/>
                </a:solidFill>
              </a:rPr>
              <a:t>: 138</a:t>
            </a:r>
            <a:r>
              <a:rPr kumimoji="1" lang="zh-CN" altLang="en-US" sz="1200" b="0" dirty="0" smtClean="0">
                <a:solidFill>
                  <a:prstClr val="black"/>
                </a:solidFill>
              </a:rPr>
              <a:t>家</a:t>
            </a:r>
            <a:endParaRPr kumimoji="1" lang="en-US" altLang="zh-CN" sz="1200" b="0" dirty="0" smtClean="0">
              <a:solidFill>
                <a:prstClr val="black"/>
              </a:solidFill>
            </a:endParaRPr>
          </a:p>
          <a:p>
            <a:pPr defTabSz="863600">
              <a:spcBef>
                <a:spcPct val="50000"/>
              </a:spcBef>
            </a:pPr>
            <a:endParaRPr kumimoji="1" lang="en-US" altLang="zh-CN" sz="1200" b="0" dirty="0" smtClean="0">
              <a:solidFill>
                <a:prstClr val="black"/>
              </a:solidFill>
            </a:endParaRPr>
          </a:p>
          <a:p>
            <a:pPr defTabSz="863600">
              <a:spcBef>
                <a:spcPct val="50000"/>
              </a:spcBef>
            </a:pPr>
            <a:endParaRPr kumimoji="1" lang="en-US" altLang="zh-CN" sz="1200" b="0" dirty="0" smtClean="0">
              <a:solidFill>
                <a:prstClr val="black"/>
              </a:solidFill>
            </a:endParaRPr>
          </a:p>
          <a:p>
            <a:pPr defTabSz="863600">
              <a:spcBef>
                <a:spcPct val="50000"/>
              </a:spcBef>
            </a:pPr>
            <a:endParaRPr kumimoji="1" lang="en-US" altLang="zh-TW" sz="1200" b="0" dirty="0" smtClean="0">
              <a:solidFill>
                <a:prstClr val="black"/>
              </a:solidFill>
            </a:endParaRPr>
          </a:p>
          <a:p>
            <a:pPr defTabSz="863600">
              <a:spcBef>
                <a:spcPct val="50000"/>
              </a:spcBef>
            </a:pPr>
            <a:endParaRPr kumimoji="1" lang="en-US" altLang="zh-TW" sz="1200" b="0" dirty="0" smtClean="0">
              <a:solidFill>
                <a:prstClr val="black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207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6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8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0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03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C30D-A299-4AB9-86C6-3F6882C7B7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30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9A66-01ED-4B16-9BDC-EFC11358C0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99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9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928C1-7F2E-40AB-827D-FA650AA4E3D5}" type="datetimeFigureOut">
              <a:rPr lang="zh-CN" altLang="en-US" smtClean="0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7AC2-988F-4F48-973F-32DC107836A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4156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4877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2084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7099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91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285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sh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"/>
            <a:ext cx="2770496" cy="76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11"/>
          <p:cNvSpPr/>
          <p:nvPr/>
        </p:nvSpPr>
        <p:spPr>
          <a:xfrm>
            <a:off x="0" y="77344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Picture 14" descr="lsh logo.jpg"/>
          <p:cNvPicPr>
            <a:picLocks noChangeAspect="1"/>
          </p:cNvPicPr>
          <p:nvPr/>
        </p:nvPicPr>
        <p:blipFill>
          <a:blip r:embed="rId3" cstate="print">
            <a:lum bright="71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048004"/>
            <a:ext cx="4114800" cy="443285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BottomDown">
              <a:rot lat="2438334" lon="18233592" rev="18189023"/>
            </a:camera>
            <a:lightRig rig="threePt" dir="t"/>
          </a:scene3d>
          <a:sp3d/>
        </p:spPr>
      </p:pic>
      <p:sp>
        <p:nvSpPr>
          <p:cNvPr id="9" name="TextBox 8"/>
          <p:cNvSpPr txBox="1"/>
          <p:nvPr userDrawn="1"/>
        </p:nvSpPr>
        <p:spPr>
          <a:xfrm>
            <a:off x="4572000" y="6675134"/>
            <a:ext cx="8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CA08C7-E20A-4680-ACC7-E24FD688E4B7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4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8475-61AF-4FC0-92C6-0519971263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7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1BB3EE-CBE7-4D64-981D-EB775E1364A1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9ACF3D43-AA4A-46EF-A90B-0EE6AC5807E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2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42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8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1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6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5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4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2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4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7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90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3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6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0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90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0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0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3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0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6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2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928C1-7F2E-40AB-827D-FA650AA4E3D5}" type="datetimeFigureOut">
              <a:rPr lang="zh-CN" altLang="en-US" smtClean="0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7AC2-988F-4F48-973F-32DC107836A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463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3F9FA-1948-45E0-AC88-763DEB5DE753}" type="datetimeFigureOut">
              <a:rPr lang="zh-CN" altLang="en-US" smtClean="0">
                <a:solidFill>
                  <a:prstClr val="black"/>
                </a:solidFill>
              </a:rPr>
              <a:pPr/>
              <a:t>2019/4/8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B7CDA1-D020-41C6-AD57-EA6E73FE7DE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C30D-A299-4AB9-86C6-3F6882C7B72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2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188" y="228600"/>
            <a:ext cx="8001000" cy="41116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8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51EB-3CE2-4405-BCDC-E6DBC2C4D7C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3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7755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886A-9484-47B5-943A-61B57557535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48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77557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EE01-ED16-4C53-B87C-94C5938EB19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11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381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E30A-126A-4ABC-9964-1315B04B71D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1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6933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9CA2-3C26-48DA-A618-5B93FF75369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8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7" y="142873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5FB6-0CC3-402F-A56A-E81544A5D7E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76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595E-A55F-479E-B106-1FADE222C16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20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381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9A66-01ED-4B16-9BDC-EFC11358C0D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6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7544" y="54868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8475-61AF-4FC0-92C6-05199712639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4771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70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018" y="640558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2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23018" y="640558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344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018" y="640558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2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23018" y="640558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225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61AC7AC2-988F-4F48-973F-32DC107836A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018" y="640558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2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8385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61AC7AC2-988F-4F48-973F-32DC107836A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018" y="640558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2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0720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8506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44196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CA08C7-E20A-4680-ACC7-E24FD688E4B7}" type="slidenum">
              <a:rPr lang="en-US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0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319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84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63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35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sh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"/>
            <a:ext cx="2770496" cy="76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11"/>
          <p:cNvSpPr/>
          <p:nvPr/>
        </p:nvSpPr>
        <p:spPr>
          <a:xfrm>
            <a:off x="0" y="77344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Picture 14" descr="lsh logo.jpg"/>
          <p:cNvPicPr>
            <a:picLocks noChangeAspect="1"/>
          </p:cNvPicPr>
          <p:nvPr/>
        </p:nvPicPr>
        <p:blipFill>
          <a:blip r:embed="rId3" cstate="print">
            <a:lum bright="71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048004"/>
            <a:ext cx="4114800" cy="443285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BottomDown">
              <a:rot lat="2438334" lon="18233592" rev="18189023"/>
            </a:camera>
            <a:lightRig rig="threePt" dir="t"/>
          </a:scene3d>
          <a:sp3d/>
        </p:spPr>
      </p:pic>
      <p:sp>
        <p:nvSpPr>
          <p:cNvPr id="9" name="TextBox 8"/>
          <p:cNvSpPr txBox="1"/>
          <p:nvPr userDrawn="1"/>
        </p:nvSpPr>
        <p:spPr>
          <a:xfrm>
            <a:off x="4572000" y="6675134"/>
            <a:ext cx="8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CA08C7-E20A-4680-ACC7-E24FD688E4B7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3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4419600" y="6611793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CA08C7-E20A-4680-ACC7-E24FD688E4B7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0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65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5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22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4419600" y="6611793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CA08C7-E20A-4680-ACC7-E24FD688E4B7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7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4419600" y="6611793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CA08C7-E20A-4680-ACC7-E24FD688E4B7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7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E7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51EF-C395-43D7-9DE9-2E95B00B6168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248C-15A7-4D3A-BC15-43D9EFA3A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8" descr="LSH Logo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" y="272415"/>
            <a:ext cx="538651" cy="53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324600" cy="63976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orpoA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993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2139" y="142852"/>
            <a:ext cx="5903912" cy="850900"/>
          </a:xfrm>
          <a:prstGeom prst="rect">
            <a:avLst/>
          </a:prstGeom>
        </p:spPr>
        <p:txBody>
          <a:bodyPr/>
          <a:lstStyle>
            <a:lvl1pPr algn="r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4C4B-28B4-4D40-81C0-3971000EFF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67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51EB-3CE2-4405-BCDC-E6DBC2C4D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7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gradFill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324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orpoA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3F0D-A12C-40CB-94B3-F450B33BA3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0B61-3580-4B30-B6F0-3C25ADC173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8" descr="LSH 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" y="272415"/>
            <a:ext cx="538651" cy="53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70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gradFill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E7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51EF-C395-43D7-9DE9-2E95B00B6168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248C-15A7-4D3A-BC15-43D9EFA3A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8" descr="LSH 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" y="272415"/>
            <a:ext cx="538651" cy="53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324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orpoA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93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49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04DE-52AC-4F09-81CF-B315A9CFF1C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17E7-AC78-454B-8956-83E71A7F46B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119446" cy="625964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68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04DE-52AC-4F09-81CF-B315A9CFF1C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17E7-AC78-454B-8956-83E71A7F46B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119446" cy="625964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68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04DE-52AC-4F09-81CF-B315A9CFF1C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17E7-AC78-454B-8956-83E71A7F46B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119446" cy="625964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68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page headline on two lines als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66713"/>
            <a:ext cx="8348662" cy="900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422944"/>
            <a:ext cx="8352000" cy="49730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396000" y="144000"/>
            <a:ext cx="5256000" cy="21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6865200" y="72000"/>
            <a:ext cx="1879200" cy="3060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6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4914000" y="72000"/>
            <a:ext cx="1879200" cy="3060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6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18000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33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C30D-A299-4AB9-86C6-3F6882C7B7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51EB-3CE2-4405-BCDC-E6DBC2C4D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5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248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886A-9484-47B5-943A-61B575575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63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248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886A-9484-47B5-943A-61B575575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2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EE01-ED16-4C53-B87C-94C5938EB1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66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E30A-126A-4ABC-9964-1315B04B7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44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9CA2-3C26-48DA-A618-5B93FF7536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7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5FB6-0CC3-402F-A56A-E81544A5D7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00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595E-A55F-479E-B106-1FADE222C1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31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9A66-01ED-4B16-9BDC-EFC11358C0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11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8475-61AF-4FC0-92C6-0519971263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59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3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1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EE01-ED16-4C53-B87C-94C5938EB1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9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49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928C1-7F2E-40AB-827D-FA650AA4E3D5}" type="datetimeFigureOut">
              <a:rPr lang="zh-CN" altLang="en-US" smtClean="0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7AC2-988F-4F48-973F-32DC107836A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1905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42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586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12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18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075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sh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"/>
            <a:ext cx="2770496" cy="76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11"/>
          <p:cNvSpPr/>
          <p:nvPr/>
        </p:nvSpPr>
        <p:spPr>
          <a:xfrm>
            <a:off x="0" y="77344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Picture 14" descr="lsh logo.jpg"/>
          <p:cNvPicPr>
            <a:picLocks noChangeAspect="1"/>
          </p:cNvPicPr>
          <p:nvPr/>
        </p:nvPicPr>
        <p:blipFill>
          <a:blip r:embed="rId3" cstate="print">
            <a:lum bright="71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048004"/>
            <a:ext cx="4114800" cy="443285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BottomDown">
              <a:rot lat="2438334" lon="18233592" rev="18189023"/>
            </a:camera>
            <a:lightRig rig="threePt" dir="t"/>
          </a:scene3d>
          <a:sp3d/>
        </p:spPr>
      </p:pic>
      <p:sp>
        <p:nvSpPr>
          <p:cNvPr id="9" name="TextBox 8"/>
          <p:cNvSpPr txBox="1"/>
          <p:nvPr userDrawn="1"/>
        </p:nvSpPr>
        <p:spPr>
          <a:xfrm>
            <a:off x="4572000" y="6675134"/>
            <a:ext cx="8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CA08C7-E20A-4680-ACC7-E24FD688E4B7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8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4419600" y="6611793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CA08C7-E20A-4680-ACC7-E24FD688E4B7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7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65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E30A-126A-4ABC-9964-1315B04B7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770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6172200" cy="685800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457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1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6035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65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4419600" y="6611793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CA08C7-E20A-4680-ACC7-E24FD688E4B7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7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C30D-A299-4AB9-86C6-3F6882C7B72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3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188" y="228600"/>
            <a:ext cx="8001000" cy="41116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1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51EB-3CE2-4405-BCDC-E6DBC2C4D7C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38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8" y="274638"/>
            <a:ext cx="77755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886A-9484-47B5-943A-61B57557535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8" y="274638"/>
            <a:ext cx="777557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EE01-ED16-4C53-B87C-94C5938EB19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8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9CA2-3C26-48DA-A618-5B93FF7536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0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381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E30A-126A-4ABC-9964-1315B04B71D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7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9CA2-3C26-48DA-A618-5B93FF75369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77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7" y="142873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5FB6-0CC3-402F-A56A-E81544A5D7E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2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595E-A55F-479E-B106-1FADE222C16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9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381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9A66-01ED-4B16-9BDC-EFC11358C0D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70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7544" y="54868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8475-61AF-4FC0-92C6-05199712639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146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1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Human</a:t>
            </a:r>
            <a:r>
              <a:rPr lang="en-US" altLang="zh-CN" sz="14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Resource</a:t>
            </a:r>
            <a:endParaRPr lang="zh-CN" altLang="en-US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462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Human</a:t>
            </a:r>
            <a:r>
              <a:rPr lang="en-US" altLang="zh-CN" sz="14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Resource</a:t>
            </a:r>
            <a:endParaRPr lang="zh-CN" altLang="en-US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13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61AC7AC2-988F-4F48-973F-32DC107836A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Human</a:t>
            </a:r>
            <a:r>
              <a:rPr lang="en-US" altLang="zh-CN" sz="14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Resource</a:t>
            </a:r>
            <a:endParaRPr lang="zh-CN" altLang="en-US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5730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5FB6-0CC3-402F-A56A-E81544A5D7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6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61AC7AC2-988F-4F48-973F-32DC107836A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Human</a:t>
            </a:r>
            <a:r>
              <a:rPr lang="en-US" altLang="zh-CN" sz="14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Resource</a:t>
            </a:r>
            <a:endParaRPr lang="zh-CN" altLang="en-US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7279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3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7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30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54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5825CBE-B707-4316-87BA-2462A770C6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857232"/>
            <a:ext cx="9144000" cy="1588"/>
          </a:xfrm>
          <a:prstGeom prst="line">
            <a:avLst/>
          </a:prstGeom>
          <a:ln>
            <a:solidFill>
              <a:srgbClr val="1D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3019" y="640560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Human Resource</a:t>
            </a:r>
            <a:endParaRPr lang="zh-CN" altLang="en-US" sz="1400" b="1" dirty="0" smtClean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" y="285728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79913" y="136304"/>
            <a:ext cx="5122912" cy="584182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49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57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C30D-A299-4AB9-86C6-3F6882C7B7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04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3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51EB-3CE2-4405-BCDC-E6DBC2C4D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84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595E-A55F-479E-B106-1FADE222C1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02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248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886A-9484-47B5-943A-61B575575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8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EE01-ED16-4C53-B87C-94C5938EB1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13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E30A-126A-4ABC-9964-1315B04B7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6543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9CA2-3C26-48DA-A618-5B93FF7536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49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5FB6-0CC3-402F-A56A-E81544A5D7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08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595E-A55F-479E-B106-1FADE222C1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4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9A66-01ED-4B16-9BDC-EFC11358C0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8475-61AF-4FC0-92C6-0519971263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02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17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62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image" Target="../media/image7.jpeg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33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slideLayout" Target="../slideLayouts/slideLayout139.xml"/><Relationship Id="rId37" Type="http://schemas.openxmlformats.org/officeDocument/2006/relationships/image" Target="../media/image8.jpeg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Relationship Id="rId35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7475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AC7AC2-988F-4F48-973F-32DC10783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10" descr="lsh logo.jpg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"/>
          <a:stretch/>
        </p:blipFill>
        <p:spPr>
          <a:xfrm>
            <a:off x="1" y="0"/>
            <a:ext cx="2814452" cy="92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38"/>
    </p:custDataLst>
    <p:extLst>
      <p:ext uri="{BB962C8B-B14F-4D97-AF65-F5344CB8AC3E}">
        <p14:creationId xmlns:p14="http://schemas.microsoft.com/office/powerpoint/2010/main" val="360796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8" r:id="rId1"/>
    <p:sldLayoutId id="2147485309" r:id="rId2"/>
    <p:sldLayoutId id="2147485310" r:id="rId3"/>
    <p:sldLayoutId id="2147485311" r:id="rId4"/>
    <p:sldLayoutId id="2147485312" r:id="rId5"/>
    <p:sldLayoutId id="2147485313" r:id="rId6"/>
    <p:sldLayoutId id="2147485314" r:id="rId7"/>
    <p:sldLayoutId id="2147485315" r:id="rId8"/>
    <p:sldLayoutId id="2147485316" r:id="rId9"/>
    <p:sldLayoutId id="2147485317" r:id="rId10"/>
    <p:sldLayoutId id="2147485318" r:id="rId11"/>
    <p:sldLayoutId id="2147485319" r:id="rId12"/>
    <p:sldLayoutId id="2147485320" r:id="rId13"/>
    <p:sldLayoutId id="2147485321" r:id="rId14"/>
    <p:sldLayoutId id="2147485322" r:id="rId15"/>
    <p:sldLayoutId id="2147485323" r:id="rId16"/>
    <p:sldLayoutId id="2147485324" r:id="rId17"/>
    <p:sldLayoutId id="2147485325" r:id="rId18"/>
    <p:sldLayoutId id="2147485326" r:id="rId19"/>
    <p:sldLayoutId id="2147485327" r:id="rId20"/>
    <p:sldLayoutId id="2147485328" r:id="rId21"/>
    <p:sldLayoutId id="2147485329" r:id="rId22"/>
    <p:sldLayoutId id="2147485354" r:id="rId23"/>
    <p:sldLayoutId id="2147485304" r:id="rId24"/>
    <p:sldLayoutId id="2147485306" r:id="rId25"/>
    <p:sldLayoutId id="2147485353" r:id="rId26"/>
    <p:sldLayoutId id="2147485422" r:id="rId27"/>
    <p:sldLayoutId id="2147485755" r:id="rId28"/>
    <p:sldLayoutId id="2147485754" r:id="rId29"/>
    <p:sldLayoutId id="2147485756" r:id="rId30"/>
    <p:sldLayoutId id="2147485757" r:id="rId31"/>
    <p:sldLayoutId id="2147485390" r:id="rId32"/>
    <p:sldLayoutId id="2147485882" r:id="rId33"/>
    <p:sldLayoutId id="2147485883" r:id="rId34"/>
    <p:sldLayoutId id="2147485884" r:id="rId35"/>
    <p:sldLayoutId id="2147485881" r:id="rId3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7475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AC7AC2-988F-4F48-973F-32DC10783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10" descr="lsh logo.jpg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"/>
          <a:stretch/>
        </p:blipFill>
        <p:spPr>
          <a:xfrm>
            <a:off x="1" y="0"/>
            <a:ext cx="2814452" cy="92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727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  <p:sldLayoutId id="2147485333" r:id="rId3"/>
    <p:sldLayoutId id="2147485334" r:id="rId4"/>
    <p:sldLayoutId id="2147485335" r:id="rId5"/>
    <p:sldLayoutId id="2147485336" r:id="rId6"/>
    <p:sldLayoutId id="2147485337" r:id="rId7"/>
    <p:sldLayoutId id="2147485338" r:id="rId8"/>
    <p:sldLayoutId id="2147485339" r:id="rId9"/>
    <p:sldLayoutId id="2147485340" r:id="rId10"/>
    <p:sldLayoutId id="2147485341" r:id="rId11"/>
    <p:sldLayoutId id="2147485342" r:id="rId12"/>
    <p:sldLayoutId id="2147485343" r:id="rId13"/>
    <p:sldLayoutId id="2147485344" r:id="rId14"/>
    <p:sldLayoutId id="2147485345" r:id="rId15"/>
    <p:sldLayoutId id="2147485346" r:id="rId16"/>
    <p:sldLayoutId id="2147485347" r:id="rId17"/>
    <p:sldLayoutId id="2147485348" r:id="rId18"/>
    <p:sldLayoutId id="2147485349" r:id="rId19"/>
    <p:sldLayoutId id="2147485350" r:id="rId20"/>
    <p:sldLayoutId id="2147485351" r:id="rId21"/>
    <p:sldLayoutId id="2147485352" r:id="rId22"/>
    <p:sldLayoutId id="2147485355" r:id="rId23"/>
    <p:sldLayoutId id="2147485255" r:id="rId24"/>
    <p:sldLayoutId id="2147485256" r:id="rId25"/>
    <p:sldLayoutId id="2147485290" r:id="rId26"/>
    <p:sldLayoutId id="2147485356" r:id="rId27"/>
    <p:sldLayoutId id="2147485357" r:id="rId2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poS" pitchFamily="34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AED79-2F61-4B6E-87F8-AE5DE299BF21}" type="datetime1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2019/4/8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poS" pitchFamily="34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38963" y="64214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poS" pitchFamily="34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C358D-420D-4A8A-8D30-C00308168E8B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068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/>
          <p:nvPr/>
        </p:nvSpPr>
        <p:spPr>
          <a:xfrm>
            <a:off x="0" y="731520"/>
            <a:ext cx="9158068" cy="457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78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41300" sx="102000" sy="102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7" descr="lsh logo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2422797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292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2" r:id="rId1"/>
    <p:sldLayoutId id="2147485463" r:id="rId2"/>
    <p:sldLayoutId id="2147485464" r:id="rId3"/>
    <p:sldLayoutId id="2147485465" r:id="rId4"/>
    <p:sldLayoutId id="2147485466" r:id="rId5"/>
    <p:sldLayoutId id="2147485467" r:id="rId6"/>
    <p:sldLayoutId id="2147485468" r:id="rId7"/>
    <p:sldLayoutId id="2147485469" r:id="rId8"/>
    <p:sldLayoutId id="2147485470" r:id="rId9"/>
    <p:sldLayoutId id="2147485471" r:id="rId10"/>
    <p:sldLayoutId id="2147485472" r:id="rId11"/>
    <p:sldLayoutId id="2147485473" r:id="rId12"/>
    <p:sldLayoutId id="2147485474" r:id="rId13"/>
    <p:sldLayoutId id="2147485475" r:id="rId14"/>
    <p:sldLayoutId id="2147485476" r:id="rId15"/>
    <p:sldLayoutId id="2147485477" r:id="rId16"/>
    <p:sldLayoutId id="2147485438" r:id="rId17"/>
    <p:sldLayoutId id="2147485439" r:id="rId18"/>
    <p:sldLayoutId id="2147485440" r:id="rId19"/>
    <p:sldLayoutId id="2147485441" r:id="rId20"/>
    <p:sldLayoutId id="2147485442" r:id="rId21"/>
    <p:sldLayoutId id="2147485762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宋体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宋体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7475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9/20/2011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AC7AC2-988F-4F48-973F-32DC10783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10" descr="lsh logo.jpg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"/>
          <a:stretch/>
        </p:blipFill>
        <p:spPr>
          <a:xfrm>
            <a:off x="1" y="0"/>
            <a:ext cx="2814452" cy="92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1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81" r:id="rId2"/>
    <p:sldLayoutId id="2147485482" r:id="rId3"/>
    <p:sldLayoutId id="2147485483" r:id="rId4"/>
    <p:sldLayoutId id="2147485484" r:id="rId5"/>
    <p:sldLayoutId id="2147485485" r:id="rId6"/>
    <p:sldLayoutId id="2147485486" r:id="rId7"/>
    <p:sldLayoutId id="2147485487" r:id="rId8"/>
    <p:sldLayoutId id="2147485488" r:id="rId9"/>
    <p:sldLayoutId id="2147485489" r:id="rId10"/>
    <p:sldLayoutId id="2147485490" r:id="rId11"/>
    <p:sldLayoutId id="2147485491" r:id="rId12"/>
    <p:sldLayoutId id="2147485492" r:id="rId13"/>
    <p:sldLayoutId id="2147485493" r:id="rId14"/>
    <p:sldLayoutId id="2147485494" r:id="rId15"/>
    <p:sldLayoutId id="2147485495" r:id="rId16"/>
    <p:sldLayoutId id="2147485496" r:id="rId17"/>
    <p:sldLayoutId id="2147485497" r:id="rId18"/>
    <p:sldLayoutId id="2147485498" r:id="rId19"/>
    <p:sldLayoutId id="2147485499" r:id="rId20"/>
    <p:sldLayoutId id="2147485500" r:id="rId2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2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2" r:id="rId1"/>
    <p:sldLayoutId id="2147485783" r:id="rId2"/>
    <p:sldLayoutId id="2147485784" r:id="rId3"/>
    <p:sldLayoutId id="2147485785" r:id="rId4"/>
    <p:sldLayoutId id="2147485786" r:id="rId5"/>
    <p:sldLayoutId id="2147485787" r:id="rId6"/>
    <p:sldLayoutId id="2147485788" r:id="rId7"/>
    <p:sldLayoutId id="2147485789" r:id="rId8"/>
    <p:sldLayoutId id="2147485790" r:id="rId9"/>
    <p:sldLayoutId id="2147485791" r:id="rId10"/>
    <p:sldLayoutId id="2147485792" r:id="rId11"/>
    <p:sldLayoutId id="2147485793" r:id="rId12"/>
    <p:sldLayoutId id="2147485794" r:id="rId13"/>
    <p:sldLayoutId id="2147485795" r:id="rId14"/>
    <p:sldLayoutId id="2147485796" r:id="rId15"/>
    <p:sldLayoutId id="2147485797" r:id="rId16"/>
    <p:sldLayoutId id="2147485798" r:id="rId17"/>
    <p:sldLayoutId id="2147485799" r:id="rId18"/>
    <p:sldLayoutId id="2147485800" r:id="rId19"/>
    <p:sldLayoutId id="2147485801" r:id="rId20"/>
    <p:sldLayoutId id="2147485802" r:id="rId21"/>
    <p:sldLayoutId id="2147485803" r:id="rId22"/>
    <p:sldLayoutId id="2147485804" r:id="rId23"/>
    <p:sldLayoutId id="2147485805" r:id="rId24"/>
    <p:sldLayoutId id="2147485806" r:id="rId25"/>
    <p:sldLayoutId id="2147485807" r:id="rId26"/>
    <p:sldLayoutId id="2147485808" r:id="rId27"/>
    <p:sldLayoutId id="2147485809" r:id="rId28"/>
    <p:sldLayoutId id="2147485810" r:id="rId29"/>
    <p:sldLayoutId id="2147485811" r:id="rId30"/>
    <p:sldLayoutId id="2147485812" r:id="rId31"/>
    <p:sldLayoutId id="2147485813" r:id="rId32"/>
    <p:sldLayoutId id="2147485814" r:id="rId33"/>
    <p:sldLayoutId id="2147485815" r:id="rId34"/>
    <p:sldLayoutId id="2147485816" r:id="rId35"/>
  </p:sldLayoutIdLst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8354" y="-38100"/>
            <a:ext cx="9192354" cy="68961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7609114" y="377150"/>
            <a:ext cx="1001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Nexa Bold" charset="0"/>
                <a:ea typeface="Nexa Bold" charset="0"/>
                <a:cs typeface="Nexa Bold" charset="0"/>
              </a:rPr>
              <a:t>公司标志</a:t>
            </a:r>
            <a:endParaRPr lang="en-US" altLang="zh-CN" spc="300" dirty="0" smtClean="0">
              <a:solidFill>
                <a:prstClr val="black">
                  <a:lumMod val="50000"/>
                  <a:lumOff val="50000"/>
                </a:prst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4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poS" pitchFamily="34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AED79-2F61-4B6E-87F8-AE5DE299BF21}" type="datetime1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2019/4/8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poS" pitchFamily="34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38963" y="642144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poS" pitchFamily="34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C358D-420D-4A8A-8D30-C00308168E8B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068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/>
          <p:nvPr/>
        </p:nvSpPr>
        <p:spPr>
          <a:xfrm>
            <a:off x="0" y="731520"/>
            <a:ext cx="9158068" cy="457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78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41300" sx="102000" sy="102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7" descr="lsh logo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2422797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8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  <p:sldLayoutId id="2147485834" r:id="rId3"/>
    <p:sldLayoutId id="2147485835" r:id="rId4"/>
    <p:sldLayoutId id="2147485836" r:id="rId5"/>
    <p:sldLayoutId id="2147485837" r:id="rId6"/>
    <p:sldLayoutId id="2147485838" r:id="rId7"/>
    <p:sldLayoutId id="2147485839" r:id="rId8"/>
    <p:sldLayoutId id="2147485840" r:id="rId9"/>
    <p:sldLayoutId id="2147485841" r:id="rId10"/>
    <p:sldLayoutId id="2147485842" r:id="rId11"/>
    <p:sldLayoutId id="2147485843" r:id="rId12"/>
    <p:sldLayoutId id="2147485844" r:id="rId13"/>
    <p:sldLayoutId id="2147485845" r:id="rId14"/>
    <p:sldLayoutId id="2147485846" r:id="rId15"/>
    <p:sldLayoutId id="2147485847" r:id="rId16"/>
    <p:sldLayoutId id="2147485848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宋体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poS" pitchFamily="2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宋体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0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0.xml"/><Relationship Id="rId1" Type="http://schemas.openxmlformats.org/officeDocument/2006/relationships/tags" Target="../tags/tag1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0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0.xml"/><Relationship Id="rId1" Type="http://schemas.openxmlformats.org/officeDocument/2006/relationships/tags" Target="../tags/tag1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6" y="-19046"/>
            <a:ext cx="9164606" cy="6912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1899989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利星行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汽车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浙江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利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星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4008283"/>
            <a:ext cx="44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浙江交通技师学院招聘会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9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5896" y="116634"/>
            <a:ext cx="53963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利星行汽车国际集团</a:t>
            </a:r>
            <a:r>
              <a:rPr lang="en-US" altLang="zh-CN" sz="2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</a:t>
            </a:r>
            <a:r>
              <a:rPr lang="zh-CN" altLang="en-US" sz="2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中国</a:t>
            </a:r>
            <a:r>
              <a:rPr lang="en-US" altLang="zh-CN" sz="2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)</a:t>
            </a:r>
            <a:r>
              <a:rPr lang="zh-CN" altLang="en-US" sz="2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网络发展</a:t>
            </a:r>
          </a:p>
        </p:txBody>
      </p:sp>
      <p:sp>
        <p:nvSpPr>
          <p:cNvPr id="428" name="Text Box 20"/>
          <p:cNvSpPr txBox="1">
            <a:spLocks noChangeArrowheads="1"/>
          </p:cNvSpPr>
          <p:nvPr/>
        </p:nvSpPr>
        <p:spPr bwMode="auto">
          <a:xfrm>
            <a:off x="107503" y="908721"/>
            <a:ext cx="5294415" cy="107211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6382" tIns="43192" rIns="86382" bIns="43192">
            <a:spAutoFit/>
          </a:bodyPr>
          <a:lstStyle/>
          <a:p>
            <a:pPr defTabSz="863600">
              <a:spcBef>
                <a:spcPct val="50000"/>
              </a:spcBef>
            </a:pPr>
            <a:r>
              <a:rPr kumimoji="1" lang="zh-CN" altLang="en-US" sz="1600" b="1" u="sng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截止到</a:t>
            </a:r>
            <a:r>
              <a:rPr kumimoji="1" lang="en-US" altLang="zh-TW" sz="1600" b="1" u="sng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kumimoji="1" lang="zh-CN" altLang="en-US" sz="1600" b="1" u="sng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kumimoji="1" lang="en-US" altLang="zh-CN" sz="1600" b="1" u="sng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kumimoji="1" lang="zh-CN" altLang="en-US" sz="1600" b="1" u="sng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kumimoji="1" lang="en-US" altLang="zh-TW" sz="1600" b="1" u="sng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863600"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经销商总数</a:t>
            </a:r>
            <a:r>
              <a:rPr kumimoji="1" lang="en-US" altLang="zh-TW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kumimoji="1"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分布在</a:t>
            </a:r>
            <a:r>
              <a:rPr kumimoji="1" lang="en-US" altLang="zh-CN" sz="1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82</a:t>
            </a:r>
            <a:r>
              <a:rPr kumimoji="1"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个城市（</a:t>
            </a:r>
            <a:r>
              <a:rPr kumimoji="1"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339</a:t>
            </a:r>
            <a:r>
              <a:rPr kumimoji="1"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）的</a:t>
            </a:r>
            <a:r>
              <a:rPr kumimoji="1" lang="en-US" altLang="zh-CN" sz="1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118</a:t>
            </a:r>
            <a:r>
              <a:rPr kumimoji="1"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家经销商</a:t>
            </a:r>
            <a:endParaRPr kumimoji="1" lang="en-US" altLang="zh-CN" sz="1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863600"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经销商门店总数</a:t>
            </a:r>
            <a:r>
              <a:rPr kumimoji="1" lang="en-US" altLang="zh-TW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kumimoji="1" lang="en-US" altLang="zh-TW" sz="1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146</a:t>
            </a:r>
            <a:endParaRPr kumimoji="1" lang="en-US" altLang="zh-TW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01" name="Group 323"/>
          <p:cNvGrpSpPr/>
          <p:nvPr/>
        </p:nvGrpSpPr>
        <p:grpSpPr>
          <a:xfrm>
            <a:off x="1534623" y="1700808"/>
            <a:ext cx="6781799" cy="4935334"/>
            <a:chOff x="76200" y="1219200"/>
            <a:chExt cx="7238995" cy="5330228"/>
          </a:xfrm>
        </p:grpSpPr>
        <p:sp>
          <p:nvSpPr>
            <p:cNvPr id="302" name="Freeform 97"/>
            <p:cNvSpPr>
              <a:spLocks noChangeAspect="1"/>
            </p:cNvSpPr>
            <p:nvPr/>
          </p:nvSpPr>
          <p:spPr bwMode="auto">
            <a:xfrm>
              <a:off x="4326019" y="4735095"/>
              <a:ext cx="769530" cy="834788"/>
            </a:xfrm>
            <a:custGeom>
              <a:avLst/>
              <a:gdLst>
                <a:gd name="T0" fmla="*/ 2147483647 w 926"/>
                <a:gd name="T1" fmla="*/ 2147483647 h 1197"/>
                <a:gd name="T2" fmla="*/ 2147483647 w 926"/>
                <a:gd name="T3" fmla="*/ 2147483647 h 1197"/>
                <a:gd name="T4" fmla="*/ 2147483647 w 926"/>
                <a:gd name="T5" fmla="*/ 2147483647 h 1197"/>
                <a:gd name="T6" fmla="*/ 2147483647 w 926"/>
                <a:gd name="T7" fmla="*/ 2147483647 h 1197"/>
                <a:gd name="T8" fmla="*/ 2147483647 w 926"/>
                <a:gd name="T9" fmla="*/ 2147483647 h 1197"/>
                <a:gd name="T10" fmla="*/ 2147483647 w 926"/>
                <a:gd name="T11" fmla="*/ 2147483647 h 1197"/>
                <a:gd name="T12" fmla="*/ 2147483647 w 926"/>
                <a:gd name="T13" fmla="*/ 2147483647 h 1197"/>
                <a:gd name="T14" fmla="*/ 2147483647 w 926"/>
                <a:gd name="T15" fmla="*/ 2147483647 h 1197"/>
                <a:gd name="T16" fmla="*/ 2147483647 w 926"/>
                <a:gd name="T17" fmla="*/ 2147483647 h 1197"/>
                <a:gd name="T18" fmla="*/ 2147483647 w 926"/>
                <a:gd name="T19" fmla="*/ 2147483647 h 1197"/>
                <a:gd name="T20" fmla="*/ 2147483647 w 926"/>
                <a:gd name="T21" fmla="*/ 2147483647 h 1197"/>
                <a:gd name="T22" fmla="*/ 2147483647 w 926"/>
                <a:gd name="T23" fmla="*/ 2147483647 h 1197"/>
                <a:gd name="T24" fmla="*/ 2147483647 w 926"/>
                <a:gd name="T25" fmla="*/ 2147483647 h 1197"/>
                <a:gd name="T26" fmla="*/ 2147483647 w 926"/>
                <a:gd name="T27" fmla="*/ 2147483647 h 1197"/>
                <a:gd name="T28" fmla="*/ 2147483647 w 926"/>
                <a:gd name="T29" fmla="*/ 2147483647 h 1197"/>
                <a:gd name="T30" fmla="*/ 2147483647 w 926"/>
                <a:gd name="T31" fmla="*/ 2147483647 h 1197"/>
                <a:gd name="T32" fmla="*/ 2147483647 w 926"/>
                <a:gd name="T33" fmla="*/ 2147483647 h 1197"/>
                <a:gd name="T34" fmla="*/ 2147483647 w 926"/>
                <a:gd name="T35" fmla="*/ 2147483647 h 1197"/>
                <a:gd name="T36" fmla="*/ 2147483647 w 926"/>
                <a:gd name="T37" fmla="*/ 2147483647 h 1197"/>
                <a:gd name="T38" fmla="*/ 2147483647 w 926"/>
                <a:gd name="T39" fmla="*/ 2147483647 h 1197"/>
                <a:gd name="T40" fmla="*/ 2147483647 w 926"/>
                <a:gd name="T41" fmla="*/ 2147483647 h 1197"/>
                <a:gd name="T42" fmla="*/ 2147483647 w 926"/>
                <a:gd name="T43" fmla="*/ 2147483647 h 1197"/>
                <a:gd name="T44" fmla="*/ 2147483647 w 926"/>
                <a:gd name="T45" fmla="*/ 2147483647 h 1197"/>
                <a:gd name="T46" fmla="*/ 2147483647 w 926"/>
                <a:gd name="T47" fmla="*/ 2147483647 h 1197"/>
                <a:gd name="T48" fmla="*/ 2147483647 w 926"/>
                <a:gd name="T49" fmla="*/ 2147483647 h 1197"/>
                <a:gd name="T50" fmla="*/ 2147483647 w 926"/>
                <a:gd name="T51" fmla="*/ 2147483647 h 1197"/>
                <a:gd name="T52" fmla="*/ 2147483647 w 926"/>
                <a:gd name="T53" fmla="*/ 2147483647 h 1197"/>
                <a:gd name="T54" fmla="*/ 2147483647 w 926"/>
                <a:gd name="T55" fmla="*/ 2147483647 h 1197"/>
                <a:gd name="T56" fmla="*/ 2147483647 w 926"/>
                <a:gd name="T57" fmla="*/ 2147483647 h 1197"/>
                <a:gd name="T58" fmla="*/ 2147483647 w 926"/>
                <a:gd name="T59" fmla="*/ 2147483647 h 1197"/>
                <a:gd name="T60" fmla="*/ 2147483647 w 926"/>
                <a:gd name="T61" fmla="*/ 2147483647 h 1197"/>
                <a:gd name="T62" fmla="*/ 2147483647 w 926"/>
                <a:gd name="T63" fmla="*/ 2147483647 h 1197"/>
                <a:gd name="T64" fmla="*/ 2147483647 w 926"/>
                <a:gd name="T65" fmla="*/ 2147483647 h 1197"/>
                <a:gd name="T66" fmla="*/ 2147483647 w 926"/>
                <a:gd name="T67" fmla="*/ 2147483647 h 1197"/>
                <a:gd name="T68" fmla="*/ 2147483647 w 926"/>
                <a:gd name="T69" fmla="*/ 2147483647 h 1197"/>
                <a:gd name="T70" fmla="*/ 2147483647 w 926"/>
                <a:gd name="T71" fmla="*/ 2147483647 h 1197"/>
                <a:gd name="T72" fmla="*/ 2147483647 w 926"/>
                <a:gd name="T73" fmla="*/ 2147483647 h 1197"/>
                <a:gd name="T74" fmla="*/ 2147483647 w 926"/>
                <a:gd name="T75" fmla="*/ 2147483647 h 1197"/>
                <a:gd name="T76" fmla="*/ 2147483647 w 926"/>
                <a:gd name="T77" fmla="*/ 2147483647 h 1197"/>
                <a:gd name="T78" fmla="*/ 2147483647 w 926"/>
                <a:gd name="T79" fmla="*/ 2147483647 h 1197"/>
                <a:gd name="T80" fmla="*/ 2147483647 w 926"/>
                <a:gd name="T81" fmla="*/ 2147483647 h 1197"/>
                <a:gd name="T82" fmla="*/ 2147483647 w 926"/>
                <a:gd name="T83" fmla="*/ 2147483647 h 1197"/>
                <a:gd name="T84" fmla="*/ 2147483647 w 926"/>
                <a:gd name="T85" fmla="*/ 2147483647 h 1197"/>
                <a:gd name="T86" fmla="*/ 2147483647 w 926"/>
                <a:gd name="T87" fmla="*/ 2147483647 h 1197"/>
                <a:gd name="T88" fmla="*/ 2147483647 w 926"/>
                <a:gd name="T89" fmla="*/ 2147483647 h 1197"/>
                <a:gd name="T90" fmla="*/ 2147483647 w 926"/>
                <a:gd name="T91" fmla="*/ 2147483647 h 1197"/>
                <a:gd name="T92" fmla="*/ 2147483647 w 926"/>
                <a:gd name="T93" fmla="*/ 2147483647 h 1197"/>
                <a:gd name="T94" fmla="*/ 2147483647 w 926"/>
                <a:gd name="T95" fmla="*/ 2147483647 h 1197"/>
                <a:gd name="T96" fmla="*/ 2147483647 w 926"/>
                <a:gd name="T97" fmla="*/ 1887652360 h 1197"/>
                <a:gd name="T98" fmla="*/ 2147483647 w 926"/>
                <a:gd name="T99" fmla="*/ 1544275021 h 1197"/>
                <a:gd name="T100" fmla="*/ 2147483647 w 926"/>
                <a:gd name="T101" fmla="*/ 2147483647 h 1197"/>
                <a:gd name="T102" fmla="*/ 2147483647 w 926"/>
                <a:gd name="T103" fmla="*/ 2147483647 h 1197"/>
                <a:gd name="T104" fmla="*/ 2147483647 w 926"/>
                <a:gd name="T105" fmla="*/ 2147483647 h 1197"/>
                <a:gd name="T106" fmla="*/ 2147483647 w 926"/>
                <a:gd name="T107" fmla="*/ 2147483647 h 1197"/>
                <a:gd name="T108" fmla="*/ 2147483647 w 926"/>
                <a:gd name="T109" fmla="*/ 2147483647 h 1197"/>
                <a:gd name="T110" fmla="*/ 2147483647 w 926"/>
                <a:gd name="T111" fmla="*/ 2147483647 h 1197"/>
                <a:gd name="T112" fmla="*/ 2147483647 w 926"/>
                <a:gd name="T113" fmla="*/ 2147483647 h 1197"/>
                <a:gd name="T114" fmla="*/ 2147483647 w 926"/>
                <a:gd name="T115" fmla="*/ 2147483647 h 1197"/>
                <a:gd name="T116" fmla="*/ 2147483647 w 926"/>
                <a:gd name="T117" fmla="*/ 2147483647 h 1197"/>
                <a:gd name="T118" fmla="*/ 2147483647 w 926"/>
                <a:gd name="T119" fmla="*/ 2147483647 h 1197"/>
                <a:gd name="T120" fmla="*/ 2147483647 w 926"/>
                <a:gd name="T121" fmla="*/ 2147483647 h 1197"/>
                <a:gd name="T122" fmla="*/ 2147483647 w 926"/>
                <a:gd name="T123" fmla="*/ 2147483647 h 1197"/>
                <a:gd name="T124" fmla="*/ 2147483647 w 926"/>
                <a:gd name="T125" fmla="*/ 2147483647 h 11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197"/>
                <a:gd name="T191" fmla="*/ 926 w 926"/>
                <a:gd name="T192" fmla="*/ 1197 h 11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197">
                  <a:moveTo>
                    <a:pt x="0" y="661"/>
                  </a:moveTo>
                  <a:lnTo>
                    <a:pt x="7" y="665"/>
                  </a:lnTo>
                  <a:lnTo>
                    <a:pt x="16" y="681"/>
                  </a:lnTo>
                  <a:lnTo>
                    <a:pt x="23" y="677"/>
                  </a:lnTo>
                  <a:lnTo>
                    <a:pt x="27" y="666"/>
                  </a:lnTo>
                  <a:lnTo>
                    <a:pt x="38" y="659"/>
                  </a:lnTo>
                  <a:lnTo>
                    <a:pt x="47" y="657"/>
                  </a:lnTo>
                  <a:lnTo>
                    <a:pt x="54" y="652"/>
                  </a:lnTo>
                  <a:lnTo>
                    <a:pt x="54" y="665"/>
                  </a:lnTo>
                  <a:lnTo>
                    <a:pt x="65" y="661"/>
                  </a:lnTo>
                  <a:lnTo>
                    <a:pt x="75" y="648"/>
                  </a:lnTo>
                  <a:lnTo>
                    <a:pt x="77" y="647"/>
                  </a:lnTo>
                  <a:lnTo>
                    <a:pt x="79" y="648"/>
                  </a:lnTo>
                  <a:lnTo>
                    <a:pt x="103" y="647"/>
                  </a:lnTo>
                  <a:lnTo>
                    <a:pt x="112" y="654"/>
                  </a:lnTo>
                  <a:lnTo>
                    <a:pt x="112" y="665"/>
                  </a:lnTo>
                  <a:lnTo>
                    <a:pt x="119" y="665"/>
                  </a:lnTo>
                  <a:lnTo>
                    <a:pt x="124" y="694"/>
                  </a:lnTo>
                  <a:lnTo>
                    <a:pt x="119" y="694"/>
                  </a:lnTo>
                  <a:lnTo>
                    <a:pt x="108" y="701"/>
                  </a:lnTo>
                  <a:lnTo>
                    <a:pt x="110" y="706"/>
                  </a:lnTo>
                  <a:lnTo>
                    <a:pt x="117" y="704"/>
                  </a:lnTo>
                  <a:lnTo>
                    <a:pt x="119" y="730"/>
                  </a:lnTo>
                  <a:lnTo>
                    <a:pt x="108" y="733"/>
                  </a:lnTo>
                  <a:lnTo>
                    <a:pt x="93" y="746"/>
                  </a:lnTo>
                  <a:lnTo>
                    <a:pt x="84" y="742"/>
                  </a:lnTo>
                  <a:lnTo>
                    <a:pt x="86" y="757"/>
                  </a:lnTo>
                  <a:lnTo>
                    <a:pt x="95" y="757"/>
                  </a:lnTo>
                  <a:lnTo>
                    <a:pt x="99" y="804"/>
                  </a:lnTo>
                  <a:lnTo>
                    <a:pt x="92" y="805"/>
                  </a:lnTo>
                  <a:lnTo>
                    <a:pt x="84" y="827"/>
                  </a:lnTo>
                  <a:lnTo>
                    <a:pt x="81" y="823"/>
                  </a:lnTo>
                  <a:lnTo>
                    <a:pt x="81" y="836"/>
                  </a:lnTo>
                  <a:lnTo>
                    <a:pt x="93" y="845"/>
                  </a:lnTo>
                  <a:lnTo>
                    <a:pt x="103" y="836"/>
                  </a:lnTo>
                  <a:lnTo>
                    <a:pt x="110" y="836"/>
                  </a:lnTo>
                  <a:lnTo>
                    <a:pt x="112" y="833"/>
                  </a:lnTo>
                  <a:lnTo>
                    <a:pt x="115" y="840"/>
                  </a:lnTo>
                  <a:lnTo>
                    <a:pt x="108" y="847"/>
                  </a:lnTo>
                  <a:lnTo>
                    <a:pt x="112" y="860"/>
                  </a:lnTo>
                  <a:lnTo>
                    <a:pt x="119" y="870"/>
                  </a:lnTo>
                  <a:lnTo>
                    <a:pt x="119" y="879"/>
                  </a:lnTo>
                  <a:lnTo>
                    <a:pt x="115" y="881"/>
                  </a:lnTo>
                  <a:lnTo>
                    <a:pt x="117" y="894"/>
                  </a:lnTo>
                  <a:lnTo>
                    <a:pt x="126" y="903"/>
                  </a:lnTo>
                  <a:lnTo>
                    <a:pt x="140" y="892"/>
                  </a:lnTo>
                  <a:lnTo>
                    <a:pt x="157" y="903"/>
                  </a:lnTo>
                  <a:lnTo>
                    <a:pt x="153" y="912"/>
                  </a:lnTo>
                  <a:lnTo>
                    <a:pt x="149" y="926"/>
                  </a:lnTo>
                  <a:lnTo>
                    <a:pt x="162" y="926"/>
                  </a:lnTo>
                  <a:lnTo>
                    <a:pt x="167" y="932"/>
                  </a:lnTo>
                  <a:lnTo>
                    <a:pt x="177" y="921"/>
                  </a:lnTo>
                  <a:lnTo>
                    <a:pt x="169" y="905"/>
                  </a:lnTo>
                  <a:lnTo>
                    <a:pt x="171" y="894"/>
                  </a:lnTo>
                  <a:lnTo>
                    <a:pt x="186" y="888"/>
                  </a:lnTo>
                  <a:lnTo>
                    <a:pt x="191" y="870"/>
                  </a:lnTo>
                  <a:lnTo>
                    <a:pt x="202" y="858"/>
                  </a:lnTo>
                  <a:lnTo>
                    <a:pt x="205" y="863"/>
                  </a:lnTo>
                  <a:lnTo>
                    <a:pt x="225" y="863"/>
                  </a:lnTo>
                  <a:lnTo>
                    <a:pt x="231" y="876"/>
                  </a:lnTo>
                  <a:lnTo>
                    <a:pt x="218" y="885"/>
                  </a:lnTo>
                  <a:lnTo>
                    <a:pt x="218" y="892"/>
                  </a:lnTo>
                  <a:lnTo>
                    <a:pt x="232" y="894"/>
                  </a:lnTo>
                  <a:lnTo>
                    <a:pt x="240" y="887"/>
                  </a:lnTo>
                  <a:lnTo>
                    <a:pt x="249" y="910"/>
                  </a:lnTo>
                  <a:lnTo>
                    <a:pt x="260" y="908"/>
                  </a:lnTo>
                  <a:lnTo>
                    <a:pt x="269" y="881"/>
                  </a:lnTo>
                  <a:lnTo>
                    <a:pt x="287" y="863"/>
                  </a:lnTo>
                  <a:lnTo>
                    <a:pt x="292" y="863"/>
                  </a:lnTo>
                  <a:lnTo>
                    <a:pt x="299" y="845"/>
                  </a:lnTo>
                  <a:lnTo>
                    <a:pt x="314" y="829"/>
                  </a:lnTo>
                  <a:lnTo>
                    <a:pt x="316" y="833"/>
                  </a:lnTo>
                  <a:lnTo>
                    <a:pt x="332" y="833"/>
                  </a:lnTo>
                  <a:lnTo>
                    <a:pt x="337" y="845"/>
                  </a:lnTo>
                  <a:lnTo>
                    <a:pt x="362" y="845"/>
                  </a:lnTo>
                  <a:lnTo>
                    <a:pt x="370" y="816"/>
                  </a:lnTo>
                  <a:lnTo>
                    <a:pt x="377" y="829"/>
                  </a:lnTo>
                  <a:lnTo>
                    <a:pt x="409" y="834"/>
                  </a:lnTo>
                  <a:lnTo>
                    <a:pt x="409" y="842"/>
                  </a:lnTo>
                  <a:lnTo>
                    <a:pt x="422" y="842"/>
                  </a:lnTo>
                  <a:lnTo>
                    <a:pt x="420" y="888"/>
                  </a:lnTo>
                  <a:lnTo>
                    <a:pt x="408" y="910"/>
                  </a:lnTo>
                  <a:lnTo>
                    <a:pt x="417" y="928"/>
                  </a:lnTo>
                  <a:lnTo>
                    <a:pt x="424" y="934"/>
                  </a:lnTo>
                  <a:lnTo>
                    <a:pt x="424" y="928"/>
                  </a:lnTo>
                  <a:lnTo>
                    <a:pt x="440" y="921"/>
                  </a:lnTo>
                  <a:lnTo>
                    <a:pt x="444" y="928"/>
                  </a:lnTo>
                  <a:lnTo>
                    <a:pt x="460" y="932"/>
                  </a:lnTo>
                  <a:lnTo>
                    <a:pt x="447" y="939"/>
                  </a:lnTo>
                  <a:lnTo>
                    <a:pt x="453" y="950"/>
                  </a:lnTo>
                  <a:lnTo>
                    <a:pt x="447" y="950"/>
                  </a:lnTo>
                  <a:lnTo>
                    <a:pt x="447" y="957"/>
                  </a:lnTo>
                  <a:lnTo>
                    <a:pt x="431" y="963"/>
                  </a:lnTo>
                  <a:lnTo>
                    <a:pt x="431" y="979"/>
                  </a:lnTo>
                  <a:lnTo>
                    <a:pt x="437" y="986"/>
                  </a:lnTo>
                  <a:lnTo>
                    <a:pt x="435" y="1009"/>
                  </a:lnTo>
                  <a:lnTo>
                    <a:pt x="420" y="1035"/>
                  </a:lnTo>
                  <a:lnTo>
                    <a:pt x="409" y="1040"/>
                  </a:lnTo>
                  <a:lnTo>
                    <a:pt x="397" y="1060"/>
                  </a:lnTo>
                  <a:lnTo>
                    <a:pt x="393" y="1073"/>
                  </a:lnTo>
                  <a:lnTo>
                    <a:pt x="379" y="1083"/>
                  </a:lnTo>
                  <a:lnTo>
                    <a:pt x="370" y="1103"/>
                  </a:lnTo>
                  <a:lnTo>
                    <a:pt x="370" y="1116"/>
                  </a:lnTo>
                  <a:lnTo>
                    <a:pt x="379" y="1138"/>
                  </a:lnTo>
                  <a:lnTo>
                    <a:pt x="393" y="1132"/>
                  </a:lnTo>
                  <a:lnTo>
                    <a:pt x="397" y="1116"/>
                  </a:lnTo>
                  <a:lnTo>
                    <a:pt x="409" y="1103"/>
                  </a:lnTo>
                  <a:lnTo>
                    <a:pt x="415" y="1092"/>
                  </a:lnTo>
                  <a:lnTo>
                    <a:pt x="424" y="1087"/>
                  </a:lnTo>
                  <a:lnTo>
                    <a:pt x="435" y="1098"/>
                  </a:lnTo>
                  <a:lnTo>
                    <a:pt x="438" y="1098"/>
                  </a:lnTo>
                  <a:lnTo>
                    <a:pt x="440" y="1091"/>
                  </a:lnTo>
                  <a:lnTo>
                    <a:pt x="453" y="1098"/>
                  </a:lnTo>
                  <a:lnTo>
                    <a:pt x="451" y="1109"/>
                  </a:lnTo>
                  <a:lnTo>
                    <a:pt x="458" y="1114"/>
                  </a:lnTo>
                  <a:lnTo>
                    <a:pt x="453" y="1127"/>
                  </a:lnTo>
                  <a:lnTo>
                    <a:pt x="458" y="1143"/>
                  </a:lnTo>
                  <a:lnTo>
                    <a:pt x="455" y="1150"/>
                  </a:lnTo>
                  <a:lnTo>
                    <a:pt x="460" y="1161"/>
                  </a:lnTo>
                  <a:lnTo>
                    <a:pt x="453" y="1186"/>
                  </a:lnTo>
                  <a:lnTo>
                    <a:pt x="465" y="1190"/>
                  </a:lnTo>
                  <a:lnTo>
                    <a:pt x="469" y="1197"/>
                  </a:lnTo>
                  <a:lnTo>
                    <a:pt x="478" y="1190"/>
                  </a:lnTo>
                  <a:lnTo>
                    <a:pt x="482" y="1185"/>
                  </a:lnTo>
                  <a:lnTo>
                    <a:pt x="489" y="1185"/>
                  </a:lnTo>
                  <a:lnTo>
                    <a:pt x="496" y="1163"/>
                  </a:lnTo>
                  <a:lnTo>
                    <a:pt x="512" y="1163"/>
                  </a:lnTo>
                  <a:lnTo>
                    <a:pt x="530" y="1168"/>
                  </a:lnTo>
                  <a:lnTo>
                    <a:pt x="543" y="1167"/>
                  </a:lnTo>
                  <a:lnTo>
                    <a:pt x="554" y="1172"/>
                  </a:lnTo>
                  <a:lnTo>
                    <a:pt x="559" y="1163"/>
                  </a:lnTo>
                  <a:lnTo>
                    <a:pt x="576" y="1154"/>
                  </a:lnTo>
                  <a:lnTo>
                    <a:pt x="581" y="1134"/>
                  </a:lnTo>
                  <a:lnTo>
                    <a:pt x="570" y="1127"/>
                  </a:lnTo>
                  <a:lnTo>
                    <a:pt x="583" y="1078"/>
                  </a:lnTo>
                  <a:lnTo>
                    <a:pt x="588" y="1074"/>
                  </a:lnTo>
                  <a:lnTo>
                    <a:pt x="592" y="1083"/>
                  </a:lnTo>
                  <a:lnTo>
                    <a:pt x="612" y="1074"/>
                  </a:lnTo>
                  <a:lnTo>
                    <a:pt x="621" y="1085"/>
                  </a:lnTo>
                  <a:lnTo>
                    <a:pt x="628" y="1078"/>
                  </a:lnTo>
                  <a:lnTo>
                    <a:pt x="631" y="1083"/>
                  </a:lnTo>
                  <a:lnTo>
                    <a:pt x="650" y="1091"/>
                  </a:lnTo>
                  <a:lnTo>
                    <a:pt x="660" y="1085"/>
                  </a:lnTo>
                  <a:lnTo>
                    <a:pt x="673" y="1102"/>
                  </a:lnTo>
                  <a:lnTo>
                    <a:pt x="673" y="1111"/>
                  </a:lnTo>
                  <a:lnTo>
                    <a:pt x="689" y="1138"/>
                  </a:lnTo>
                  <a:lnTo>
                    <a:pt x="722" y="1130"/>
                  </a:lnTo>
                  <a:lnTo>
                    <a:pt x="720" y="1107"/>
                  </a:lnTo>
                  <a:lnTo>
                    <a:pt x="725" y="1098"/>
                  </a:lnTo>
                  <a:lnTo>
                    <a:pt x="720" y="1074"/>
                  </a:lnTo>
                  <a:lnTo>
                    <a:pt x="727" y="1073"/>
                  </a:lnTo>
                  <a:lnTo>
                    <a:pt x="718" y="1062"/>
                  </a:lnTo>
                  <a:lnTo>
                    <a:pt x="706" y="1064"/>
                  </a:lnTo>
                  <a:lnTo>
                    <a:pt x="698" y="1060"/>
                  </a:lnTo>
                  <a:lnTo>
                    <a:pt x="696" y="1046"/>
                  </a:lnTo>
                  <a:lnTo>
                    <a:pt x="700" y="1040"/>
                  </a:lnTo>
                  <a:lnTo>
                    <a:pt x="707" y="1049"/>
                  </a:lnTo>
                  <a:lnTo>
                    <a:pt x="715" y="1038"/>
                  </a:lnTo>
                  <a:lnTo>
                    <a:pt x="722" y="1038"/>
                  </a:lnTo>
                  <a:lnTo>
                    <a:pt x="736" y="1022"/>
                  </a:lnTo>
                  <a:lnTo>
                    <a:pt x="743" y="1022"/>
                  </a:lnTo>
                  <a:lnTo>
                    <a:pt x="745" y="1009"/>
                  </a:lnTo>
                  <a:lnTo>
                    <a:pt x="772" y="1002"/>
                  </a:lnTo>
                  <a:lnTo>
                    <a:pt x="772" y="1011"/>
                  </a:lnTo>
                  <a:lnTo>
                    <a:pt x="796" y="1033"/>
                  </a:lnTo>
                  <a:lnTo>
                    <a:pt x="819" y="1035"/>
                  </a:lnTo>
                  <a:lnTo>
                    <a:pt x="819" y="1044"/>
                  </a:lnTo>
                  <a:lnTo>
                    <a:pt x="848" y="1031"/>
                  </a:lnTo>
                  <a:lnTo>
                    <a:pt x="859" y="1040"/>
                  </a:lnTo>
                  <a:lnTo>
                    <a:pt x="873" y="1015"/>
                  </a:lnTo>
                  <a:lnTo>
                    <a:pt x="888" y="1011"/>
                  </a:lnTo>
                  <a:lnTo>
                    <a:pt x="886" y="1008"/>
                  </a:lnTo>
                  <a:lnTo>
                    <a:pt x="882" y="1002"/>
                  </a:lnTo>
                  <a:lnTo>
                    <a:pt x="882" y="997"/>
                  </a:lnTo>
                  <a:lnTo>
                    <a:pt x="890" y="993"/>
                  </a:lnTo>
                  <a:lnTo>
                    <a:pt x="881" y="963"/>
                  </a:lnTo>
                  <a:lnTo>
                    <a:pt x="881" y="950"/>
                  </a:lnTo>
                  <a:lnTo>
                    <a:pt x="886" y="934"/>
                  </a:lnTo>
                  <a:lnTo>
                    <a:pt x="891" y="916"/>
                  </a:lnTo>
                  <a:lnTo>
                    <a:pt x="895" y="903"/>
                  </a:lnTo>
                  <a:lnTo>
                    <a:pt x="890" y="887"/>
                  </a:lnTo>
                  <a:lnTo>
                    <a:pt x="897" y="874"/>
                  </a:lnTo>
                  <a:lnTo>
                    <a:pt x="906" y="874"/>
                  </a:lnTo>
                  <a:lnTo>
                    <a:pt x="910" y="865"/>
                  </a:lnTo>
                  <a:lnTo>
                    <a:pt x="920" y="860"/>
                  </a:lnTo>
                  <a:lnTo>
                    <a:pt x="926" y="856"/>
                  </a:lnTo>
                  <a:lnTo>
                    <a:pt x="926" y="845"/>
                  </a:lnTo>
                  <a:lnTo>
                    <a:pt x="919" y="842"/>
                  </a:lnTo>
                  <a:lnTo>
                    <a:pt x="910" y="847"/>
                  </a:lnTo>
                  <a:lnTo>
                    <a:pt x="902" y="852"/>
                  </a:lnTo>
                  <a:lnTo>
                    <a:pt x="895" y="847"/>
                  </a:lnTo>
                  <a:lnTo>
                    <a:pt x="890" y="851"/>
                  </a:lnTo>
                  <a:lnTo>
                    <a:pt x="882" y="856"/>
                  </a:lnTo>
                  <a:lnTo>
                    <a:pt x="881" y="852"/>
                  </a:lnTo>
                  <a:lnTo>
                    <a:pt x="882" y="840"/>
                  </a:lnTo>
                  <a:lnTo>
                    <a:pt x="890" y="834"/>
                  </a:lnTo>
                  <a:lnTo>
                    <a:pt x="891" y="811"/>
                  </a:lnTo>
                  <a:lnTo>
                    <a:pt x="897" y="800"/>
                  </a:lnTo>
                  <a:lnTo>
                    <a:pt x="902" y="798"/>
                  </a:lnTo>
                  <a:lnTo>
                    <a:pt x="902" y="760"/>
                  </a:lnTo>
                  <a:lnTo>
                    <a:pt x="891" y="760"/>
                  </a:lnTo>
                  <a:lnTo>
                    <a:pt x="882" y="757"/>
                  </a:lnTo>
                  <a:lnTo>
                    <a:pt x="872" y="757"/>
                  </a:lnTo>
                  <a:lnTo>
                    <a:pt x="864" y="751"/>
                  </a:lnTo>
                  <a:lnTo>
                    <a:pt x="861" y="704"/>
                  </a:lnTo>
                  <a:lnTo>
                    <a:pt x="868" y="681"/>
                  </a:lnTo>
                  <a:lnTo>
                    <a:pt x="866" y="681"/>
                  </a:lnTo>
                  <a:lnTo>
                    <a:pt x="859" y="670"/>
                  </a:lnTo>
                  <a:lnTo>
                    <a:pt x="855" y="666"/>
                  </a:lnTo>
                  <a:lnTo>
                    <a:pt x="850" y="652"/>
                  </a:lnTo>
                  <a:lnTo>
                    <a:pt x="843" y="652"/>
                  </a:lnTo>
                  <a:lnTo>
                    <a:pt x="843" y="647"/>
                  </a:lnTo>
                  <a:lnTo>
                    <a:pt x="852" y="636"/>
                  </a:lnTo>
                  <a:lnTo>
                    <a:pt x="859" y="610"/>
                  </a:lnTo>
                  <a:lnTo>
                    <a:pt x="857" y="589"/>
                  </a:lnTo>
                  <a:lnTo>
                    <a:pt x="841" y="594"/>
                  </a:lnTo>
                  <a:lnTo>
                    <a:pt x="828" y="601"/>
                  </a:lnTo>
                  <a:lnTo>
                    <a:pt x="817" y="600"/>
                  </a:lnTo>
                  <a:lnTo>
                    <a:pt x="812" y="594"/>
                  </a:lnTo>
                  <a:lnTo>
                    <a:pt x="817" y="587"/>
                  </a:lnTo>
                  <a:lnTo>
                    <a:pt x="810" y="576"/>
                  </a:lnTo>
                  <a:lnTo>
                    <a:pt x="810" y="573"/>
                  </a:lnTo>
                  <a:lnTo>
                    <a:pt x="814" y="571"/>
                  </a:lnTo>
                  <a:lnTo>
                    <a:pt x="814" y="562"/>
                  </a:lnTo>
                  <a:lnTo>
                    <a:pt x="810" y="560"/>
                  </a:lnTo>
                  <a:lnTo>
                    <a:pt x="812" y="544"/>
                  </a:lnTo>
                  <a:lnTo>
                    <a:pt x="828" y="511"/>
                  </a:lnTo>
                  <a:lnTo>
                    <a:pt x="835" y="500"/>
                  </a:lnTo>
                  <a:lnTo>
                    <a:pt x="837" y="491"/>
                  </a:lnTo>
                  <a:lnTo>
                    <a:pt x="830" y="479"/>
                  </a:lnTo>
                  <a:lnTo>
                    <a:pt x="834" y="473"/>
                  </a:lnTo>
                  <a:lnTo>
                    <a:pt x="841" y="461"/>
                  </a:lnTo>
                  <a:lnTo>
                    <a:pt x="845" y="459"/>
                  </a:lnTo>
                  <a:lnTo>
                    <a:pt x="850" y="461"/>
                  </a:lnTo>
                  <a:lnTo>
                    <a:pt x="850" y="453"/>
                  </a:lnTo>
                  <a:lnTo>
                    <a:pt x="855" y="450"/>
                  </a:lnTo>
                  <a:lnTo>
                    <a:pt x="857" y="455"/>
                  </a:lnTo>
                  <a:lnTo>
                    <a:pt x="861" y="453"/>
                  </a:lnTo>
                  <a:lnTo>
                    <a:pt x="872" y="443"/>
                  </a:lnTo>
                  <a:lnTo>
                    <a:pt x="882" y="439"/>
                  </a:lnTo>
                  <a:lnTo>
                    <a:pt x="882" y="437"/>
                  </a:lnTo>
                  <a:lnTo>
                    <a:pt x="872" y="415"/>
                  </a:lnTo>
                  <a:lnTo>
                    <a:pt x="873" y="414"/>
                  </a:lnTo>
                  <a:lnTo>
                    <a:pt x="888" y="414"/>
                  </a:lnTo>
                  <a:lnTo>
                    <a:pt x="890" y="412"/>
                  </a:lnTo>
                  <a:lnTo>
                    <a:pt x="895" y="401"/>
                  </a:lnTo>
                  <a:lnTo>
                    <a:pt x="906" y="392"/>
                  </a:lnTo>
                  <a:lnTo>
                    <a:pt x="913" y="383"/>
                  </a:lnTo>
                  <a:lnTo>
                    <a:pt x="919" y="367"/>
                  </a:lnTo>
                  <a:lnTo>
                    <a:pt x="917" y="363"/>
                  </a:lnTo>
                  <a:lnTo>
                    <a:pt x="906" y="356"/>
                  </a:lnTo>
                  <a:lnTo>
                    <a:pt x="906" y="350"/>
                  </a:lnTo>
                  <a:lnTo>
                    <a:pt x="910" y="349"/>
                  </a:lnTo>
                  <a:lnTo>
                    <a:pt x="906" y="343"/>
                  </a:lnTo>
                  <a:lnTo>
                    <a:pt x="888" y="331"/>
                  </a:lnTo>
                  <a:lnTo>
                    <a:pt x="888" y="327"/>
                  </a:lnTo>
                  <a:lnTo>
                    <a:pt x="891" y="316"/>
                  </a:lnTo>
                  <a:lnTo>
                    <a:pt x="891" y="302"/>
                  </a:lnTo>
                  <a:lnTo>
                    <a:pt x="897" y="289"/>
                  </a:lnTo>
                  <a:lnTo>
                    <a:pt x="895" y="267"/>
                  </a:lnTo>
                  <a:lnTo>
                    <a:pt x="890" y="267"/>
                  </a:lnTo>
                  <a:lnTo>
                    <a:pt x="886" y="269"/>
                  </a:lnTo>
                  <a:lnTo>
                    <a:pt x="881" y="267"/>
                  </a:lnTo>
                  <a:lnTo>
                    <a:pt x="881" y="255"/>
                  </a:lnTo>
                  <a:lnTo>
                    <a:pt x="875" y="255"/>
                  </a:lnTo>
                  <a:lnTo>
                    <a:pt x="872" y="244"/>
                  </a:lnTo>
                  <a:lnTo>
                    <a:pt x="866" y="246"/>
                  </a:lnTo>
                  <a:lnTo>
                    <a:pt x="864" y="244"/>
                  </a:lnTo>
                  <a:lnTo>
                    <a:pt x="859" y="226"/>
                  </a:lnTo>
                  <a:lnTo>
                    <a:pt x="850" y="226"/>
                  </a:lnTo>
                  <a:lnTo>
                    <a:pt x="848" y="221"/>
                  </a:lnTo>
                  <a:lnTo>
                    <a:pt x="843" y="221"/>
                  </a:lnTo>
                  <a:lnTo>
                    <a:pt x="841" y="213"/>
                  </a:lnTo>
                  <a:lnTo>
                    <a:pt x="834" y="213"/>
                  </a:lnTo>
                  <a:lnTo>
                    <a:pt x="828" y="217"/>
                  </a:lnTo>
                  <a:lnTo>
                    <a:pt x="825" y="217"/>
                  </a:lnTo>
                  <a:lnTo>
                    <a:pt x="825" y="210"/>
                  </a:lnTo>
                  <a:lnTo>
                    <a:pt x="817" y="215"/>
                  </a:lnTo>
                  <a:lnTo>
                    <a:pt x="812" y="202"/>
                  </a:lnTo>
                  <a:lnTo>
                    <a:pt x="817" y="190"/>
                  </a:lnTo>
                  <a:lnTo>
                    <a:pt x="814" y="184"/>
                  </a:lnTo>
                  <a:lnTo>
                    <a:pt x="810" y="184"/>
                  </a:lnTo>
                  <a:lnTo>
                    <a:pt x="799" y="175"/>
                  </a:lnTo>
                  <a:lnTo>
                    <a:pt x="810" y="157"/>
                  </a:lnTo>
                  <a:lnTo>
                    <a:pt x="812" y="150"/>
                  </a:lnTo>
                  <a:lnTo>
                    <a:pt x="819" y="150"/>
                  </a:lnTo>
                  <a:lnTo>
                    <a:pt x="825" y="139"/>
                  </a:lnTo>
                  <a:lnTo>
                    <a:pt x="814" y="127"/>
                  </a:lnTo>
                  <a:lnTo>
                    <a:pt x="807" y="123"/>
                  </a:lnTo>
                  <a:lnTo>
                    <a:pt x="819" y="109"/>
                  </a:lnTo>
                  <a:lnTo>
                    <a:pt x="810" y="94"/>
                  </a:lnTo>
                  <a:lnTo>
                    <a:pt x="810" y="87"/>
                  </a:lnTo>
                  <a:lnTo>
                    <a:pt x="798" y="91"/>
                  </a:lnTo>
                  <a:lnTo>
                    <a:pt x="794" y="87"/>
                  </a:lnTo>
                  <a:lnTo>
                    <a:pt x="789" y="53"/>
                  </a:lnTo>
                  <a:lnTo>
                    <a:pt x="767" y="76"/>
                  </a:lnTo>
                  <a:lnTo>
                    <a:pt x="722" y="139"/>
                  </a:lnTo>
                  <a:lnTo>
                    <a:pt x="720" y="137"/>
                  </a:lnTo>
                  <a:lnTo>
                    <a:pt x="713" y="141"/>
                  </a:lnTo>
                  <a:lnTo>
                    <a:pt x="711" y="128"/>
                  </a:lnTo>
                  <a:lnTo>
                    <a:pt x="704" y="127"/>
                  </a:lnTo>
                  <a:lnTo>
                    <a:pt x="695" y="134"/>
                  </a:lnTo>
                  <a:lnTo>
                    <a:pt x="684" y="100"/>
                  </a:lnTo>
                  <a:lnTo>
                    <a:pt x="704" y="82"/>
                  </a:lnTo>
                  <a:lnTo>
                    <a:pt x="700" y="69"/>
                  </a:lnTo>
                  <a:lnTo>
                    <a:pt x="689" y="87"/>
                  </a:lnTo>
                  <a:lnTo>
                    <a:pt x="682" y="65"/>
                  </a:lnTo>
                  <a:lnTo>
                    <a:pt x="680" y="63"/>
                  </a:lnTo>
                  <a:lnTo>
                    <a:pt x="668" y="76"/>
                  </a:lnTo>
                  <a:lnTo>
                    <a:pt x="662" y="91"/>
                  </a:lnTo>
                  <a:lnTo>
                    <a:pt x="653" y="98"/>
                  </a:lnTo>
                  <a:lnTo>
                    <a:pt x="644" y="110"/>
                  </a:lnTo>
                  <a:lnTo>
                    <a:pt x="639" y="105"/>
                  </a:lnTo>
                  <a:lnTo>
                    <a:pt x="630" y="103"/>
                  </a:lnTo>
                  <a:lnTo>
                    <a:pt x="626" y="105"/>
                  </a:lnTo>
                  <a:lnTo>
                    <a:pt x="608" y="103"/>
                  </a:lnTo>
                  <a:lnTo>
                    <a:pt x="597" y="121"/>
                  </a:lnTo>
                  <a:lnTo>
                    <a:pt x="590" y="123"/>
                  </a:lnTo>
                  <a:lnTo>
                    <a:pt x="583" y="132"/>
                  </a:lnTo>
                  <a:lnTo>
                    <a:pt x="585" y="110"/>
                  </a:lnTo>
                  <a:lnTo>
                    <a:pt x="574" y="105"/>
                  </a:lnTo>
                  <a:lnTo>
                    <a:pt x="574" y="98"/>
                  </a:lnTo>
                  <a:lnTo>
                    <a:pt x="566" y="103"/>
                  </a:lnTo>
                  <a:lnTo>
                    <a:pt x="565" y="94"/>
                  </a:lnTo>
                  <a:lnTo>
                    <a:pt x="559" y="100"/>
                  </a:lnTo>
                  <a:lnTo>
                    <a:pt x="547" y="92"/>
                  </a:lnTo>
                  <a:lnTo>
                    <a:pt x="545" y="74"/>
                  </a:lnTo>
                  <a:lnTo>
                    <a:pt x="543" y="80"/>
                  </a:lnTo>
                  <a:lnTo>
                    <a:pt x="530" y="69"/>
                  </a:lnTo>
                  <a:lnTo>
                    <a:pt x="529" y="58"/>
                  </a:lnTo>
                  <a:lnTo>
                    <a:pt x="509" y="53"/>
                  </a:lnTo>
                  <a:lnTo>
                    <a:pt x="509" y="51"/>
                  </a:lnTo>
                  <a:lnTo>
                    <a:pt x="492" y="42"/>
                  </a:lnTo>
                  <a:lnTo>
                    <a:pt x="482" y="47"/>
                  </a:lnTo>
                  <a:lnTo>
                    <a:pt x="460" y="45"/>
                  </a:lnTo>
                  <a:lnTo>
                    <a:pt x="455" y="40"/>
                  </a:lnTo>
                  <a:lnTo>
                    <a:pt x="446" y="38"/>
                  </a:lnTo>
                  <a:lnTo>
                    <a:pt x="437" y="42"/>
                  </a:lnTo>
                  <a:lnTo>
                    <a:pt x="435" y="35"/>
                  </a:lnTo>
                  <a:lnTo>
                    <a:pt x="420" y="35"/>
                  </a:lnTo>
                  <a:lnTo>
                    <a:pt x="408" y="17"/>
                  </a:lnTo>
                  <a:lnTo>
                    <a:pt x="377" y="17"/>
                  </a:lnTo>
                  <a:lnTo>
                    <a:pt x="362" y="11"/>
                  </a:lnTo>
                  <a:lnTo>
                    <a:pt x="359" y="0"/>
                  </a:lnTo>
                  <a:lnTo>
                    <a:pt x="352" y="0"/>
                  </a:lnTo>
                  <a:lnTo>
                    <a:pt x="332" y="0"/>
                  </a:lnTo>
                  <a:lnTo>
                    <a:pt x="325" y="18"/>
                  </a:lnTo>
                  <a:lnTo>
                    <a:pt x="321" y="18"/>
                  </a:lnTo>
                  <a:lnTo>
                    <a:pt x="316" y="11"/>
                  </a:lnTo>
                  <a:lnTo>
                    <a:pt x="310" y="9"/>
                  </a:lnTo>
                  <a:lnTo>
                    <a:pt x="292" y="17"/>
                  </a:lnTo>
                  <a:lnTo>
                    <a:pt x="297" y="62"/>
                  </a:lnTo>
                  <a:lnTo>
                    <a:pt x="308" y="63"/>
                  </a:lnTo>
                  <a:lnTo>
                    <a:pt x="310" y="76"/>
                  </a:lnTo>
                  <a:lnTo>
                    <a:pt x="294" y="92"/>
                  </a:lnTo>
                  <a:lnTo>
                    <a:pt x="283" y="94"/>
                  </a:lnTo>
                  <a:lnTo>
                    <a:pt x="283" y="91"/>
                  </a:lnTo>
                  <a:lnTo>
                    <a:pt x="278" y="100"/>
                  </a:lnTo>
                  <a:lnTo>
                    <a:pt x="267" y="105"/>
                  </a:lnTo>
                  <a:lnTo>
                    <a:pt x="263" y="100"/>
                  </a:lnTo>
                  <a:lnTo>
                    <a:pt x="256" y="103"/>
                  </a:lnTo>
                  <a:lnTo>
                    <a:pt x="249" y="91"/>
                  </a:lnTo>
                  <a:lnTo>
                    <a:pt x="240" y="85"/>
                  </a:lnTo>
                  <a:lnTo>
                    <a:pt x="231" y="85"/>
                  </a:lnTo>
                  <a:lnTo>
                    <a:pt x="225" y="80"/>
                  </a:lnTo>
                  <a:lnTo>
                    <a:pt x="216" y="76"/>
                  </a:lnTo>
                  <a:lnTo>
                    <a:pt x="186" y="82"/>
                  </a:lnTo>
                  <a:lnTo>
                    <a:pt x="184" y="76"/>
                  </a:lnTo>
                  <a:lnTo>
                    <a:pt x="169" y="82"/>
                  </a:lnTo>
                  <a:lnTo>
                    <a:pt x="164" y="98"/>
                  </a:lnTo>
                  <a:lnTo>
                    <a:pt x="157" y="103"/>
                  </a:lnTo>
                  <a:lnTo>
                    <a:pt x="160" y="116"/>
                  </a:lnTo>
                  <a:lnTo>
                    <a:pt x="149" y="116"/>
                  </a:lnTo>
                  <a:lnTo>
                    <a:pt x="148" y="110"/>
                  </a:lnTo>
                  <a:lnTo>
                    <a:pt x="137" y="109"/>
                  </a:lnTo>
                  <a:lnTo>
                    <a:pt x="126" y="114"/>
                  </a:lnTo>
                  <a:lnTo>
                    <a:pt x="122" y="123"/>
                  </a:lnTo>
                  <a:lnTo>
                    <a:pt x="122" y="121"/>
                  </a:lnTo>
                  <a:lnTo>
                    <a:pt x="115" y="123"/>
                  </a:lnTo>
                  <a:lnTo>
                    <a:pt x="115" y="132"/>
                  </a:lnTo>
                  <a:lnTo>
                    <a:pt x="110" y="128"/>
                  </a:lnTo>
                  <a:lnTo>
                    <a:pt x="112" y="137"/>
                  </a:lnTo>
                  <a:lnTo>
                    <a:pt x="108" y="137"/>
                  </a:lnTo>
                  <a:lnTo>
                    <a:pt x="108" y="146"/>
                  </a:lnTo>
                  <a:lnTo>
                    <a:pt x="101" y="152"/>
                  </a:lnTo>
                  <a:lnTo>
                    <a:pt x="103" y="161"/>
                  </a:lnTo>
                  <a:lnTo>
                    <a:pt x="95" y="165"/>
                  </a:lnTo>
                  <a:lnTo>
                    <a:pt x="95" y="170"/>
                  </a:lnTo>
                  <a:lnTo>
                    <a:pt x="99" y="179"/>
                  </a:lnTo>
                  <a:lnTo>
                    <a:pt x="93" y="190"/>
                  </a:lnTo>
                  <a:lnTo>
                    <a:pt x="84" y="197"/>
                  </a:lnTo>
                  <a:lnTo>
                    <a:pt x="84" y="215"/>
                  </a:lnTo>
                  <a:lnTo>
                    <a:pt x="79" y="217"/>
                  </a:lnTo>
                  <a:lnTo>
                    <a:pt x="92" y="231"/>
                  </a:lnTo>
                  <a:lnTo>
                    <a:pt x="77" y="269"/>
                  </a:lnTo>
                  <a:lnTo>
                    <a:pt x="79" y="296"/>
                  </a:lnTo>
                  <a:lnTo>
                    <a:pt x="88" y="304"/>
                  </a:lnTo>
                  <a:lnTo>
                    <a:pt x="81" y="320"/>
                  </a:lnTo>
                  <a:lnTo>
                    <a:pt x="70" y="332"/>
                  </a:lnTo>
                  <a:lnTo>
                    <a:pt x="86" y="327"/>
                  </a:lnTo>
                  <a:lnTo>
                    <a:pt x="88" y="338"/>
                  </a:lnTo>
                  <a:lnTo>
                    <a:pt x="84" y="354"/>
                  </a:lnTo>
                  <a:lnTo>
                    <a:pt x="81" y="361"/>
                  </a:lnTo>
                  <a:lnTo>
                    <a:pt x="81" y="379"/>
                  </a:lnTo>
                  <a:lnTo>
                    <a:pt x="86" y="383"/>
                  </a:lnTo>
                  <a:lnTo>
                    <a:pt x="81" y="390"/>
                  </a:lnTo>
                  <a:lnTo>
                    <a:pt x="86" y="401"/>
                  </a:lnTo>
                  <a:lnTo>
                    <a:pt x="92" y="403"/>
                  </a:lnTo>
                  <a:lnTo>
                    <a:pt x="93" y="401"/>
                  </a:lnTo>
                  <a:lnTo>
                    <a:pt x="99" y="406"/>
                  </a:lnTo>
                  <a:lnTo>
                    <a:pt x="103" y="403"/>
                  </a:lnTo>
                  <a:lnTo>
                    <a:pt x="99" y="408"/>
                  </a:lnTo>
                  <a:lnTo>
                    <a:pt x="93" y="425"/>
                  </a:lnTo>
                  <a:lnTo>
                    <a:pt x="95" y="426"/>
                  </a:lnTo>
                  <a:lnTo>
                    <a:pt x="88" y="453"/>
                  </a:lnTo>
                  <a:lnTo>
                    <a:pt x="92" y="455"/>
                  </a:lnTo>
                  <a:lnTo>
                    <a:pt x="93" y="450"/>
                  </a:lnTo>
                  <a:lnTo>
                    <a:pt x="101" y="455"/>
                  </a:lnTo>
                  <a:lnTo>
                    <a:pt x="93" y="462"/>
                  </a:lnTo>
                  <a:lnTo>
                    <a:pt x="88" y="473"/>
                  </a:lnTo>
                  <a:lnTo>
                    <a:pt x="92" y="490"/>
                  </a:lnTo>
                  <a:lnTo>
                    <a:pt x="95" y="497"/>
                  </a:lnTo>
                  <a:lnTo>
                    <a:pt x="93" y="513"/>
                  </a:lnTo>
                  <a:lnTo>
                    <a:pt x="101" y="524"/>
                  </a:lnTo>
                  <a:lnTo>
                    <a:pt x="110" y="524"/>
                  </a:lnTo>
                  <a:lnTo>
                    <a:pt x="110" y="529"/>
                  </a:lnTo>
                  <a:lnTo>
                    <a:pt x="112" y="531"/>
                  </a:lnTo>
                  <a:lnTo>
                    <a:pt x="117" y="547"/>
                  </a:lnTo>
                  <a:lnTo>
                    <a:pt x="108" y="558"/>
                  </a:lnTo>
                  <a:lnTo>
                    <a:pt x="92" y="571"/>
                  </a:lnTo>
                  <a:lnTo>
                    <a:pt x="84" y="587"/>
                  </a:lnTo>
                  <a:lnTo>
                    <a:pt x="77" y="587"/>
                  </a:lnTo>
                  <a:lnTo>
                    <a:pt x="72" y="582"/>
                  </a:lnTo>
                  <a:lnTo>
                    <a:pt x="68" y="583"/>
                  </a:lnTo>
                  <a:lnTo>
                    <a:pt x="63" y="589"/>
                  </a:lnTo>
                  <a:lnTo>
                    <a:pt x="61" y="582"/>
                  </a:lnTo>
                  <a:lnTo>
                    <a:pt x="56" y="583"/>
                  </a:lnTo>
                  <a:lnTo>
                    <a:pt x="54" y="600"/>
                  </a:lnTo>
                  <a:lnTo>
                    <a:pt x="47" y="605"/>
                  </a:lnTo>
                  <a:lnTo>
                    <a:pt x="43" y="614"/>
                  </a:lnTo>
                  <a:lnTo>
                    <a:pt x="18" y="634"/>
                  </a:lnTo>
                  <a:lnTo>
                    <a:pt x="19" y="643"/>
                  </a:lnTo>
                  <a:lnTo>
                    <a:pt x="9" y="659"/>
                  </a:lnTo>
                  <a:lnTo>
                    <a:pt x="0" y="659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03" name="Freeform 73"/>
            <p:cNvSpPr>
              <a:spLocks noChangeAspect="1"/>
            </p:cNvSpPr>
            <p:nvPr/>
          </p:nvSpPr>
          <p:spPr bwMode="auto">
            <a:xfrm>
              <a:off x="4343419" y="6256124"/>
              <a:ext cx="361562" cy="293304"/>
            </a:xfrm>
            <a:custGeom>
              <a:avLst/>
              <a:gdLst>
                <a:gd name="T0" fmla="*/ 0 w 437"/>
                <a:gd name="T1" fmla="*/ 2147483647 h 429"/>
                <a:gd name="T2" fmla="*/ 2147483647 w 437"/>
                <a:gd name="T3" fmla="*/ 2147483647 h 429"/>
                <a:gd name="T4" fmla="*/ 2147483647 w 437"/>
                <a:gd name="T5" fmla="*/ 2147483647 h 429"/>
                <a:gd name="T6" fmla="*/ 2147483647 w 437"/>
                <a:gd name="T7" fmla="*/ 2147483647 h 429"/>
                <a:gd name="T8" fmla="*/ 2147483647 w 437"/>
                <a:gd name="T9" fmla="*/ 2147483647 h 429"/>
                <a:gd name="T10" fmla="*/ 2147483647 w 437"/>
                <a:gd name="T11" fmla="*/ 2147483647 h 429"/>
                <a:gd name="T12" fmla="*/ 2147483647 w 437"/>
                <a:gd name="T13" fmla="*/ 2147483647 h 429"/>
                <a:gd name="T14" fmla="*/ 2147483647 w 437"/>
                <a:gd name="T15" fmla="*/ 2147483647 h 429"/>
                <a:gd name="T16" fmla="*/ 2147483647 w 437"/>
                <a:gd name="T17" fmla="*/ 2147483647 h 429"/>
                <a:gd name="T18" fmla="*/ 2147483647 w 437"/>
                <a:gd name="T19" fmla="*/ 2147483647 h 429"/>
                <a:gd name="T20" fmla="*/ 2147483647 w 437"/>
                <a:gd name="T21" fmla="*/ 2147483647 h 429"/>
                <a:gd name="T22" fmla="*/ 2147483647 w 437"/>
                <a:gd name="T23" fmla="*/ 2147483647 h 429"/>
                <a:gd name="T24" fmla="*/ 2147483647 w 437"/>
                <a:gd name="T25" fmla="*/ 2147483647 h 429"/>
                <a:gd name="T26" fmla="*/ 2147483647 w 437"/>
                <a:gd name="T27" fmla="*/ 2147483647 h 429"/>
                <a:gd name="T28" fmla="*/ 2147483647 w 437"/>
                <a:gd name="T29" fmla="*/ 2147483647 h 429"/>
                <a:gd name="T30" fmla="*/ 2147483647 w 437"/>
                <a:gd name="T31" fmla="*/ 2147483647 h 429"/>
                <a:gd name="T32" fmla="*/ 2147483647 w 437"/>
                <a:gd name="T33" fmla="*/ 2147483647 h 429"/>
                <a:gd name="T34" fmla="*/ 2147483647 w 437"/>
                <a:gd name="T35" fmla="*/ 2147483647 h 429"/>
                <a:gd name="T36" fmla="*/ 2147483647 w 437"/>
                <a:gd name="T37" fmla="*/ 2147483647 h 429"/>
                <a:gd name="T38" fmla="*/ 2147483647 w 437"/>
                <a:gd name="T39" fmla="*/ 2147483647 h 429"/>
                <a:gd name="T40" fmla="*/ 2147483647 w 437"/>
                <a:gd name="T41" fmla="*/ 2147483647 h 429"/>
                <a:gd name="T42" fmla="*/ 2147483647 w 437"/>
                <a:gd name="T43" fmla="*/ 2147483647 h 429"/>
                <a:gd name="T44" fmla="*/ 2147483647 w 437"/>
                <a:gd name="T45" fmla="*/ 2147483647 h 429"/>
                <a:gd name="T46" fmla="*/ 2147483647 w 437"/>
                <a:gd name="T47" fmla="*/ 2147483647 h 429"/>
                <a:gd name="T48" fmla="*/ 2147483647 w 437"/>
                <a:gd name="T49" fmla="*/ 2147483647 h 429"/>
                <a:gd name="T50" fmla="*/ 2147483647 w 437"/>
                <a:gd name="T51" fmla="*/ 2147483647 h 429"/>
                <a:gd name="T52" fmla="*/ 2147483647 w 437"/>
                <a:gd name="T53" fmla="*/ 2147483647 h 429"/>
                <a:gd name="T54" fmla="*/ 2147483647 w 437"/>
                <a:gd name="T55" fmla="*/ 2147483647 h 429"/>
                <a:gd name="T56" fmla="*/ 2147483647 w 437"/>
                <a:gd name="T57" fmla="*/ 2147483647 h 429"/>
                <a:gd name="T58" fmla="*/ 2147483647 w 437"/>
                <a:gd name="T59" fmla="*/ 2147483647 h 429"/>
                <a:gd name="T60" fmla="*/ 2147483647 w 437"/>
                <a:gd name="T61" fmla="*/ 2147483647 h 429"/>
                <a:gd name="T62" fmla="*/ 2147483647 w 437"/>
                <a:gd name="T63" fmla="*/ 2147483647 h 429"/>
                <a:gd name="T64" fmla="*/ 2147483647 w 437"/>
                <a:gd name="T65" fmla="*/ 2147483647 h 429"/>
                <a:gd name="T66" fmla="*/ 2147483647 w 437"/>
                <a:gd name="T67" fmla="*/ 1126789184 h 429"/>
                <a:gd name="T68" fmla="*/ 2147483647 w 437"/>
                <a:gd name="T69" fmla="*/ 2147483647 h 429"/>
                <a:gd name="T70" fmla="*/ 2147483647 w 437"/>
                <a:gd name="T71" fmla="*/ 2147483647 h 429"/>
                <a:gd name="T72" fmla="*/ 2147483647 w 437"/>
                <a:gd name="T73" fmla="*/ 2147483647 h 429"/>
                <a:gd name="T74" fmla="*/ 2147483647 w 437"/>
                <a:gd name="T75" fmla="*/ 2147483647 h 429"/>
                <a:gd name="T76" fmla="*/ 2147483647 w 437"/>
                <a:gd name="T77" fmla="*/ 2147483647 h 429"/>
                <a:gd name="T78" fmla="*/ 2147483647 w 437"/>
                <a:gd name="T79" fmla="*/ 2147483647 h 429"/>
                <a:gd name="T80" fmla="*/ 2147483647 w 437"/>
                <a:gd name="T81" fmla="*/ 2147483647 h 429"/>
                <a:gd name="T82" fmla="*/ 2147483647 w 437"/>
                <a:gd name="T83" fmla="*/ 2147483647 h 429"/>
                <a:gd name="T84" fmla="*/ 2147483647 w 437"/>
                <a:gd name="T85" fmla="*/ 2147483647 h 429"/>
                <a:gd name="T86" fmla="*/ 2147483647 w 437"/>
                <a:gd name="T87" fmla="*/ 2147483647 h 429"/>
                <a:gd name="T88" fmla="*/ 2147483647 w 437"/>
                <a:gd name="T89" fmla="*/ 2147483647 h 429"/>
                <a:gd name="T90" fmla="*/ 2147483647 w 437"/>
                <a:gd name="T91" fmla="*/ 2147483647 h 429"/>
                <a:gd name="T92" fmla="*/ 2147483647 w 437"/>
                <a:gd name="T93" fmla="*/ 2147483647 h 429"/>
                <a:gd name="T94" fmla="*/ 2147483647 w 437"/>
                <a:gd name="T95" fmla="*/ 2147483647 h 429"/>
                <a:gd name="T96" fmla="*/ 2147483647 w 437"/>
                <a:gd name="T97" fmla="*/ 2147483647 h 429"/>
                <a:gd name="T98" fmla="*/ 2147483647 w 437"/>
                <a:gd name="T99" fmla="*/ 2147483647 h 429"/>
                <a:gd name="T100" fmla="*/ 2147483647 w 437"/>
                <a:gd name="T101" fmla="*/ 2147483647 h 429"/>
                <a:gd name="T102" fmla="*/ 2147483647 w 437"/>
                <a:gd name="T103" fmla="*/ 2147483647 h 429"/>
                <a:gd name="T104" fmla="*/ 2147483647 w 437"/>
                <a:gd name="T105" fmla="*/ 2147483647 h 429"/>
                <a:gd name="T106" fmla="*/ 2147483647 w 437"/>
                <a:gd name="T107" fmla="*/ 2147483647 h 429"/>
                <a:gd name="T108" fmla="*/ 2147483647 w 437"/>
                <a:gd name="T109" fmla="*/ 2147483647 h 429"/>
                <a:gd name="T110" fmla="*/ 2147483647 w 437"/>
                <a:gd name="T111" fmla="*/ 2147483647 h 429"/>
                <a:gd name="T112" fmla="*/ 2147483647 w 437"/>
                <a:gd name="T113" fmla="*/ 2147483647 h 429"/>
                <a:gd name="T114" fmla="*/ 2147483647 w 437"/>
                <a:gd name="T115" fmla="*/ 2147483647 h 429"/>
                <a:gd name="T116" fmla="*/ 2147483647 w 437"/>
                <a:gd name="T117" fmla="*/ 2147483647 h 429"/>
                <a:gd name="T118" fmla="*/ 0 w 437"/>
                <a:gd name="T119" fmla="*/ 2147483647 h 429"/>
                <a:gd name="T120" fmla="*/ 0 w 437"/>
                <a:gd name="T121" fmla="*/ 2147483647 h 4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7"/>
                <a:gd name="T184" fmla="*/ 0 h 429"/>
                <a:gd name="T185" fmla="*/ 437 w 437"/>
                <a:gd name="T186" fmla="*/ 429 h 4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7" h="429">
                  <a:moveTo>
                    <a:pt x="0" y="229"/>
                  </a:moveTo>
                  <a:lnTo>
                    <a:pt x="0" y="234"/>
                  </a:lnTo>
                  <a:lnTo>
                    <a:pt x="2" y="240"/>
                  </a:lnTo>
                  <a:lnTo>
                    <a:pt x="2" y="242"/>
                  </a:lnTo>
                  <a:lnTo>
                    <a:pt x="6" y="247"/>
                  </a:lnTo>
                  <a:lnTo>
                    <a:pt x="6" y="254"/>
                  </a:lnTo>
                  <a:lnTo>
                    <a:pt x="6" y="258"/>
                  </a:lnTo>
                  <a:lnTo>
                    <a:pt x="7" y="260"/>
                  </a:lnTo>
                  <a:lnTo>
                    <a:pt x="7" y="263"/>
                  </a:lnTo>
                  <a:lnTo>
                    <a:pt x="7" y="265"/>
                  </a:lnTo>
                  <a:lnTo>
                    <a:pt x="6" y="274"/>
                  </a:lnTo>
                  <a:lnTo>
                    <a:pt x="2" y="278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2" y="287"/>
                  </a:lnTo>
                  <a:lnTo>
                    <a:pt x="6" y="289"/>
                  </a:lnTo>
                  <a:lnTo>
                    <a:pt x="7" y="289"/>
                  </a:lnTo>
                  <a:lnTo>
                    <a:pt x="7" y="292"/>
                  </a:lnTo>
                  <a:lnTo>
                    <a:pt x="9" y="294"/>
                  </a:lnTo>
                  <a:lnTo>
                    <a:pt x="9" y="299"/>
                  </a:lnTo>
                  <a:lnTo>
                    <a:pt x="13" y="301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3" y="310"/>
                  </a:lnTo>
                  <a:lnTo>
                    <a:pt x="13" y="312"/>
                  </a:lnTo>
                  <a:lnTo>
                    <a:pt x="13" y="316"/>
                  </a:lnTo>
                  <a:lnTo>
                    <a:pt x="15" y="317"/>
                  </a:lnTo>
                  <a:lnTo>
                    <a:pt x="15" y="323"/>
                  </a:lnTo>
                  <a:lnTo>
                    <a:pt x="15" y="325"/>
                  </a:lnTo>
                  <a:lnTo>
                    <a:pt x="15" y="328"/>
                  </a:lnTo>
                  <a:lnTo>
                    <a:pt x="15" y="330"/>
                  </a:lnTo>
                  <a:lnTo>
                    <a:pt x="9" y="339"/>
                  </a:lnTo>
                  <a:lnTo>
                    <a:pt x="9" y="344"/>
                  </a:lnTo>
                  <a:lnTo>
                    <a:pt x="9" y="354"/>
                  </a:lnTo>
                  <a:lnTo>
                    <a:pt x="13" y="357"/>
                  </a:lnTo>
                  <a:lnTo>
                    <a:pt x="17" y="357"/>
                  </a:lnTo>
                  <a:lnTo>
                    <a:pt x="22" y="357"/>
                  </a:lnTo>
                  <a:lnTo>
                    <a:pt x="24" y="359"/>
                  </a:lnTo>
                  <a:lnTo>
                    <a:pt x="31" y="359"/>
                  </a:lnTo>
                  <a:lnTo>
                    <a:pt x="36" y="363"/>
                  </a:lnTo>
                  <a:lnTo>
                    <a:pt x="40" y="368"/>
                  </a:lnTo>
                  <a:lnTo>
                    <a:pt x="40" y="370"/>
                  </a:lnTo>
                  <a:lnTo>
                    <a:pt x="40" y="368"/>
                  </a:lnTo>
                  <a:lnTo>
                    <a:pt x="44" y="370"/>
                  </a:lnTo>
                  <a:lnTo>
                    <a:pt x="45" y="370"/>
                  </a:lnTo>
                  <a:lnTo>
                    <a:pt x="47" y="373"/>
                  </a:lnTo>
                  <a:lnTo>
                    <a:pt x="53" y="375"/>
                  </a:lnTo>
                  <a:lnTo>
                    <a:pt x="54" y="375"/>
                  </a:lnTo>
                  <a:lnTo>
                    <a:pt x="56" y="377"/>
                  </a:lnTo>
                  <a:lnTo>
                    <a:pt x="60" y="375"/>
                  </a:lnTo>
                  <a:lnTo>
                    <a:pt x="60" y="377"/>
                  </a:lnTo>
                  <a:lnTo>
                    <a:pt x="62" y="377"/>
                  </a:lnTo>
                  <a:lnTo>
                    <a:pt x="62" y="382"/>
                  </a:lnTo>
                  <a:lnTo>
                    <a:pt x="63" y="382"/>
                  </a:lnTo>
                  <a:lnTo>
                    <a:pt x="69" y="386"/>
                  </a:lnTo>
                  <a:lnTo>
                    <a:pt x="71" y="386"/>
                  </a:lnTo>
                  <a:lnTo>
                    <a:pt x="82" y="386"/>
                  </a:lnTo>
                  <a:lnTo>
                    <a:pt x="83" y="386"/>
                  </a:lnTo>
                  <a:lnTo>
                    <a:pt x="85" y="386"/>
                  </a:lnTo>
                  <a:lnTo>
                    <a:pt x="87" y="386"/>
                  </a:lnTo>
                  <a:lnTo>
                    <a:pt x="91" y="391"/>
                  </a:lnTo>
                  <a:lnTo>
                    <a:pt x="92" y="391"/>
                  </a:lnTo>
                  <a:lnTo>
                    <a:pt x="94" y="393"/>
                  </a:lnTo>
                  <a:lnTo>
                    <a:pt x="94" y="397"/>
                  </a:lnTo>
                  <a:lnTo>
                    <a:pt x="94" y="399"/>
                  </a:lnTo>
                  <a:lnTo>
                    <a:pt x="94" y="400"/>
                  </a:lnTo>
                  <a:lnTo>
                    <a:pt x="100" y="404"/>
                  </a:lnTo>
                  <a:lnTo>
                    <a:pt x="101" y="404"/>
                  </a:lnTo>
                  <a:lnTo>
                    <a:pt x="105" y="400"/>
                  </a:lnTo>
                  <a:lnTo>
                    <a:pt x="107" y="400"/>
                  </a:lnTo>
                  <a:lnTo>
                    <a:pt x="109" y="399"/>
                  </a:lnTo>
                  <a:lnTo>
                    <a:pt x="112" y="399"/>
                  </a:lnTo>
                  <a:lnTo>
                    <a:pt x="114" y="400"/>
                  </a:lnTo>
                  <a:lnTo>
                    <a:pt x="116" y="399"/>
                  </a:lnTo>
                  <a:lnTo>
                    <a:pt x="123" y="399"/>
                  </a:lnTo>
                  <a:lnTo>
                    <a:pt x="128" y="399"/>
                  </a:lnTo>
                  <a:lnTo>
                    <a:pt x="130" y="400"/>
                  </a:lnTo>
                  <a:lnTo>
                    <a:pt x="132" y="404"/>
                  </a:lnTo>
                  <a:lnTo>
                    <a:pt x="132" y="400"/>
                  </a:lnTo>
                  <a:lnTo>
                    <a:pt x="137" y="404"/>
                  </a:lnTo>
                  <a:lnTo>
                    <a:pt x="143" y="400"/>
                  </a:lnTo>
                  <a:lnTo>
                    <a:pt x="145" y="404"/>
                  </a:lnTo>
                  <a:lnTo>
                    <a:pt x="147" y="404"/>
                  </a:lnTo>
                  <a:lnTo>
                    <a:pt x="150" y="404"/>
                  </a:lnTo>
                  <a:lnTo>
                    <a:pt x="152" y="406"/>
                  </a:lnTo>
                  <a:lnTo>
                    <a:pt x="154" y="406"/>
                  </a:lnTo>
                  <a:lnTo>
                    <a:pt x="156" y="409"/>
                  </a:lnTo>
                  <a:lnTo>
                    <a:pt x="159" y="411"/>
                  </a:lnTo>
                  <a:lnTo>
                    <a:pt x="159" y="415"/>
                  </a:lnTo>
                  <a:lnTo>
                    <a:pt x="156" y="417"/>
                  </a:lnTo>
                  <a:lnTo>
                    <a:pt x="154" y="420"/>
                  </a:lnTo>
                  <a:lnTo>
                    <a:pt x="154" y="422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6" y="422"/>
                  </a:lnTo>
                  <a:lnTo>
                    <a:pt x="161" y="417"/>
                  </a:lnTo>
                  <a:lnTo>
                    <a:pt x="163" y="417"/>
                  </a:lnTo>
                  <a:lnTo>
                    <a:pt x="166" y="420"/>
                  </a:lnTo>
                  <a:lnTo>
                    <a:pt x="166" y="417"/>
                  </a:lnTo>
                  <a:lnTo>
                    <a:pt x="168" y="415"/>
                  </a:lnTo>
                  <a:lnTo>
                    <a:pt x="170" y="411"/>
                  </a:lnTo>
                  <a:lnTo>
                    <a:pt x="170" y="415"/>
                  </a:lnTo>
                  <a:lnTo>
                    <a:pt x="168" y="417"/>
                  </a:lnTo>
                  <a:lnTo>
                    <a:pt x="166" y="417"/>
                  </a:lnTo>
                  <a:lnTo>
                    <a:pt x="168" y="417"/>
                  </a:lnTo>
                  <a:lnTo>
                    <a:pt x="170" y="420"/>
                  </a:lnTo>
                  <a:lnTo>
                    <a:pt x="174" y="420"/>
                  </a:lnTo>
                  <a:lnTo>
                    <a:pt x="174" y="422"/>
                  </a:lnTo>
                  <a:lnTo>
                    <a:pt x="170" y="424"/>
                  </a:lnTo>
                  <a:lnTo>
                    <a:pt x="170" y="428"/>
                  </a:lnTo>
                  <a:lnTo>
                    <a:pt x="170" y="429"/>
                  </a:lnTo>
                  <a:lnTo>
                    <a:pt x="174" y="429"/>
                  </a:lnTo>
                  <a:lnTo>
                    <a:pt x="174" y="428"/>
                  </a:lnTo>
                  <a:lnTo>
                    <a:pt x="175" y="428"/>
                  </a:lnTo>
                  <a:lnTo>
                    <a:pt x="177" y="428"/>
                  </a:lnTo>
                  <a:lnTo>
                    <a:pt x="181" y="428"/>
                  </a:lnTo>
                  <a:lnTo>
                    <a:pt x="181" y="424"/>
                  </a:lnTo>
                  <a:lnTo>
                    <a:pt x="177" y="424"/>
                  </a:lnTo>
                  <a:lnTo>
                    <a:pt x="181" y="420"/>
                  </a:lnTo>
                  <a:lnTo>
                    <a:pt x="183" y="417"/>
                  </a:lnTo>
                  <a:lnTo>
                    <a:pt x="184" y="417"/>
                  </a:lnTo>
                  <a:lnTo>
                    <a:pt x="190" y="415"/>
                  </a:lnTo>
                  <a:lnTo>
                    <a:pt x="192" y="415"/>
                  </a:lnTo>
                  <a:lnTo>
                    <a:pt x="193" y="417"/>
                  </a:lnTo>
                  <a:lnTo>
                    <a:pt x="193" y="420"/>
                  </a:lnTo>
                  <a:lnTo>
                    <a:pt x="197" y="422"/>
                  </a:lnTo>
                  <a:lnTo>
                    <a:pt x="197" y="420"/>
                  </a:lnTo>
                  <a:lnTo>
                    <a:pt x="199" y="417"/>
                  </a:lnTo>
                  <a:lnTo>
                    <a:pt x="199" y="420"/>
                  </a:lnTo>
                  <a:lnTo>
                    <a:pt x="201" y="417"/>
                  </a:lnTo>
                  <a:lnTo>
                    <a:pt x="204" y="415"/>
                  </a:lnTo>
                  <a:lnTo>
                    <a:pt x="204" y="411"/>
                  </a:lnTo>
                  <a:lnTo>
                    <a:pt x="201" y="411"/>
                  </a:lnTo>
                  <a:lnTo>
                    <a:pt x="201" y="409"/>
                  </a:lnTo>
                  <a:lnTo>
                    <a:pt x="199" y="409"/>
                  </a:lnTo>
                  <a:lnTo>
                    <a:pt x="197" y="409"/>
                  </a:lnTo>
                  <a:lnTo>
                    <a:pt x="197" y="406"/>
                  </a:lnTo>
                  <a:lnTo>
                    <a:pt x="193" y="406"/>
                  </a:lnTo>
                  <a:lnTo>
                    <a:pt x="193" y="409"/>
                  </a:lnTo>
                  <a:lnTo>
                    <a:pt x="192" y="411"/>
                  </a:lnTo>
                  <a:lnTo>
                    <a:pt x="192" y="409"/>
                  </a:lnTo>
                  <a:lnTo>
                    <a:pt x="192" y="406"/>
                  </a:lnTo>
                  <a:lnTo>
                    <a:pt x="193" y="406"/>
                  </a:lnTo>
                  <a:lnTo>
                    <a:pt x="193" y="404"/>
                  </a:lnTo>
                  <a:lnTo>
                    <a:pt x="197" y="404"/>
                  </a:lnTo>
                  <a:lnTo>
                    <a:pt x="197" y="406"/>
                  </a:lnTo>
                  <a:lnTo>
                    <a:pt x="199" y="404"/>
                  </a:lnTo>
                  <a:lnTo>
                    <a:pt x="197" y="400"/>
                  </a:lnTo>
                  <a:lnTo>
                    <a:pt x="199" y="399"/>
                  </a:lnTo>
                  <a:lnTo>
                    <a:pt x="199" y="400"/>
                  </a:lnTo>
                  <a:lnTo>
                    <a:pt x="199" y="406"/>
                  </a:lnTo>
                  <a:lnTo>
                    <a:pt x="197" y="406"/>
                  </a:lnTo>
                  <a:lnTo>
                    <a:pt x="199" y="409"/>
                  </a:lnTo>
                  <a:lnTo>
                    <a:pt x="201" y="409"/>
                  </a:lnTo>
                  <a:lnTo>
                    <a:pt x="199" y="406"/>
                  </a:lnTo>
                  <a:lnTo>
                    <a:pt x="201" y="406"/>
                  </a:lnTo>
                  <a:lnTo>
                    <a:pt x="199" y="406"/>
                  </a:lnTo>
                  <a:lnTo>
                    <a:pt x="199" y="404"/>
                  </a:lnTo>
                  <a:lnTo>
                    <a:pt x="199" y="399"/>
                  </a:lnTo>
                  <a:lnTo>
                    <a:pt x="201" y="397"/>
                  </a:lnTo>
                  <a:lnTo>
                    <a:pt x="204" y="388"/>
                  </a:lnTo>
                  <a:lnTo>
                    <a:pt x="204" y="386"/>
                  </a:lnTo>
                  <a:lnTo>
                    <a:pt x="206" y="382"/>
                  </a:lnTo>
                  <a:lnTo>
                    <a:pt x="206" y="381"/>
                  </a:lnTo>
                  <a:lnTo>
                    <a:pt x="204" y="377"/>
                  </a:lnTo>
                  <a:lnTo>
                    <a:pt x="208" y="381"/>
                  </a:lnTo>
                  <a:lnTo>
                    <a:pt x="211" y="377"/>
                  </a:lnTo>
                  <a:lnTo>
                    <a:pt x="213" y="377"/>
                  </a:lnTo>
                  <a:lnTo>
                    <a:pt x="215" y="381"/>
                  </a:lnTo>
                  <a:lnTo>
                    <a:pt x="215" y="382"/>
                  </a:lnTo>
                  <a:lnTo>
                    <a:pt x="217" y="382"/>
                  </a:lnTo>
                  <a:lnTo>
                    <a:pt x="221" y="382"/>
                  </a:lnTo>
                  <a:lnTo>
                    <a:pt x="222" y="381"/>
                  </a:lnTo>
                  <a:lnTo>
                    <a:pt x="224" y="382"/>
                  </a:lnTo>
                  <a:lnTo>
                    <a:pt x="224" y="381"/>
                  </a:lnTo>
                  <a:lnTo>
                    <a:pt x="230" y="377"/>
                  </a:lnTo>
                  <a:lnTo>
                    <a:pt x="237" y="375"/>
                  </a:lnTo>
                  <a:lnTo>
                    <a:pt x="239" y="375"/>
                  </a:lnTo>
                  <a:lnTo>
                    <a:pt x="244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9" y="373"/>
                  </a:lnTo>
                  <a:lnTo>
                    <a:pt x="253" y="373"/>
                  </a:lnTo>
                  <a:lnTo>
                    <a:pt x="253" y="370"/>
                  </a:lnTo>
                  <a:lnTo>
                    <a:pt x="253" y="368"/>
                  </a:lnTo>
                  <a:lnTo>
                    <a:pt x="255" y="370"/>
                  </a:lnTo>
                  <a:lnTo>
                    <a:pt x="255" y="373"/>
                  </a:lnTo>
                  <a:lnTo>
                    <a:pt x="253" y="375"/>
                  </a:lnTo>
                  <a:lnTo>
                    <a:pt x="251" y="381"/>
                  </a:lnTo>
                  <a:lnTo>
                    <a:pt x="249" y="381"/>
                  </a:lnTo>
                  <a:lnTo>
                    <a:pt x="246" y="381"/>
                  </a:lnTo>
                  <a:lnTo>
                    <a:pt x="246" y="377"/>
                  </a:lnTo>
                  <a:lnTo>
                    <a:pt x="244" y="377"/>
                  </a:lnTo>
                  <a:lnTo>
                    <a:pt x="244" y="381"/>
                  </a:lnTo>
                  <a:lnTo>
                    <a:pt x="244" y="382"/>
                  </a:lnTo>
                  <a:lnTo>
                    <a:pt x="249" y="382"/>
                  </a:lnTo>
                  <a:lnTo>
                    <a:pt x="251" y="386"/>
                  </a:lnTo>
                  <a:lnTo>
                    <a:pt x="253" y="382"/>
                  </a:lnTo>
                  <a:lnTo>
                    <a:pt x="255" y="382"/>
                  </a:lnTo>
                  <a:lnTo>
                    <a:pt x="258" y="382"/>
                  </a:lnTo>
                  <a:lnTo>
                    <a:pt x="260" y="382"/>
                  </a:lnTo>
                  <a:lnTo>
                    <a:pt x="260" y="381"/>
                  </a:lnTo>
                  <a:lnTo>
                    <a:pt x="260" y="377"/>
                  </a:lnTo>
                  <a:lnTo>
                    <a:pt x="262" y="377"/>
                  </a:lnTo>
                  <a:lnTo>
                    <a:pt x="266" y="364"/>
                  </a:lnTo>
                  <a:lnTo>
                    <a:pt x="266" y="359"/>
                  </a:lnTo>
                  <a:lnTo>
                    <a:pt x="262" y="359"/>
                  </a:lnTo>
                  <a:lnTo>
                    <a:pt x="266" y="357"/>
                  </a:lnTo>
                  <a:lnTo>
                    <a:pt x="269" y="350"/>
                  </a:lnTo>
                  <a:lnTo>
                    <a:pt x="273" y="346"/>
                  </a:lnTo>
                  <a:lnTo>
                    <a:pt x="275" y="346"/>
                  </a:lnTo>
                  <a:lnTo>
                    <a:pt x="276" y="344"/>
                  </a:lnTo>
                  <a:lnTo>
                    <a:pt x="280" y="339"/>
                  </a:lnTo>
                  <a:lnTo>
                    <a:pt x="282" y="339"/>
                  </a:lnTo>
                  <a:lnTo>
                    <a:pt x="284" y="335"/>
                  </a:lnTo>
                  <a:lnTo>
                    <a:pt x="284" y="334"/>
                  </a:lnTo>
                  <a:lnTo>
                    <a:pt x="286" y="334"/>
                  </a:lnTo>
                  <a:lnTo>
                    <a:pt x="289" y="328"/>
                  </a:lnTo>
                  <a:lnTo>
                    <a:pt x="291" y="328"/>
                  </a:lnTo>
                  <a:lnTo>
                    <a:pt x="298" y="323"/>
                  </a:lnTo>
                  <a:lnTo>
                    <a:pt x="300" y="321"/>
                  </a:lnTo>
                  <a:lnTo>
                    <a:pt x="305" y="321"/>
                  </a:lnTo>
                  <a:lnTo>
                    <a:pt x="305" y="323"/>
                  </a:lnTo>
                  <a:lnTo>
                    <a:pt x="307" y="323"/>
                  </a:lnTo>
                  <a:lnTo>
                    <a:pt x="311" y="321"/>
                  </a:lnTo>
                  <a:lnTo>
                    <a:pt x="314" y="316"/>
                  </a:lnTo>
                  <a:lnTo>
                    <a:pt x="316" y="316"/>
                  </a:lnTo>
                  <a:lnTo>
                    <a:pt x="320" y="316"/>
                  </a:lnTo>
                  <a:lnTo>
                    <a:pt x="322" y="316"/>
                  </a:lnTo>
                  <a:lnTo>
                    <a:pt x="322" y="312"/>
                  </a:lnTo>
                  <a:lnTo>
                    <a:pt x="323" y="312"/>
                  </a:lnTo>
                  <a:lnTo>
                    <a:pt x="327" y="316"/>
                  </a:lnTo>
                  <a:lnTo>
                    <a:pt x="327" y="317"/>
                  </a:lnTo>
                  <a:lnTo>
                    <a:pt x="323" y="316"/>
                  </a:lnTo>
                  <a:lnTo>
                    <a:pt x="323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16" y="317"/>
                  </a:lnTo>
                  <a:lnTo>
                    <a:pt x="314" y="317"/>
                  </a:lnTo>
                  <a:lnTo>
                    <a:pt x="313" y="317"/>
                  </a:lnTo>
                  <a:lnTo>
                    <a:pt x="311" y="321"/>
                  </a:lnTo>
                  <a:lnTo>
                    <a:pt x="313" y="321"/>
                  </a:lnTo>
                  <a:lnTo>
                    <a:pt x="314" y="321"/>
                  </a:lnTo>
                  <a:lnTo>
                    <a:pt x="314" y="323"/>
                  </a:lnTo>
                  <a:lnTo>
                    <a:pt x="316" y="321"/>
                  </a:lnTo>
                  <a:lnTo>
                    <a:pt x="320" y="321"/>
                  </a:lnTo>
                  <a:lnTo>
                    <a:pt x="322" y="317"/>
                  </a:lnTo>
                  <a:lnTo>
                    <a:pt x="323" y="321"/>
                  </a:lnTo>
                  <a:lnTo>
                    <a:pt x="323" y="323"/>
                  </a:lnTo>
                  <a:lnTo>
                    <a:pt x="327" y="323"/>
                  </a:lnTo>
                  <a:lnTo>
                    <a:pt x="327" y="321"/>
                  </a:lnTo>
                  <a:lnTo>
                    <a:pt x="329" y="321"/>
                  </a:lnTo>
                  <a:lnTo>
                    <a:pt x="329" y="317"/>
                  </a:lnTo>
                  <a:lnTo>
                    <a:pt x="329" y="312"/>
                  </a:lnTo>
                  <a:lnTo>
                    <a:pt x="329" y="307"/>
                  </a:lnTo>
                  <a:lnTo>
                    <a:pt x="331" y="307"/>
                  </a:lnTo>
                  <a:lnTo>
                    <a:pt x="331" y="305"/>
                  </a:lnTo>
                  <a:lnTo>
                    <a:pt x="334" y="301"/>
                  </a:lnTo>
                  <a:lnTo>
                    <a:pt x="334" y="299"/>
                  </a:lnTo>
                  <a:lnTo>
                    <a:pt x="338" y="298"/>
                  </a:lnTo>
                  <a:lnTo>
                    <a:pt x="338" y="299"/>
                  </a:lnTo>
                  <a:lnTo>
                    <a:pt x="341" y="298"/>
                  </a:lnTo>
                  <a:lnTo>
                    <a:pt x="343" y="298"/>
                  </a:lnTo>
                  <a:lnTo>
                    <a:pt x="343" y="299"/>
                  </a:lnTo>
                  <a:lnTo>
                    <a:pt x="343" y="298"/>
                  </a:lnTo>
                  <a:lnTo>
                    <a:pt x="345" y="298"/>
                  </a:lnTo>
                  <a:lnTo>
                    <a:pt x="349" y="298"/>
                  </a:lnTo>
                  <a:lnTo>
                    <a:pt x="345" y="294"/>
                  </a:lnTo>
                  <a:lnTo>
                    <a:pt x="345" y="292"/>
                  </a:lnTo>
                  <a:lnTo>
                    <a:pt x="345" y="287"/>
                  </a:lnTo>
                  <a:lnTo>
                    <a:pt x="343" y="281"/>
                  </a:lnTo>
                  <a:lnTo>
                    <a:pt x="343" y="276"/>
                  </a:lnTo>
                  <a:lnTo>
                    <a:pt x="341" y="276"/>
                  </a:lnTo>
                  <a:lnTo>
                    <a:pt x="341" y="278"/>
                  </a:lnTo>
                  <a:lnTo>
                    <a:pt x="341" y="281"/>
                  </a:lnTo>
                  <a:lnTo>
                    <a:pt x="341" y="283"/>
                  </a:lnTo>
                  <a:lnTo>
                    <a:pt x="341" y="287"/>
                  </a:lnTo>
                  <a:lnTo>
                    <a:pt x="341" y="289"/>
                  </a:lnTo>
                  <a:lnTo>
                    <a:pt x="343" y="292"/>
                  </a:lnTo>
                  <a:lnTo>
                    <a:pt x="343" y="294"/>
                  </a:lnTo>
                  <a:lnTo>
                    <a:pt x="341" y="294"/>
                  </a:lnTo>
                  <a:lnTo>
                    <a:pt x="338" y="294"/>
                  </a:lnTo>
                  <a:lnTo>
                    <a:pt x="338" y="292"/>
                  </a:lnTo>
                  <a:lnTo>
                    <a:pt x="336" y="292"/>
                  </a:lnTo>
                  <a:lnTo>
                    <a:pt x="334" y="292"/>
                  </a:lnTo>
                  <a:lnTo>
                    <a:pt x="331" y="294"/>
                  </a:lnTo>
                  <a:lnTo>
                    <a:pt x="331" y="292"/>
                  </a:lnTo>
                  <a:lnTo>
                    <a:pt x="329" y="289"/>
                  </a:lnTo>
                  <a:lnTo>
                    <a:pt x="329" y="287"/>
                  </a:lnTo>
                  <a:lnTo>
                    <a:pt x="329" y="283"/>
                  </a:lnTo>
                  <a:lnTo>
                    <a:pt x="331" y="283"/>
                  </a:lnTo>
                  <a:lnTo>
                    <a:pt x="334" y="283"/>
                  </a:lnTo>
                  <a:lnTo>
                    <a:pt x="336" y="281"/>
                  </a:lnTo>
                  <a:lnTo>
                    <a:pt x="334" y="278"/>
                  </a:lnTo>
                  <a:lnTo>
                    <a:pt x="334" y="276"/>
                  </a:lnTo>
                  <a:lnTo>
                    <a:pt x="336" y="278"/>
                  </a:lnTo>
                  <a:lnTo>
                    <a:pt x="338" y="274"/>
                  </a:lnTo>
                  <a:lnTo>
                    <a:pt x="343" y="274"/>
                  </a:lnTo>
                  <a:lnTo>
                    <a:pt x="343" y="265"/>
                  </a:lnTo>
                  <a:lnTo>
                    <a:pt x="343" y="254"/>
                  </a:lnTo>
                  <a:lnTo>
                    <a:pt x="345" y="251"/>
                  </a:lnTo>
                  <a:lnTo>
                    <a:pt x="349" y="245"/>
                  </a:lnTo>
                  <a:lnTo>
                    <a:pt x="349" y="242"/>
                  </a:lnTo>
                  <a:lnTo>
                    <a:pt x="352" y="240"/>
                  </a:lnTo>
                  <a:lnTo>
                    <a:pt x="354" y="225"/>
                  </a:lnTo>
                  <a:lnTo>
                    <a:pt x="354" y="224"/>
                  </a:lnTo>
                  <a:lnTo>
                    <a:pt x="354" y="218"/>
                  </a:lnTo>
                  <a:lnTo>
                    <a:pt x="354" y="222"/>
                  </a:lnTo>
                  <a:lnTo>
                    <a:pt x="352" y="224"/>
                  </a:lnTo>
                  <a:lnTo>
                    <a:pt x="352" y="231"/>
                  </a:lnTo>
                  <a:lnTo>
                    <a:pt x="351" y="231"/>
                  </a:lnTo>
                  <a:lnTo>
                    <a:pt x="351" y="225"/>
                  </a:lnTo>
                  <a:lnTo>
                    <a:pt x="352" y="225"/>
                  </a:lnTo>
                  <a:lnTo>
                    <a:pt x="352" y="224"/>
                  </a:lnTo>
                  <a:lnTo>
                    <a:pt x="352" y="222"/>
                  </a:lnTo>
                  <a:lnTo>
                    <a:pt x="351" y="218"/>
                  </a:lnTo>
                  <a:lnTo>
                    <a:pt x="349" y="222"/>
                  </a:lnTo>
                  <a:lnTo>
                    <a:pt x="345" y="222"/>
                  </a:lnTo>
                  <a:lnTo>
                    <a:pt x="343" y="222"/>
                  </a:lnTo>
                  <a:lnTo>
                    <a:pt x="341" y="222"/>
                  </a:lnTo>
                  <a:lnTo>
                    <a:pt x="341" y="216"/>
                  </a:lnTo>
                  <a:lnTo>
                    <a:pt x="338" y="213"/>
                  </a:lnTo>
                  <a:lnTo>
                    <a:pt x="341" y="216"/>
                  </a:lnTo>
                  <a:lnTo>
                    <a:pt x="341" y="218"/>
                  </a:lnTo>
                  <a:lnTo>
                    <a:pt x="343" y="218"/>
                  </a:lnTo>
                  <a:lnTo>
                    <a:pt x="345" y="218"/>
                  </a:lnTo>
                  <a:lnTo>
                    <a:pt x="351" y="218"/>
                  </a:lnTo>
                  <a:lnTo>
                    <a:pt x="351" y="216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8"/>
                  </a:lnTo>
                  <a:lnTo>
                    <a:pt x="354" y="216"/>
                  </a:lnTo>
                  <a:lnTo>
                    <a:pt x="358" y="213"/>
                  </a:lnTo>
                  <a:lnTo>
                    <a:pt x="360" y="207"/>
                  </a:lnTo>
                  <a:lnTo>
                    <a:pt x="361" y="205"/>
                  </a:lnTo>
                  <a:lnTo>
                    <a:pt x="361" y="202"/>
                  </a:lnTo>
                  <a:lnTo>
                    <a:pt x="361" y="198"/>
                  </a:lnTo>
                  <a:lnTo>
                    <a:pt x="365" y="195"/>
                  </a:lnTo>
                  <a:lnTo>
                    <a:pt x="367" y="193"/>
                  </a:lnTo>
                  <a:lnTo>
                    <a:pt x="367" y="189"/>
                  </a:lnTo>
                  <a:lnTo>
                    <a:pt x="365" y="187"/>
                  </a:lnTo>
                  <a:lnTo>
                    <a:pt x="365" y="184"/>
                  </a:lnTo>
                  <a:lnTo>
                    <a:pt x="365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9" y="184"/>
                  </a:lnTo>
                  <a:lnTo>
                    <a:pt x="374" y="178"/>
                  </a:lnTo>
                  <a:lnTo>
                    <a:pt x="374" y="177"/>
                  </a:lnTo>
                  <a:lnTo>
                    <a:pt x="372" y="171"/>
                  </a:lnTo>
                  <a:lnTo>
                    <a:pt x="372" y="169"/>
                  </a:lnTo>
                  <a:lnTo>
                    <a:pt x="372" y="166"/>
                  </a:lnTo>
                  <a:lnTo>
                    <a:pt x="374" y="164"/>
                  </a:lnTo>
                  <a:lnTo>
                    <a:pt x="376" y="160"/>
                  </a:lnTo>
                  <a:lnTo>
                    <a:pt x="379" y="160"/>
                  </a:lnTo>
                  <a:lnTo>
                    <a:pt x="381" y="160"/>
                  </a:lnTo>
                  <a:lnTo>
                    <a:pt x="383" y="164"/>
                  </a:lnTo>
                  <a:lnTo>
                    <a:pt x="383" y="160"/>
                  </a:lnTo>
                  <a:lnTo>
                    <a:pt x="385" y="159"/>
                  </a:lnTo>
                  <a:lnTo>
                    <a:pt x="388" y="159"/>
                  </a:lnTo>
                  <a:lnTo>
                    <a:pt x="388" y="155"/>
                  </a:lnTo>
                  <a:lnTo>
                    <a:pt x="388" y="151"/>
                  </a:lnTo>
                  <a:lnTo>
                    <a:pt x="390" y="151"/>
                  </a:lnTo>
                  <a:lnTo>
                    <a:pt x="392" y="148"/>
                  </a:lnTo>
                  <a:lnTo>
                    <a:pt x="392" y="146"/>
                  </a:lnTo>
                  <a:lnTo>
                    <a:pt x="396" y="142"/>
                  </a:lnTo>
                  <a:lnTo>
                    <a:pt x="396" y="137"/>
                  </a:lnTo>
                  <a:lnTo>
                    <a:pt x="397" y="131"/>
                  </a:lnTo>
                  <a:lnTo>
                    <a:pt x="399" y="131"/>
                  </a:lnTo>
                  <a:lnTo>
                    <a:pt x="399" y="130"/>
                  </a:lnTo>
                  <a:lnTo>
                    <a:pt x="397" y="126"/>
                  </a:lnTo>
                  <a:lnTo>
                    <a:pt x="397" y="124"/>
                  </a:lnTo>
                  <a:lnTo>
                    <a:pt x="396" y="122"/>
                  </a:lnTo>
                  <a:lnTo>
                    <a:pt x="396" y="119"/>
                  </a:lnTo>
                  <a:lnTo>
                    <a:pt x="392" y="119"/>
                  </a:lnTo>
                  <a:lnTo>
                    <a:pt x="392" y="117"/>
                  </a:lnTo>
                  <a:lnTo>
                    <a:pt x="396" y="117"/>
                  </a:lnTo>
                  <a:lnTo>
                    <a:pt x="397" y="113"/>
                  </a:lnTo>
                  <a:lnTo>
                    <a:pt x="399" y="113"/>
                  </a:lnTo>
                  <a:lnTo>
                    <a:pt x="405" y="113"/>
                  </a:lnTo>
                  <a:lnTo>
                    <a:pt x="406" y="117"/>
                  </a:lnTo>
                  <a:lnTo>
                    <a:pt x="410" y="119"/>
                  </a:lnTo>
                  <a:lnTo>
                    <a:pt x="406" y="117"/>
                  </a:lnTo>
                  <a:lnTo>
                    <a:pt x="405" y="117"/>
                  </a:lnTo>
                  <a:lnTo>
                    <a:pt x="403" y="117"/>
                  </a:lnTo>
                  <a:lnTo>
                    <a:pt x="399" y="119"/>
                  </a:lnTo>
                  <a:lnTo>
                    <a:pt x="397" y="119"/>
                  </a:lnTo>
                  <a:lnTo>
                    <a:pt x="399" y="119"/>
                  </a:lnTo>
                  <a:lnTo>
                    <a:pt x="399" y="122"/>
                  </a:lnTo>
                  <a:lnTo>
                    <a:pt x="399" y="124"/>
                  </a:lnTo>
                  <a:lnTo>
                    <a:pt x="399" y="126"/>
                  </a:lnTo>
                  <a:lnTo>
                    <a:pt x="403" y="130"/>
                  </a:lnTo>
                  <a:lnTo>
                    <a:pt x="403" y="131"/>
                  </a:lnTo>
                  <a:lnTo>
                    <a:pt x="405" y="131"/>
                  </a:lnTo>
                  <a:lnTo>
                    <a:pt x="403" y="135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10" y="131"/>
                  </a:lnTo>
                  <a:lnTo>
                    <a:pt x="410" y="130"/>
                  </a:lnTo>
                  <a:lnTo>
                    <a:pt x="414" y="124"/>
                  </a:lnTo>
                  <a:lnTo>
                    <a:pt x="416" y="122"/>
                  </a:lnTo>
                  <a:lnTo>
                    <a:pt x="421" y="119"/>
                  </a:lnTo>
                  <a:lnTo>
                    <a:pt x="423" y="113"/>
                  </a:lnTo>
                  <a:lnTo>
                    <a:pt x="426" y="112"/>
                  </a:lnTo>
                  <a:lnTo>
                    <a:pt x="428" y="108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7" y="112"/>
                  </a:lnTo>
                  <a:lnTo>
                    <a:pt x="437" y="108"/>
                  </a:lnTo>
                  <a:lnTo>
                    <a:pt x="435" y="108"/>
                  </a:lnTo>
                  <a:lnTo>
                    <a:pt x="435" y="106"/>
                  </a:lnTo>
                  <a:lnTo>
                    <a:pt x="435" y="103"/>
                  </a:lnTo>
                  <a:lnTo>
                    <a:pt x="435" y="101"/>
                  </a:lnTo>
                  <a:lnTo>
                    <a:pt x="434" y="101"/>
                  </a:lnTo>
                  <a:lnTo>
                    <a:pt x="430" y="95"/>
                  </a:lnTo>
                  <a:lnTo>
                    <a:pt x="430" y="79"/>
                  </a:lnTo>
                  <a:lnTo>
                    <a:pt x="428" y="77"/>
                  </a:lnTo>
                  <a:lnTo>
                    <a:pt x="430" y="72"/>
                  </a:lnTo>
                  <a:lnTo>
                    <a:pt x="428" y="72"/>
                  </a:lnTo>
                  <a:lnTo>
                    <a:pt x="423" y="52"/>
                  </a:lnTo>
                  <a:lnTo>
                    <a:pt x="423" y="48"/>
                  </a:lnTo>
                  <a:lnTo>
                    <a:pt x="421" y="43"/>
                  </a:lnTo>
                  <a:lnTo>
                    <a:pt x="421" y="38"/>
                  </a:lnTo>
                  <a:lnTo>
                    <a:pt x="421" y="36"/>
                  </a:lnTo>
                  <a:lnTo>
                    <a:pt x="419" y="30"/>
                  </a:lnTo>
                  <a:lnTo>
                    <a:pt x="416" y="30"/>
                  </a:lnTo>
                  <a:lnTo>
                    <a:pt x="414" y="32"/>
                  </a:lnTo>
                  <a:lnTo>
                    <a:pt x="412" y="32"/>
                  </a:lnTo>
                  <a:lnTo>
                    <a:pt x="410" y="32"/>
                  </a:lnTo>
                  <a:lnTo>
                    <a:pt x="406" y="32"/>
                  </a:lnTo>
                  <a:lnTo>
                    <a:pt x="405" y="32"/>
                  </a:lnTo>
                  <a:lnTo>
                    <a:pt x="397" y="32"/>
                  </a:lnTo>
                  <a:lnTo>
                    <a:pt x="396" y="30"/>
                  </a:lnTo>
                  <a:lnTo>
                    <a:pt x="390" y="30"/>
                  </a:lnTo>
                  <a:lnTo>
                    <a:pt x="388" y="27"/>
                  </a:lnTo>
                  <a:lnTo>
                    <a:pt x="388" y="25"/>
                  </a:lnTo>
                  <a:lnTo>
                    <a:pt x="383" y="23"/>
                  </a:lnTo>
                  <a:lnTo>
                    <a:pt x="381" y="20"/>
                  </a:lnTo>
                  <a:lnTo>
                    <a:pt x="379" y="18"/>
                  </a:lnTo>
                  <a:lnTo>
                    <a:pt x="379" y="14"/>
                  </a:lnTo>
                  <a:lnTo>
                    <a:pt x="376" y="9"/>
                  </a:lnTo>
                  <a:lnTo>
                    <a:pt x="376" y="7"/>
                  </a:lnTo>
                  <a:lnTo>
                    <a:pt x="376" y="3"/>
                  </a:lnTo>
                  <a:lnTo>
                    <a:pt x="374" y="1"/>
                  </a:lnTo>
                  <a:lnTo>
                    <a:pt x="374" y="0"/>
                  </a:lnTo>
                  <a:lnTo>
                    <a:pt x="372" y="1"/>
                  </a:lnTo>
                  <a:lnTo>
                    <a:pt x="372" y="3"/>
                  </a:lnTo>
                  <a:lnTo>
                    <a:pt x="369" y="7"/>
                  </a:lnTo>
                  <a:lnTo>
                    <a:pt x="367" y="9"/>
                  </a:lnTo>
                  <a:lnTo>
                    <a:pt x="365" y="9"/>
                  </a:lnTo>
                  <a:lnTo>
                    <a:pt x="361" y="9"/>
                  </a:lnTo>
                  <a:lnTo>
                    <a:pt x="358" y="9"/>
                  </a:lnTo>
                  <a:lnTo>
                    <a:pt x="358" y="12"/>
                  </a:lnTo>
                  <a:lnTo>
                    <a:pt x="354" y="12"/>
                  </a:lnTo>
                  <a:lnTo>
                    <a:pt x="352" y="14"/>
                  </a:lnTo>
                  <a:lnTo>
                    <a:pt x="352" y="20"/>
                  </a:lnTo>
                  <a:lnTo>
                    <a:pt x="352" y="23"/>
                  </a:lnTo>
                  <a:lnTo>
                    <a:pt x="352" y="25"/>
                  </a:lnTo>
                  <a:lnTo>
                    <a:pt x="352" y="27"/>
                  </a:lnTo>
                  <a:lnTo>
                    <a:pt x="354" y="27"/>
                  </a:lnTo>
                  <a:lnTo>
                    <a:pt x="358" y="27"/>
                  </a:lnTo>
                  <a:lnTo>
                    <a:pt x="360" y="30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58" y="30"/>
                  </a:lnTo>
                  <a:lnTo>
                    <a:pt x="360" y="32"/>
                  </a:lnTo>
                  <a:lnTo>
                    <a:pt x="360" y="38"/>
                  </a:lnTo>
                  <a:lnTo>
                    <a:pt x="361" y="41"/>
                  </a:lnTo>
                  <a:lnTo>
                    <a:pt x="361" y="47"/>
                  </a:lnTo>
                  <a:lnTo>
                    <a:pt x="361" y="48"/>
                  </a:lnTo>
                  <a:lnTo>
                    <a:pt x="361" y="52"/>
                  </a:lnTo>
                  <a:lnTo>
                    <a:pt x="360" y="52"/>
                  </a:lnTo>
                  <a:lnTo>
                    <a:pt x="358" y="48"/>
                  </a:lnTo>
                  <a:lnTo>
                    <a:pt x="358" y="47"/>
                  </a:lnTo>
                  <a:lnTo>
                    <a:pt x="354" y="43"/>
                  </a:lnTo>
                  <a:lnTo>
                    <a:pt x="354" y="41"/>
                  </a:lnTo>
                  <a:lnTo>
                    <a:pt x="354" y="38"/>
                  </a:lnTo>
                  <a:lnTo>
                    <a:pt x="354" y="36"/>
                  </a:lnTo>
                  <a:lnTo>
                    <a:pt x="354" y="32"/>
                  </a:lnTo>
                  <a:lnTo>
                    <a:pt x="352" y="36"/>
                  </a:lnTo>
                  <a:lnTo>
                    <a:pt x="352" y="38"/>
                  </a:lnTo>
                  <a:lnTo>
                    <a:pt x="351" y="38"/>
                  </a:lnTo>
                  <a:lnTo>
                    <a:pt x="349" y="36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45" y="32"/>
                  </a:lnTo>
                  <a:lnTo>
                    <a:pt x="345" y="30"/>
                  </a:lnTo>
                  <a:lnTo>
                    <a:pt x="341" y="30"/>
                  </a:lnTo>
                  <a:lnTo>
                    <a:pt x="338" y="27"/>
                  </a:lnTo>
                  <a:lnTo>
                    <a:pt x="336" y="27"/>
                  </a:lnTo>
                  <a:lnTo>
                    <a:pt x="329" y="25"/>
                  </a:lnTo>
                  <a:lnTo>
                    <a:pt x="329" y="23"/>
                  </a:lnTo>
                  <a:lnTo>
                    <a:pt x="327" y="23"/>
                  </a:lnTo>
                  <a:lnTo>
                    <a:pt x="323" y="23"/>
                  </a:lnTo>
                  <a:lnTo>
                    <a:pt x="323" y="20"/>
                  </a:lnTo>
                  <a:lnTo>
                    <a:pt x="323" y="23"/>
                  </a:lnTo>
                  <a:lnTo>
                    <a:pt x="327" y="23"/>
                  </a:lnTo>
                  <a:lnTo>
                    <a:pt x="327" y="20"/>
                  </a:lnTo>
                  <a:lnTo>
                    <a:pt x="323" y="20"/>
                  </a:lnTo>
                  <a:lnTo>
                    <a:pt x="320" y="18"/>
                  </a:lnTo>
                  <a:lnTo>
                    <a:pt x="320" y="14"/>
                  </a:lnTo>
                  <a:lnTo>
                    <a:pt x="320" y="18"/>
                  </a:lnTo>
                  <a:lnTo>
                    <a:pt x="316" y="18"/>
                  </a:lnTo>
                  <a:lnTo>
                    <a:pt x="316" y="20"/>
                  </a:lnTo>
                  <a:lnTo>
                    <a:pt x="316" y="23"/>
                  </a:lnTo>
                  <a:lnTo>
                    <a:pt x="320" y="25"/>
                  </a:lnTo>
                  <a:lnTo>
                    <a:pt x="316" y="23"/>
                  </a:lnTo>
                  <a:lnTo>
                    <a:pt x="314" y="23"/>
                  </a:lnTo>
                  <a:lnTo>
                    <a:pt x="316" y="23"/>
                  </a:lnTo>
                  <a:lnTo>
                    <a:pt x="316" y="18"/>
                  </a:lnTo>
                  <a:lnTo>
                    <a:pt x="316" y="14"/>
                  </a:lnTo>
                  <a:lnTo>
                    <a:pt x="314" y="14"/>
                  </a:lnTo>
                  <a:lnTo>
                    <a:pt x="313" y="14"/>
                  </a:lnTo>
                  <a:lnTo>
                    <a:pt x="311" y="20"/>
                  </a:lnTo>
                  <a:lnTo>
                    <a:pt x="311" y="23"/>
                  </a:lnTo>
                  <a:lnTo>
                    <a:pt x="307" y="23"/>
                  </a:lnTo>
                  <a:lnTo>
                    <a:pt x="307" y="25"/>
                  </a:lnTo>
                  <a:lnTo>
                    <a:pt x="300" y="27"/>
                  </a:lnTo>
                  <a:lnTo>
                    <a:pt x="298" y="27"/>
                  </a:lnTo>
                  <a:lnTo>
                    <a:pt x="293" y="27"/>
                  </a:lnTo>
                  <a:lnTo>
                    <a:pt x="289" y="27"/>
                  </a:lnTo>
                  <a:lnTo>
                    <a:pt x="289" y="25"/>
                  </a:lnTo>
                  <a:lnTo>
                    <a:pt x="286" y="20"/>
                  </a:lnTo>
                  <a:lnTo>
                    <a:pt x="282" y="20"/>
                  </a:lnTo>
                  <a:lnTo>
                    <a:pt x="280" y="23"/>
                  </a:lnTo>
                  <a:lnTo>
                    <a:pt x="280" y="25"/>
                  </a:lnTo>
                  <a:lnTo>
                    <a:pt x="280" y="30"/>
                  </a:lnTo>
                  <a:lnTo>
                    <a:pt x="280" y="32"/>
                  </a:lnTo>
                  <a:lnTo>
                    <a:pt x="275" y="36"/>
                  </a:lnTo>
                  <a:lnTo>
                    <a:pt x="275" y="38"/>
                  </a:lnTo>
                  <a:lnTo>
                    <a:pt x="273" y="38"/>
                  </a:lnTo>
                  <a:lnTo>
                    <a:pt x="273" y="41"/>
                  </a:lnTo>
                  <a:lnTo>
                    <a:pt x="269" y="41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62" y="38"/>
                  </a:lnTo>
                  <a:lnTo>
                    <a:pt x="260" y="38"/>
                  </a:lnTo>
                  <a:lnTo>
                    <a:pt x="260" y="41"/>
                  </a:lnTo>
                  <a:lnTo>
                    <a:pt x="258" y="43"/>
                  </a:lnTo>
                  <a:lnTo>
                    <a:pt x="255" y="43"/>
                  </a:lnTo>
                  <a:lnTo>
                    <a:pt x="253" y="43"/>
                  </a:lnTo>
                  <a:lnTo>
                    <a:pt x="255" y="43"/>
                  </a:lnTo>
                  <a:lnTo>
                    <a:pt x="255" y="47"/>
                  </a:lnTo>
                  <a:lnTo>
                    <a:pt x="253" y="48"/>
                  </a:lnTo>
                  <a:lnTo>
                    <a:pt x="251" y="48"/>
                  </a:lnTo>
                  <a:lnTo>
                    <a:pt x="249" y="48"/>
                  </a:lnTo>
                  <a:lnTo>
                    <a:pt x="251" y="48"/>
                  </a:lnTo>
                  <a:lnTo>
                    <a:pt x="251" y="52"/>
                  </a:lnTo>
                  <a:lnTo>
                    <a:pt x="253" y="52"/>
                  </a:lnTo>
                  <a:lnTo>
                    <a:pt x="251" y="54"/>
                  </a:lnTo>
                  <a:lnTo>
                    <a:pt x="251" y="52"/>
                  </a:lnTo>
                  <a:lnTo>
                    <a:pt x="249" y="52"/>
                  </a:lnTo>
                  <a:lnTo>
                    <a:pt x="251" y="54"/>
                  </a:lnTo>
                  <a:lnTo>
                    <a:pt x="249" y="56"/>
                  </a:lnTo>
                  <a:lnTo>
                    <a:pt x="249" y="54"/>
                  </a:lnTo>
                  <a:lnTo>
                    <a:pt x="246" y="54"/>
                  </a:lnTo>
                  <a:lnTo>
                    <a:pt x="244" y="52"/>
                  </a:lnTo>
                  <a:lnTo>
                    <a:pt x="242" y="52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9" y="47"/>
                  </a:lnTo>
                  <a:lnTo>
                    <a:pt x="244" y="43"/>
                  </a:lnTo>
                  <a:lnTo>
                    <a:pt x="244" y="41"/>
                  </a:lnTo>
                  <a:lnTo>
                    <a:pt x="242" y="38"/>
                  </a:lnTo>
                  <a:lnTo>
                    <a:pt x="242" y="36"/>
                  </a:lnTo>
                  <a:lnTo>
                    <a:pt x="239" y="36"/>
                  </a:lnTo>
                  <a:lnTo>
                    <a:pt x="237" y="36"/>
                  </a:lnTo>
                  <a:lnTo>
                    <a:pt x="235" y="36"/>
                  </a:lnTo>
                  <a:lnTo>
                    <a:pt x="231" y="36"/>
                  </a:lnTo>
                  <a:lnTo>
                    <a:pt x="231" y="38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30" y="38"/>
                  </a:lnTo>
                  <a:lnTo>
                    <a:pt x="230" y="41"/>
                  </a:lnTo>
                  <a:lnTo>
                    <a:pt x="228" y="41"/>
                  </a:lnTo>
                  <a:lnTo>
                    <a:pt x="228" y="43"/>
                  </a:lnTo>
                  <a:lnTo>
                    <a:pt x="228" y="47"/>
                  </a:lnTo>
                  <a:lnTo>
                    <a:pt x="224" y="47"/>
                  </a:lnTo>
                  <a:lnTo>
                    <a:pt x="222" y="47"/>
                  </a:lnTo>
                  <a:lnTo>
                    <a:pt x="221" y="43"/>
                  </a:lnTo>
                  <a:lnTo>
                    <a:pt x="221" y="41"/>
                  </a:lnTo>
                  <a:lnTo>
                    <a:pt x="221" y="38"/>
                  </a:lnTo>
                  <a:lnTo>
                    <a:pt x="217" y="38"/>
                  </a:lnTo>
                  <a:lnTo>
                    <a:pt x="217" y="36"/>
                  </a:lnTo>
                  <a:lnTo>
                    <a:pt x="215" y="36"/>
                  </a:lnTo>
                  <a:lnTo>
                    <a:pt x="215" y="38"/>
                  </a:lnTo>
                  <a:lnTo>
                    <a:pt x="217" y="38"/>
                  </a:lnTo>
                  <a:lnTo>
                    <a:pt x="217" y="41"/>
                  </a:lnTo>
                  <a:lnTo>
                    <a:pt x="217" y="43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3" y="41"/>
                  </a:lnTo>
                  <a:lnTo>
                    <a:pt x="215" y="41"/>
                  </a:lnTo>
                  <a:lnTo>
                    <a:pt x="208" y="41"/>
                  </a:lnTo>
                  <a:lnTo>
                    <a:pt x="206" y="38"/>
                  </a:lnTo>
                  <a:lnTo>
                    <a:pt x="201" y="36"/>
                  </a:lnTo>
                  <a:lnTo>
                    <a:pt x="201" y="38"/>
                  </a:lnTo>
                  <a:lnTo>
                    <a:pt x="204" y="41"/>
                  </a:lnTo>
                  <a:lnTo>
                    <a:pt x="201" y="41"/>
                  </a:lnTo>
                  <a:lnTo>
                    <a:pt x="201" y="38"/>
                  </a:lnTo>
                  <a:lnTo>
                    <a:pt x="201" y="36"/>
                  </a:lnTo>
                  <a:lnTo>
                    <a:pt x="201" y="32"/>
                  </a:lnTo>
                  <a:lnTo>
                    <a:pt x="199" y="32"/>
                  </a:lnTo>
                  <a:lnTo>
                    <a:pt x="197" y="32"/>
                  </a:lnTo>
                  <a:lnTo>
                    <a:pt x="193" y="32"/>
                  </a:lnTo>
                  <a:lnTo>
                    <a:pt x="192" y="32"/>
                  </a:lnTo>
                  <a:lnTo>
                    <a:pt x="186" y="36"/>
                  </a:lnTo>
                  <a:lnTo>
                    <a:pt x="183" y="36"/>
                  </a:lnTo>
                  <a:lnTo>
                    <a:pt x="181" y="36"/>
                  </a:lnTo>
                  <a:lnTo>
                    <a:pt x="175" y="36"/>
                  </a:lnTo>
                  <a:lnTo>
                    <a:pt x="175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70" y="43"/>
                  </a:lnTo>
                  <a:lnTo>
                    <a:pt x="168" y="43"/>
                  </a:lnTo>
                  <a:lnTo>
                    <a:pt x="166" y="47"/>
                  </a:lnTo>
                  <a:lnTo>
                    <a:pt x="166" y="48"/>
                  </a:lnTo>
                  <a:lnTo>
                    <a:pt x="166" y="52"/>
                  </a:lnTo>
                  <a:lnTo>
                    <a:pt x="168" y="52"/>
                  </a:lnTo>
                  <a:lnTo>
                    <a:pt x="168" y="48"/>
                  </a:lnTo>
                  <a:lnTo>
                    <a:pt x="170" y="48"/>
                  </a:lnTo>
                  <a:lnTo>
                    <a:pt x="170" y="52"/>
                  </a:lnTo>
                  <a:lnTo>
                    <a:pt x="174" y="54"/>
                  </a:lnTo>
                  <a:lnTo>
                    <a:pt x="170" y="54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3" y="52"/>
                  </a:lnTo>
                  <a:lnTo>
                    <a:pt x="163" y="54"/>
                  </a:lnTo>
                  <a:lnTo>
                    <a:pt x="163" y="56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4" y="65"/>
                  </a:lnTo>
                  <a:lnTo>
                    <a:pt x="175" y="65"/>
                  </a:lnTo>
                  <a:lnTo>
                    <a:pt x="174" y="65"/>
                  </a:lnTo>
                  <a:lnTo>
                    <a:pt x="170" y="65"/>
                  </a:lnTo>
                  <a:lnTo>
                    <a:pt x="168" y="65"/>
                  </a:lnTo>
                  <a:lnTo>
                    <a:pt x="168" y="66"/>
                  </a:lnTo>
                  <a:lnTo>
                    <a:pt x="166" y="66"/>
                  </a:lnTo>
                  <a:lnTo>
                    <a:pt x="166" y="65"/>
                  </a:lnTo>
                  <a:lnTo>
                    <a:pt x="166" y="61"/>
                  </a:lnTo>
                  <a:lnTo>
                    <a:pt x="163" y="65"/>
                  </a:lnTo>
                  <a:lnTo>
                    <a:pt x="163" y="66"/>
                  </a:lnTo>
                  <a:lnTo>
                    <a:pt x="159" y="66"/>
                  </a:lnTo>
                  <a:lnTo>
                    <a:pt x="156" y="70"/>
                  </a:lnTo>
                  <a:lnTo>
                    <a:pt x="154" y="70"/>
                  </a:lnTo>
                  <a:lnTo>
                    <a:pt x="156" y="66"/>
                  </a:lnTo>
                  <a:lnTo>
                    <a:pt x="154" y="65"/>
                  </a:lnTo>
                  <a:lnTo>
                    <a:pt x="154" y="61"/>
                  </a:lnTo>
                  <a:lnTo>
                    <a:pt x="152" y="61"/>
                  </a:lnTo>
                  <a:lnTo>
                    <a:pt x="150" y="61"/>
                  </a:lnTo>
                  <a:lnTo>
                    <a:pt x="150" y="59"/>
                  </a:lnTo>
                  <a:lnTo>
                    <a:pt x="147" y="61"/>
                  </a:lnTo>
                  <a:lnTo>
                    <a:pt x="147" y="65"/>
                  </a:lnTo>
                  <a:lnTo>
                    <a:pt x="145" y="65"/>
                  </a:lnTo>
                  <a:lnTo>
                    <a:pt x="139" y="59"/>
                  </a:lnTo>
                  <a:lnTo>
                    <a:pt x="139" y="56"/>
                  </a:lnTo>
                  <a:lnTo>
                    <a:pt x="137" y="56"/>
                  </a:lnTo>
                  <a:lnTo>
                    <a:pt x="139" y="59"/>
                  </a:lnTo>
                  <a:lnTo>
                    <a:pt x="137" y="59"/>
                  </a:lnTo>
                  <a:lnTo>
                    <a:pt x="137" y="56"/>
                  </a:lnTo>
                  <a:lnTo>
                    <a:pt x="136" y="56"/>
                  </a:lnTo>
                  <a:lnTo>
                    <a:pt x="132" y="56"/>
                  </a:lnTo>
                  <a:lnTo>
                    <a:pt x="130" y="59"/>
                  </a:lnTo>
                  <a:lnTo>
                    <a:pt x="128" y="59"/>
                  </a:lnTo>
                  <a:lnTo>
                    <a:pt x="128" y="56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52"/>
                  </a:lnTo>
                  <a:lnTo>
                    <a:pt x="125" y="52"/>
                  </a:lnTo>
                  <a:lnTo>
                    <a:pt x="123" y="52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6" y="59"/>
                  </a:lnTo>
                  <a:lnTo>
                    <a:pt x="116" y="61"/>
                  </a:lnTo>
                  <a:lnTo>
                    <a:pt x="114" y="65"/>
                  </a:lnTo>
                  <a:lnTo>
                    <a:pt x="112" y="65"/>
                  </a:lnTo>
                  <a:lnTo>
                    <a:pt x="109" y="65"/>
                  </a:lnTo>
                  <a:lnTo>
                    <a:pt x="107" y="66"/>
                  </a:lnTo>
                  <a:lnTo>
                    <a:pt x="107" y="70"/>
                  </a:lnTo>
                  <a:lnTo>
                    <a:pt x="105" y="72"/>
                  </a:lnTo>
                  <a:lnTo>
                    <a:pt x="101" y="72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100" y="79"/>
                  </a:lnTo>
                  <a:lnTo>
                    <a:pt x="100" y="83"/>
                  </a:lnTo>
                  <a:lnTo>
                    <a:pt x="100" y="85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0" y="94"/>
                  </a:lnTo>
                  <a:lnTo>
                    <a:pt x="100" y="95"/>
                  </a:lnTo>
                  <a:lnTo>
                    <a:pt x="101" y="94"/>
                  </a:lnTo>
                  <a:lnTo>
                    <a:pt x="101" y="90"/>
                  </a:lnTo>
                  <a:lnTo>
                    <a:pt x="105" y="90"/>
                  </a:lnTo>
                  <a:lnTo>
                    <a:pt x="107" y="90"/>
                  </a:lnTo>
                  <a:lnTo>
                    <a:pt x="109" y="88"/>
                  </a:lnTo>
                  <a:lnTo>
                    <a:pt x="112" y="88"/>
                  </a:lnTo>
                  <a:lnTo>
                    <a:pt x="112" y="85"/>
                  </a:lnTo>
                  <a:lnTo>
                    <a:pt x="116" y="85"/>
                  </a:lnTo>
                  <a:lnTo>
                    <a:pt x="116" y="83"/>
                  </a:lnTo>
                  <a:lnTo>
                    <a:pt x="119" y="85"/>
                  </a:lnTo>
                  <a:lnTo>
                    <a:pt x="119" y="83"/>
                  </a:lnTo>
                  <a:lnTo>
                    <a:pt x="119" y="77"/>
                  </a:lnTo>
                  <a:lnTo>
                    <a:pt x="121" y="77"/>
                  </a:lnTo>
                  <a:lnTo>
                    <a:pt x="121" y="79"/>
                  </a:lnTo>
                  <a:lnTo>
                    <a:pt x="125" y="79"/>
                  </a:lnTo>
                  <a:lnTo>
                    <a:pt x="125" y="83"/>
                  </a:lnTo>
                  <a:lnTo>
                    <a:pt x="125" y="79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5"/>
                  </a:lnTo>
                  <a:lnTo>
                    <a:pt x="123" y="88"/>
                  </a:lnTo>
                  <a:lnTo>
                    <a:pt x="119" y="88"/>
                  </a:lnTo>
                  <a:lnTo>
                    <a:pt x="121" y="90"/>
                  </a:lnTo>
                  <a:lnTo>
                    <a:pt x="121" y="94"/>
                  </a:lnTo>
                  <a:lnTo>
                    <a:pt x="125" y="94"/>
                  </a:lnTo>
                  <a:lnTo>
                    <a:pt x="123" y="95"/>
                  </a:lnTo>
                  <a:lnTo>
                    <a:pt x="121" y="94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4"/>
                  </a:lnTo>
                  <a:lnTo>
                    <a:pt x="116" y="94"/>
                  </a:lnTo>
                  <a:lnTo>
                    <a:pt x="114" y="94"/>
                  </a:lnTo>
                  <a:lnTo>
                    <a:pt x="112" y="95"/>
                  </a:lnTo>
                  <a:lnTo>
                    <a:pt x="109" y="94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0" y="108"/>
                  </a:lnTo>
                  <a:lnTo>
                    <a:pt x="100" y="112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1" y="113"/>
                  </a:lnTo>
                  <a:lnTo>
                    <a:pt x="83" y="119"/>
                  </a:lnTo>
                  <a:lnTo>
                    <a:pt x="76" y="119"/>
                  </a:lnTo>
                  <a:lnTo>
                    <a:pt x="71" y="122"/>
                  </a:lnTo>
                  <a:lnTo>
                    <a:pt x="69" y="124"/>
                  </a:lnTo>
                  <a:lnTo>
                    <a:pt x="67" y="130"/>
                  </a:lnTo>
                  <a:lnTo>
                    <a:pt x="63" y="131"/>
                  </a:lnTo>
                  <a:lnTo>
                    <a:pt x="60" y="137"/>
                  </a:lnTo>
                  <a:lnTo>
                    <a:pt x="56" y="140"/>
                  </a:lnTo>
                  <a:lnTo>
                    <a:pt x="60" y="142"/>
                  </a:lnTo>
                  <a:lnTo>
                    <a:pt x="56" y="142"/>
                  </a:lnTo>
                  <a:lnTo>
                    <a:pt x="56" y="140"/>
                  </a:lnTo>
                  <a:lnTo>
                    <a:pt x="54" y="140"/>
                  </a:lnTo>
                  <a:lnTo>
                    <a:pt x="53" y="142"/>
                  </a:lnTo>
                  <a:lnTo>
                    <a:pt x="45" y="151"/>
                  </a:lnTo>
                  <a:lnTo>
                    <a:pt x="38" y="153"/>
                  </a:lnTo>
                  <a:lnTo>
                    <a:pt x="33" y="159"/>
                  </a:lnTo>
                  <a:lnTo>
                    <a:pt x="31" y="160"/>
                  </a:lnTo>
                  <a:lnTo>
                    <a:pt x="26" y="164"/>
                  </a:lnTo>
                  <a:lnTo>
                    <a:pt x="24" y="164"/>
                  </a:lnTo>
                  <a:lnTo>
                    <a:pt x="24" y="166"/>
                  </a:lnTo>
                  <a:lnTo>
                    <a:pt x="20" y="169"/>
                  </a:lnTo>
                  <a:lnTo>
                    <a:pt x="17" y="169"/>
                  </a:lnTo>
                  <a:lnTo>
                    <a:pt x="15" y="169"/>
                  </a:lnTo>
                  <a:lnTo>
                    <a:pt x="13" y="169"/>
                  </a:lnTo>
                  <a:lnTo>
                    <a:pt x="9" y="171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8"/>
                  </a:lnTo>
                  <a:lnTo>
                    <a:pt x="13" y="178"/>
                  </a:lnTo>
                  <a:lnTo>
                    <a:pt x="9" y="178"/>
                  </a:lnTo>
                  <a:lnTo>
                    <a:pt x="7" y="178"/>
                  </a:lnTo>
                  <a:lnTo>
                    <a:pt x="7" y="182"/>
                  </a:lnTo>
                  <a:lnTo>
                    <a:pt x="9" y="184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2" y="187"/>
                  </a:lnTo>
                  <a:lnTo>
                    <a:pt x="2" y="189"/>
                  </a:lnTo>
                  <a:lnTo>
                    <a:pt x="2" y="195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2" y="200"/>
                  </a:lnTo>
                  <a:lnTo>
                    <a:pt x="9" y="205"/>
                  </a:lnTo>
                  <a:lnTo>
                    <a:pt x="9" y="207"/>
                  </a:lnTo>
                  <a:lnTo>
                    <a:pt x="9" y="211"/>
                  </a:lnTo>
                  <a:lnTo>
                    <a:pt x="9" y="213"/>
                  </a:lnTo>
                  <a:lnTo>
                    <a:pt x="9" y="216"/>
                  </a:lnTo>
                  <a:lnTo>
                    <a:pt x="7" y="218"/>
                  </a:lnTo>
                  <a:lnTo>
                    <a:pt x="7" y="222"/>
                  </a:lnTo>
                  <a:lnTo>
                    <a:pt x="6" y="224"/>
                  </a:lnTo>
                  <a:lnTo>
                    <a:pt x="0" y="225"/>
                  </a:lnTo>
                  <a:lnTo>
                    <a:pt x="0" y="229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04" name="Text Box 74"/>
            <p:cNvSpPr txBox="1">
              <a:spLocks noChangeAspect="1" noChangeArrowheads="1"/>
            </p:cNvSpPr>
            <p:nvPr/>
          </p:nvSpPr>
          <p:spPr bwMode="auto">
            <a:xfrm>
              <a:off x="5797405" y="4987023"/>
              <a:ext cx="71539" cy="225618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新細明體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05" name="Freeform 75"/>
            <p:cNvSpPr>
              <a:spLocks noChangeAspect="1"/>
            </p:cNvSpPr>
            <p:nvPr/>
          </p:nvSpPr>
          <p:spPr bwMode="auto">
            <a:xfrm>
              <a:off x="4295081" y="4250003"/>
              <a:ext cx="1034419" cy="643012"/>
            </a:xfrm>
            <a:custGeom>
              <a:avLst/>
              <a:gdLst>
                <a:gd name="T0" fmla="*/ 2147483647 w 1273"/>
                <a:gd name="T1" fmla="*/ 2147483647 h 912"/>
                <a:gd name="T2" fmla="*/ 2147483647 w 1273"/>
                <a:gd name="T3" fmla="*/ 2147483647 h 912"/>
                <a:gd name="T4" fmla="*/ 2147483647 w 1273"/>
                <a:gd name="T5" fmla="*/ 2147483647 h 912"/>
                <a:gd name="T6" fmla="*/ 2147483647 w 1273"/>
                <a:gd name="T7" fmla="*/ 2147483647 h 912"/>
                <a:gd name="T8" fmla="*/ 2147483647 w 1273"/>
                <a:gd name="T9" fmla="*/ 2147483647 h 912"/>
                <a:gd name="T10" fmla="*/ 2147483647 w 1273"/>
                <a:gd name="T11" fmla="*/ 2147483647 h 912"/>
                <a:gd name="T12" fmla="*/ 2147483647 w 1273"/>
                <a:gd name="T13" fmla="*/ 2147483647 h 912"/>
                <a:gd name="T14" fmla="*/ 2147483647 w 1273"/>
                <a:gd name="T15" fmla="*/ 2147483647 h 912"/>
                <a:gd name="T16" fmla="*/ 2147483647 w 1273"/>
                <a:gd name="T17" fmla="*/ 2147483647 h 912"/>
                <a:gd name="T18" fmla="*/ 2147483647 w 1273"/>
                <a:gd name="T19" fmla="*/ 2147483647 h 912"/>
                <a:gd name="T20" fmla="*/ 2147483647 w 1273"/>
                <a:gd name="T21" fmla="*/ 355310939 h 912"/>
                <a:gd name="T22" fmla="*/ 2147483647 w 1273"/>
                <a:gd name="T23" fmla="*/ 2147483647 h 912"/>
                <a:gd name="T24" fmla="*/ 2147483647 w 1273"/>
                <a:gd name="T25" fmla="*/ 1066248093 h 912"/>
                <a:gd name="T26" fmla="*/ 2147483647 w 1273"/>
                <a:gd name="T27" fmla="*/ 2147483647 h 912"/>
                <a:gd name="T28" fmla="*/ 2147483647 w 1273"/>
                <a:gd name="T29" fmla="*/ 2147483647 h 912"/>
                <a:gd name="T30" fmla="*/ 2147483647 w 1273"/>
                <a:gd name="T31" fmla="*/ 2147483647 h 912"/>
                <a:gd name="T32" fmla="*/ 2147483647 w 1273"/>
                <a:gd name="T33" fmla="*/ 2147483647 h 912"/>
                <a:gd name="T34" fmla="*/ 2147483647 w 1273"/>
                <a:gd name="T35" fmla="*/ 2147483647 h 912"/>
                <a:gd name="T36" fmla="*/ 2147483647 w 1273"/>
                <a:gd name="T37" fmla="*/ 2147483647 h 912"/>
                <a:gd name="T38" fmla="*/ 2147483647 w 1273"/>
                <a:gd name="T39" fmla="*/ 2147483647 h 912"/>
                <a:gd name="T40" fmla="*/ 2147483647 w 1273"/>
                <a:gd name="T41" fmla="*/ 2147483647 h 912"/>
                <a:gd name="T42" fmla="*/ 2147483647 w 1273"/>
                <a:gd name="T43" fmla="*/ 2147483647 h 912"/>
                <a:gd name="T44" fmla="*/ 2147483647 w 1273"/>
                <a:gd name="T45" fmla="*/ 2147483647 h 912"/>
                <a:gd name="T46" fmla="*/ 2147483647 w 1273"/>
                <a:gd name="T47" fmla="*/ 2147483647 h 912"/>
                <a:gd name="T48" fmla="*/ 2147483647 w 1273"/>
                <a:gd name="T49" fmla="*/ 2147483647 h 912"/>
                <a:gd name="T50" fmla="*/ 2147483647 w 1273"/>
                <a:gd name="T51" fmla="*/ 2147483647 h 912"/>
                <a:gd name="T52" fmla="*/ 2147483647 w 1273"/>
                <a:gd name="T53" fmla="*/ 2147483647 h 912"/>
                <a:gd name="T54" fmla="*/ 2147483647 w 1273"/>
                <a:gd name="T55" fmla="*/ 2147483647 h 912"/>
                <a:gd name="T56" fmla="*/ 2147483647 w 1273"/>
                <a:gd name="T57" fmla="*/ 2147483647 h 912"/>
                <a:gd name="T58" fmla="*/ 2147483647 w 1273"/>
                <a:gd name="T59" fmla="*/ 2147483647 h 912"/>
                <a:gd name="T60" fmla="*/ 2147483647 w 1273"/>
                <a:gd name="T61" fmla="*/ 2147483647 h 912"/>
                <a:gd name="T62" fmla="*/ 2147483647 w 1273"/>
                <a:gd name="T63" fmla="*/ 2147483647 h 912"/>
                <a:gd name="T64" fmla="*/ 2147483647 w 1273"/>
                <a:gd name="T65" fmla="*/ 2147483647 h 912"/>
                <a:gd name="T66" fmla="*/ 2147483647 w 1273"/>
                <a:gd name="T67" fmla="*/ 2147483647 h 912"/>
                <a:gd name="T68" fmla="*/ 2147483647 w 1273"/>
                <a:gd name="T69" fmla="*/ 2147483647 h 912"/>
                <a:gd name="T70" fmla="*/ 2147483647 w 1273"/>
                <a:gd name="T71" fmla="*/ 2147483647 h 912"/>
                <a:gd name="T72" fmla="*/ 2147483647 w 1273"/>
                <a:gd name="T73" fmla="*/ 2147483647 h 912"/>
                <a:gd name="T74" fmla="*/ 2147483647 w 1273"/>
                <a:gd name="T75" fmla="*/ 2147483647 h 912"/>
                <a:gd name="T76" fmla="*/ 2147483647 w 1273"/>
                <a:gd name="T77" fmla="*/ 2147483647 h 912"/>
                <a:gd name="T78" fmla="*/ 2147483647 w 1273"/>
                <a:gd name="T79" fmla="*/ 2147483647 h 912"/>
                <a:gd name="T80" fmla="*/ 2147483647 w 1273"/>
                <a:gd name="T81" fmla="*/ 2147483647 h 912"/>
                <a:gd name="T82" fmla="*/ 2147483647 w 1273"/>
                <a:gd name="T83" fmla="*/ 2147483647 h 912"/>
                <a:gd name="T84" fmla="*/ 2147483647 w 1273"/>
                <a:gd name="T85" fmla="*/ 2147483647 h 912"/>
                <a:gd name="T86" fmla="*/ 2147483647 w 1273"/>
                <a:gd name="T87" fmla="*/ 2147483647 h 912"/>
                <a:gd name="T88" fmla="*/ 2147483647 w 1273"/>
                <a:gd name="T89" fmla="*/ 2147483647 h 912"/>
                <a:gd name="T90" fmla="*/ 2147483647 w 1273"/>
                <a:gd name="T91" fmla="*/ 2147483647 h 912"/>
                <a:gd name="T92" fmla="*/ 2147483647 w 1273"/>
                <a:gd name="T93" fmla="*/ 2147483647 h 912"/>
                <a:gd name="T94" fmla="*/ 2147483647 w 1273"/>
                <a:gd name="T95" fmla="*/ 2147483647 h 912"/>
                <a:gd name="T96" fmla="*/ 2147483647 w 1273"/>
                <a:gd name="T97" fmla="*/ 2147483647 h 912"/>
                <a:gd name="T98" fmla="*/ 2147483647 w 1273"/>
                <a:gd name="T99" fmla="*/ 2147483647 h 912"/>
                <a:gd name="T100" fmla="*/ 2147483647 w 1273"/>
                <a:gd name="T101" fmla="*/ 2147483647 h 912"/>
                <a:gd name="T102" fmla="*/ 2147483647 w 1273"/>
                <a:gd name="T103" fmla="*/ 2147483647 h 912"/>
                <a:gd name="T104" fmla="*/ 2147483647 w 1273"/>
                <a:gd name="T105" fmla="*/ 2147483647 h 912"/>
                <a:gd name="T106" fmla="*/ 2147483647 w 1273"/>
                <a:gd name="T107" fmla="*/ 2147483647 h 912"/>
                <a:gd name="T108" fmla="*/ 2147483647 w 1273"/>
                <a:gd name="T109" fmla="*/ 2147483647 h 912"/>
                <a:gd name="T110" fmla="*/ 2147483647 w 1273"/>
                <a:gd name="T111" fmla="*/ 2147483647 h 9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3"/>
                <a:gd name="T169" fmla="*/ 0 h 912"/>
                <a:gd name="T170" fmla="*/ 1273 w 1273"/>
                <a:gd name="T171" fmla="*/ 912 h 9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3" h="912">
                  <a:moveTo>
                    <a:pt x="0" y="627"/>
                  </a:moveTo>
                  <a:lnTo>
                    <a:pt x="9" y="601"/>
                  </a:lnTo>
                  <a:lnTo>
                    <a:pt x="28" y="609"/>
                  </a:lnTo>
                  <a:lnTo>
                    <a:pt x="44" y="582"/>
                  </a:lnTo>
                  <a:lnTo>
                    <a:pt x="55" y="601"/>
                  </a:lnTo>
                  <a:lnTo>
                    <a:pt x="71" y="603"/>
                  </a:lnTo>
                  <a:lnTo>
                    <a:pt x="93" y="573"/>
                  </a:lnTo>
                  <a:lnTo>
                    <a:pt x="116" y="569"/>
                  </a:lnTo>
                  <a:lnTo>
                    <a:pt x="112" y="587"/>
                  </a:lnTo>
                  <a:lnTo>
                    <a:pt x="120" y="596"/>
                  </a:lnTo>
                  <a:lnTo>
                    <a:pt x="148" y="574"/>
                  </a:lnTo>
                  <a:lnTo>
                    <a:pt x="158" y="601"/>
                  </a:lnTo>
                  <a:lnTo>
                    <a:pt x="185" y="567"/>
                  </a:lnTo>
                  <a:lnTo>
                    <a:pt x="192" y="567"/>
                  </a:lnTo>
                  <a:lnTo>
                    <a:pt x="219" y="529"/>
                  </a:lnTo>
                  <a:lnTo>
                    <a:pt x="260" y="517"/>
                  </a:lnTo>
                  <a:lnTo>
                    <a:pt x="271" y="538"/>
                  </a:lnTo>
                  <a:lnTo>
                    <a:pt x="287" y="497"/>
                  </a:lnTo>
                  <a:lnTo>
                    <a:pt x="280" y="470"/>
                  </a:lnTo>
                  <a:lnTo>
                    <a:pt x="293" y="462"/>
                  </a:lnTo>
                  <a:lnTo>
                    <a:pt x="286" y="410"/>
                  </a:lnTo>
                  <a:lnTo>
                    <a:pt x="253" y="387"/>
                  </a:lnTo>
                  <a:lnTo>
                    <a:pt x="257" y="381"/>
                  </a:lnTo>
                  <a:lnTo>
                    <a:pt x="219" y="374"/>
                  </a:lnTo>
                  <a:lnTo>
                    <a:pt x="217" y="340"/>
                  </a:lnTo>
                  <a:lnTo>
                    <a:pt x="188" y="334"/>
                  </a:lnTo>
                  <a:lnTo>
                    <a:pt x="188" y="323"/>
                  </a:lnTo>
                  <a:lnTo>
                    <a:pt x="192" y="318"/>
                  </a:lnTo>
                  <a:lnTo>
                    <a:pt x="195" y="318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86" y="300"/>
                  </a:lnTo>
                  <a:lnTo>
                    <a:pt x="188" y="293"/>
                  </a:lnTo>
                  <a:lnTo>
                    <a:pt x="192" y="295"/>
                  </a:lnTo>
                  <a:lnTo>
                    <a:pt x="194" y="284"/>
                  </a:lnTo>
                  <a:lnTo>
                    <a:pt x="188" y="276"/>
                  </a:lnTo>
                  <a:lnTo>
                    <a:pt x="188" y="266"/>
                  </a:lnTo>
                  <a:lnTo>
                    <a:pt x="192" y="253"/>
                  </a:lnTo>
                  <a:lnTo>
                    <a:pt x="188" y="248"/>
                  </a:lnTo>
                  <a:lnTo>
                    <a:pt x="186" y="242"/>
                  </a:lnTo>
                  <a:lnTo>
                    <a:pt x="188" y="231"/>
                  </a:lnTo>
                  <a:lnTo>
                    <a:pt x="179" y="230"/>
                  </a:lnTo>
                  <a:lnTo>
                    <a:pt x="179" y="228"/>
                  </a:lnTo>
                  <a:lnTo>
                    <a:pt x="179" y="217"/>
                  </a:lnTo>
                  <a:lnTo>
                    <a:pt x="177" y="213"/>
                  </a:lnTo>
                  <a:lnTo>
                    <a:pt x="174" y="190"/>
                  </a:lnTo>
                  <a:lnTo>
                    <a:pt x="179" y="188"/>
                  </a:lnTo>
                  <a:lnTo>
                    <a:pt x="179" y="183"/>
                  </a:lnTo>
                  <a:lnTo>
                    <a:pt x="185" y="172"/>
                  </a:lnTo>
                  <a:lnTo>
                    <a:pt x="188" y="165"/>
                  </a:lnTo>
                  <a:lnTo>
                    <a:pt x="195" y="161"/>
                  </a:lnTo>
                  <a:lnTo>
                    <a:pt x="195" y="148"/>
                  </a:lnTo>
                  <a:lnTo>
                    <a:pt x="212" y="146"/>
                  </a:lnTo>
                  <a:lnTo>
                    <a:pt x="226" y="152"/>
                  </a:lnTo>
                  <a:lnTo>
                    <a:pt x="239" y="148"/>
                  </a:lnTo>
                  <a:lnTo>
                    <a:pt x="248" y="154"/>
                  </a:lnTo>
                  <a:lnTo>
                    <a:pt x="253" y="152"/>
                  </a:lnTo>
                  <a:lnTo>
                    <a:pt x="253" y="156"/>
                  </a:lnTo>
                  <a:lnTo>
                    <a:pt x="260" y="161"/>
                  </a:lnTo>
                  <a:lnTo>
                    <a:pt x="269" y="152"/>
                  </a:lnTo>
                  <a:lnTo>
                    <a:pt x="271" y="143"/>
                  </a:lnTo>
                  <a:lnTo>
                    <a:pt x="277" y="146"/>
                  </a:lnTo>
                  <a:lnTo>
                    <a:pt x="278" y="148"/>
                  </a:lnTo>
                  <a:lnTo>
                    <a:pt x="284" y="148"/>
                  </a:lnTo>
                  <a:lnTo>
                    <a:pt x="287" y="141"/>
                  </a:lnTo>
                  <a:lnTo>
                    <a:pt x="280" y="132"/>
                  </a:lnTo>
                  <a:lnTo>
                    <a:pt x="280" y="112"/>
                  </a:lnTo>
                  <a:lnTo>
                    <a:pt x="277" y="109"/>
                  </a:lnTo>
                  <a:lnTo>
                    <a:pt x="278" y="94"/>
                  </a:lnTo>
                  <a:lnTo>
                    <a:pt x="257" y="80"/>
                  </a:lnTo>
                  <a:lnTo>
                    <a:pt x="250" y="80"/>
                  </a:lnTo>
                  <a:lnTo>
                    <a:pt x="242" y="78"/>
                  </a:lnTo>
                  <a:lnTo>
                    <a:pt x="239" y="76"/>
                  </a:lnTo>
                  <a:lnTo>
                    <a:pt x="233" y="80"/>
                  </a:lnTo>
                  <a:lnTo>
                    <a:pt x="226" y="83"/>
                  </a:lnTo>
                  <a:lnTo>
                    <a:pt x="222" y="47"/>
                  </a:lnTo>
                  <a:lnTo>
                    <a:pt x="217" y="44"/>
                  </a:lnTo>
                  <a:lnTo>
                    <a:pt x="203" y="36"/>
                  </a:lnTo>
                  <a:lnTo>
                    <a:pt x="194" y="36"/>
                  </a:lnTo>
                  <a:lnTo>
                    <a:pt x="186" y="36"/>
                  </a:lnTo>
                  <a:lnTo>
                    <a:pt x="181" y="31"/>
                  </a:lnTo>
                  <a:lnTo>
                    <a:pt x="165" y="26"/>
                  </a:lnTo>
                  <a:lnTo>
                    <a:pt x="174" y="15"/>
                  </a:lnTo>
                  <a:lnTo>
                    <a:pt x="174" y="9"/>
                  </a:lnTo>
                  <a:lnTo>
                    <a:pt x="179" y="7"/>
                  </a:lnTo>
                  <a:lnTo>
                    <a:pt x="192" y="9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7" y="6"/>
                  </a:lnTo>
                  <a:lnTo>
                    <a:pt x="204" y="6"/>
                  </a:lnTo>
                  <a:lnTo>
                    <a:pt x="210" y="7"/>
                  </a:lnTo>
                  <a:lnTo>
                    <a:pt x="219" y="9"/>
                  </a:lnTo>
                  <a:lnTo>
                    <a:pt x="232" y="7"/>
                  </a:lnTo>
                  <a:lnTo>
                    <a:pt x="253" y="18"/>
                  </a:lnTo>
                  <a:lnTo>
                    <a:pt x="257" y="15"/>
                  </a:lnTo>
                  <a:lnTo>
                    <a:pt x="262" y="18"/>
                  </a:lnTo>
                  <a:lnTo>
                    <a:pt x="280" y="15"/>
                  </a:lnTo>
                  <a:lnTo>
                    <a:pt x="291" y="26"/>
                  </a:lnTo>
                  <a:lnTo>
                    <a:pt x="315" y="20"/>
                  </a:lnTo>
                  <a:lnTo>
                    <a:pt x="327" y="24"/>
                  </a:lnTo>
                  <a:lnTo>
                    <a:pt x="334" y="9"/>
                  </a:lnTo>
                  <a:lnTo>
                    <a:pt x="340" y="9"/>
                  </a:lnTo>
                  <a:lnTo>
                    <a:pt x="342" y="6"/>
                  </a:lnTo>
                  <a:lnTo>
                    <a:pt x="345" y="6"/>
                  </a:lnTo>
                  <a:lnTo>
                    <a:pt x="349" y="7"/>
                  </a:lnTo>
                  <a:lnTo>
                    <a:pt x="349" y="29"/>
                  </a:lnTo>
                  <a:lnTo>
                    <a:pt x="356" y="29"/>
                  </a:lnTo>
                  <a:lnTo>
                    <a:pt x="360" y="26"/>
                  </a:lnTo>
                  <a:lnTo>
                    <a:pt x="369" y="38"/>
                  </a:lnTo>
                  <a:lnTo>
                    <a:pt x="372" y="29"/>
                  </a:lnTo>
                  <a:lnTo>
                    <a:pt x="380" y="24"/>
                  </a:lnTo>
                  <a:lnTo>
                    <a:pt x="387" y="26"/>
                  </a:lnTo>
                  <a:lnTo>
                    <a:pt x="387" y="18"/>
                  </a:lnTo>
                  <a:lnTo>
                    <a:pt x="390" y="13"/>
                  </a:lnTo>
                  <a:lnTo>
                    <a:pt x="401" y="15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3" y="18"/>
                  </a:lnTo>
                  <a:lnTo>
                    <a:pt x="421" y="24"/>
                  </a:lnTo>
                  <a:lnTo>
                    <a:pt x="425" y="20"/>
                  </a:lnTo>
                  <a:lnTo>
                    <a:pt x="434" y="26"/>
                  </a:lnTo>
                  <a:lnTo>
                    <a:pt x="446" y="42"/>
                  </a:lnTo>
                  <a:lnTo>
                    <a:pt x="441" y="44"/>
                  </a:lnTo>
                  <a:lnTo>
                    <a:pt x="439" y="49"/>
                  </a:lnTo>
                  <a:lnTo>
                    <a:pt x="448" y="49"/>
                  </a:lnTo>
                  <a:lnTo>
                    <a:pt x="454" y="53"/>
                  </a:lnTo>
                  <a:lnTo>
                    <a:pt x="461" y="78"/>
                  </a:lnTo>
                  <a:lnTo>
                    <a:pt x="463" y="76"/>
                  </a:lnTo>
                  <a:lnTo>
                    <a:pt x="472" y="89"/>
                  </a:lnTo>
                  <a:lnTo>
                    <a:pt x="477" y="89"/>
                  </a:lnTo>
                  <a:lnTo>
                    <a:pt x="486" y="107"/>
                  </a:lnTo>
                  <a:lnTo>
                    <a:pt x="493" y="101"/>
                  </a:lnTo>
                  <a:lnTo>
                    <a:pt x="493" y="109"/>
                  </a:lnTo>
                  <a:lnTo>
                    <a:pt x="490" y="109"/>
                  </a:lnTo>
                  <a:lnTo>
                    <a:pt x="506" y="130"/>
                  </a:lnTo>
                  <a:lnTo>
                    <a:pt x="506" y="137"/>
                  </a:lnTo>
                  <a:lnTo>
                    <a:pt x="513" y="143"/>
                  </a:lnTo>
                  <a:lnTo>
                    <a:pt x="522" y="132"/>
                  </a:lnTo>
                  <a:lnTo>
                    <a:pt x="524" y="141"/>
                  </a:lnTo>
                  <a:lnTo>
                    <a:pt x="529" y="137"/>
                  </a:lnTo>
                  <a:lnTo>
                    <a:pt x="538" y="141"/>
                  </a:lnTo>
                  <a:lnTo>
                    <a:pt x="544" y="148"/>
                  </a:lnTo>
                  <a:lnTo>
                    <a:pt x="564" y="161"/>
                  </a:lnTo>
                  <a:lnTo>
                    <a:pt x="575" y="159"/>
                  </a:lnTo>
                  <a:lnTo>
                    <a:pt x="576" y="166"/>
                  </a:lnTo>
                  <a:lnTo>
                    <a:pt x="584" y="172"/>
                  </a:lnTo>
                  <a:lnTo>
                    <a:pt x="591" y="166"/>
                  </a:lnTo>
                  <a:lnTo>
                    <a:pt x="594" y="177"/>
                  </a:lnTo>
                  <a:lnTo>
                    <a:pt x="609" y="188"/>
                  </a:lnTo>
                  <a:lnTo>
                    <a:pt x="616" y="183"/>
                  </a:lnTo>
                  <a:lnTo>
                    <a:pt x="620" y="188"/>
                  </a:lnTo>
                  <a:lnTo>
                    <a:pt x="632" y="201"/>
                  </a:lnTo>
                  <a:lnTo>
                    <a:pt x="638" y="201"/>
                  </a:lnTo>
                  <a:lnTo>
                    <a:pt x="645" y="190"/>
                  </a:lnTo>
                  <a:lnTo>
                    <a:pt x="656" y="195"/>
                  </a:lnTo>
                  <a:lnTo>
                    <a:pt x="667" y="188"/>
                  </a:lnTo>
                  <a:lnTo>
                    <a:pt x="676" y="183"/>
                  </a:lnTo>
                  <a:lnTo>
                    <a:pt x="706" y="193"/>
                  </a:lnTo>
                  <a:lnTo>
                    <a:pt x="724" y="183"/>
                  </a:lnTo>
                  <a:lnTo>
                    <a:pt x="730" y="188"/>
                  </a:lnTo>
                  <a:lnTo>
                    <a:pt x="732" y="183"/>
                  </a:lnTo>
                  <a:lnTo>
                    <a:pt x="744" y="188"/>
                  </a:lnTo>
                  <a:lnTo>
                    <a:pt x="746" y="177"/>
                  </a:lnTo>
                  <a:lnTo>
                    <a:pt x="768" y="184"/>
                  </a:lnTo>
                  <a:lnTo>
                    <a:pt x="777" y="175"/>
                  </a:lnTo>
                  <a:lnTo>
                    <a:pt x="784" y="175"/>
                  </a:lnTo>
                  <a:lnTo>
                    <a:pt x="800" y="195"/>
                  </a:lnTo>
                  <a:lnTo>
                    <a:pt x="797" y="195"/>
                  </a:lnTo>
                  <a:lnTo>
                    <a:pt x="815" y="208"/>
                  </a:lnTo>
                  <a:lnTo>
                    <a:pt x="824" y="195"/>
                  </a:lnTo>
                  <a:lnTo>
                    <a:pt x="836" y="190"/>
                  </a:lnTo>
                  <a:lnTo>
                    <a:pt x="838" y="184"/>
                  </a:lnTo>
                  <a:lnTo>
                    <a:pt x="842" y="184"/>
                  </a:lnTo>
                  <a:lnTo>
                    <a:pt x="849" y="172"/>
                  </a:lnTo>
                  <a:lnTo>
                    <a:pt x="860" y="175"/>
                  </a:lnTo>
                  <a:lnTo>
                    <a:pt x="860" y="170"/>
                  </a:lnTo>
                  <a:lnTo>
                    <a:pt x="867" y="179"/>
                  </a:lnTo>
                  <a:lnTo>
                    <a:pt x="867" y="184"/>
                  </a:lnTo>
                  <a:lnTo>
                    <a:pt x="872" y="184"/>
                  </a:lnTo>
                  <a:lnTo>
                    <a:pt x="867" y="204"/>
                  </a:lnTo>
                  <a:lnTo>
                    <a:pt x="869" y="219"/>
                  </a:lnTo>
                  <a:lnTo>
                    <a:pt x="874" y="224"/>
                  </a:lnTo>
                  <a:lnTo>
                    <a:pt x="867" y="240"/>
                  </a:lnTo>
                  <a:lnTo>
                    <a:pt x="862" y="237"/>
                  </a:lnTo>
                  <a:lnTo>
                    <a:pt x="865" y="246"/>
                  </a:lnTo>
                  <a:lnTo>
                    <a:pt x="862" y="248"/>
                  </a:lnTo>
                  <a:lnTo>
                    <a:pt x="872" y="255"/>
                  </a:lnTo>
                  <a:lnTo>
                    <a:pt x="865" y="264"/>
                  </a:lnTo>
                  <a:lnTo>
                    <a:pt x="869" y="271"/>
                  </a:lnTo>
                  <a:lnTo>
                    <a:pt x="874" y="275"/>
                  </a:lnTo>
                  <a:lnTo>
                    <a:pt x="876" y="278"/>
                  </a:lnTo>
                  <a:lnTo>
                    <a:pt x="885" y="284"/>
                  </a:lnTo>
                  <a:lnTo>
                    <a:pt x="889" y="298"/>
                  </a:lnTo>
                  <a:lnTo>
                    <a:pt x="896" y="289"/>
                  </a:lnTo>
                  <a:lnTo>
                    <a:pt x="900" y="298"/>
                  </a:lnTo>
                  <a:lnTo>
                    <a:pt x="896" y="307"/>
                  </a:lnTo>
                  <a:lnTo>
                    <a:pt x="898" y="316"/>
                  </a:lnTo>
                  <a:lnTo>
                    <a:pt x="916" y="311"/>
                  </a:lnTo>
                  <a:lnTo>
                    <a:pt x="937" y="293"/>
                  </a:lnTo>
                  <a:lnTo>
                    <a:pt x="943" y="295"/>
                  </a:lnTo>
                  <a:lnTo>
                    <a:pt x="957" y="316"/>
                  </a:lnTo>
                  <a:lnTo>
                    <a:pt x="979" y="318"/>
                  </a:lnTo>
                  <a:lnTo>
                    <a:pt x="988" y="316"/>
                  </a:lnTo>
                  <a:lnTo>
                    <a:pt x="992" y="311"/>
                  </a:lnTo>
                  <a:lnTo>
                    <a:pt x="995" y="316"/>
                  </a:lnTo>
                  <a:lnTo>
                    <a:pt x="999" y="307"/>
                  </a:lnTo>
                  <a:lnTo>
                    <a:pt x="1004" y="311"/>
                  </a:lnTo>
                  <a:lnTo>
                    <a:pt x="1002" y="322"/>
                  </a:lnTo>
                  <a:lnTo>
                    <a:pt x="1002" y="327"/>
                  </a:lnTo>
                  <a:lnTo>
                    <a:pt x="997" y="336"/>
                  </a:lnTo>
                  <a:lnTo>
                    <a:pt x="999" y="354"/>
                  </a:lnTo>
                  <a:lnTo>
                    <a:pt x="1004" y="354"/>
                  </a:lnTo>
                  <a:lnTo>
                    <a:pt x="1010" y="350"/>
                  </a:lnTo>
                  <a:lnTo>
                    <a:pt x="1013" y="350"/>
                  </a:lnTo>
                  <a:lnTo>
                    <a:pt x="1019" y="358"/>
                  </a:lnTo>
                  <a:lnTo>
                    <a:pt x="1037" y="363"/>
                  </a:lnTo>
                  <a:lnTo>
                    <a:pt x="1037" y="370"/>
                  </a:lnTo>
                  <a:lnTo>
                    <a:pt x="1044" y="376"/>
                  </a:lnTo>
                  <a:lnTo>
                    <a:pt x="1067" y="365"/>
                  </a:lnTo>
                  <a:lnTo>
                    <a:pt x="1067" y="370"/>
                  </a:lnTo>
                  <a:lnTo>
                    <a:pt x="1073" y="370"/>
                  </a:lnTo>
                  <a:lnTo>
                    <a:pt x="1075" y="360"/>
                  </a:lnTo>
                  <a:lnTo>
                    <a:pt x="1082" y="363"/>
                  </a:lnTo>
                  <a:lnTo>
                    <a:pt x="1089" y="354"/>
                  </a:lnTo>
                  <a:lnTo>
                    <a:pt x="1091" y="341"/>
                  </a:lnTo>
                  <a:lnTo>
                    <a:pt x="1098" y="340"/>
                  </a:lnTo>
                  <a:lnTo>
                    <a:pt x="1105" y="352"/>
                  </a:lnTo>
                  <a:lnTo>
                    <a:pt x="1109" y="352"/>
                  </a:lnTo>
                  <a:lnTo>
                    <a:pt x="1105" y="378"/>
                  </a:lnTo>
                  <a:lnTo>
                    <a:pt x="1122" y="388"/>
                  </a:lnTo>
                  <a:lnTo>
                    <a:pt x="1132" y="383"/>
                  </a:lnTo>
                  <a:lnTo>
                    <a:pt x="1134" y="387"/>
                  </a:lnTo>
                  <a:lnTo>
                    <a:pt x="1134" y="394"/>
                  </a:lnTo>
                  <a:lnTo>
                    <a:pt x="1136" y="397"/>
                  </a:lnTo>
                  <a:lnTo>
                    <a:pt x="1140" y="397"/>
                  </a:lnTo>
                  <a:lnTo>
                    <a:pt x="1141" y="394"/>
                  </a:lnTo>
                  <a:lnTo>
                    <a:pt x="1145" y="403"/>
                  </a:lnTo>
                  <a:lnTo>
                    <a:pt x="1145" y="406"/>
                  </a:lnTo>
                  <a:lnTo>
                    <a:pt x="1150" y="415"/>
                  </a:lnTo>
                  <a:lnTo>
                    <a:pt x="1156" y="412"/>
                  </a:lnTo>
                  <a:lnTo>
                    <a:pt x="1158" y="415"/>
                  </a:lnTo>
                  <a:lnTo>
                    <a:pt x="1163" y="428"/>
                  </a:lnTo>
                  <a:lnTo>
                    <a:pt x="1170" y="439"/>
                  </a:lnTo>
                  <a:lnTo>
                    <a:pt x="1176" y="428"/>
                  </a:lnTo>
                  <a:lnTo>
                    <a:pt x="1179" y="426"/>
                  </a:lnTo>
                  <a:lnTo>
                    <a:pt x="1187" y="428"/>
                  </a:lnTo>
                  <a:lnTo>
                    <a:pt x="1201" y="446"/>
                  </a:lnTo>
                  <a:lnTo>
                    <a:pt x="1212" y="435"/>
                  </a:lnTo>
                  <a:lnTo>
                    <a:pt x="1219" y="441"/>
                  </a:lnTo>
                  <a:lnTo>
                    <a:pt x="1219" y="446"/>
                  </a:lnTo>
                  <a:lnTo>
                    <a:pt x="1228" y="452"/>
                  </a:lnTo>
                  <a:lnTo>
                    <a:pt x="1228" y="457"/>
                  </a:lnTo>
                  <a:lnTo>
                    <a:pt x="1248" y="464"/>
                  </a:lnTo>
                  <a:lnTo>
                    <a:pt x="1250" y="479"/>
                  </a:lnTo>
                  <a:lnTo>
                    <a:pt x="1241" y="480"/>
                  </a:lnTo>
                  <a:lnTo>
                    <a:pt x="1228" y="493"/>
                  </a:lnTo>
                  <a:lnTo>
                    <a:pt x="1221" y="497"/>
                  </a:lnTo>
                  <a:lnTo>
                    <a:pt x="1214" y="506"/>
                  </a:lnTo>
                  <a:lnTo>
                    <a:pt x="1217" y="517"/>
                  </a:lnTo>
                  <a:lnTo>
                    <a:pt x="1212" y="522"/>
                  </a:lnTo>
                  <a:lnTo>
                    <a:pt x="1205" y="522"/>
                  </a:lnTo>
                  <a:lnTo>
                    <a:pt x="1203" y="535"/>
                  </a:lnTo>
                  <a:lnTo>
                    <a:pt x="1212" y="549"/>
                  </a:lnTo>
                  <a:lnTo>
                    <a:pt x="1212" y="556"/>
                  </a:lnTo>
                  <a:lnTo>
                    <a:pt x="1219" y="556"/>
                  </a:lnTo>
                  <a:lnTo>
                    <a:pt x="1228" y="573"/>
                  </a:lnTo>
                  <a:lnTo>
                    <a:pt x="1226" y="585"/>
                  </a:lnTo>
                  <a:lnTo>
                    <a:pt x="1234" y="592"/>
                  </a:lnTo>
                  <a:lnTo>
                    <a:pt x="1226" y="603"/>
                  </a:lnTo>
                  <a:lnTo>
                    <a:pt x="1232" y="619"/>
                  </a:lnTo>
                  <a:lnTo>
                    <a:pt x="1239" y="621"/>
                  </a:lnTo>
                  <a:lnTo>
                    <a:pt x="1255" y="638"/>
                  </a:lnTo>
                  <a:lnTo>
                    <a:pt x="1270" y="703"/>
                  </a:lnTo>
                  <a:lnTo>
                    <a:pt x="1273" y="721"/>
                  </a:lnTo>
                  <a:lnTo>
                    <a:pt x="1252" y="742"/>
                  </a:lnTo>
                  <a:lnTo>
                    <a:pt x="1241" y="744"/>
                  </a:lnTo>
                  <a:lnTo>
                    <a:pt x="1226" y="742"/>
                  </a:lnTo>
                  <a:lnTo>
                    <a:pt x="1212" y="737"/>
                  </a:lnTo>
                  <a:lnTo>
                    <a:pt x="1194" y="721"/>
                  </a:lnTo>
                  <a:lnTo>
                    <a:pt x="1170" y="726"/>
                  </a:lnTo>
                  <a:lnTo>
                    <a:pt x="1163" y="733"/>
                  </a:lnTo>
                  <a:lnTo>
                    <a:pt x="1158" y="749"/>
                  </a:lnTo>
                  <a:lnTo>
                    <a:pt x="1150" y="760"/>
                  </a:lnTo>
                  <a:lnTo>
                    <a:pt x="1132" y="773"/>
                  </a:lnTo>
                  <a:lnTo>
                    <a:pt x="1129" y="766"/>
                  </a:lnTo>
                  <a:lnTo>
                    <a:pt x="1122" y="768"/>
                  </a:lnTo>
                  <a:lnTo>
                    <a:pt x="1104" y="766"/>
                  </a:lnTo>
                  <a:lnTo>
                    <a:pt x="1113" y="786"/>
                  </a:lnTo>
                  <a:lnTo>
                    <a:pt x="1111" y="802"/>
                  </a:lnTo>
                  <a:lnTo>
                    <a:pt x="1098" y="796"/>
                  </a:lnTo>
                  <a:lnTo>
                    <a:pt x="1102" y="789"/>
                  </a:lnTo>
                  <a:lnTo>
                    <a:pt x="1091" y="791"/>
                  </a:lnTo>
                  <a:lnTo>
                    <a:pt x="1087" y="789"/>
                  </a:lnTo>
                  <a:lnTo>
                    <a:pt x="1080" y="791"/>
                  </a:lnTo>
                  <a:lnTo>
                    <a:pt x="1080" y="804"/>
                  </a:lnTo>
                  <a:lnTo>
                    <a:pt x="1073" y="800"/>
                  </a:lnTo>
                  <a:lnTo>
                    <a:pt x="1067" y="800"/>
                  </a:lnTo>
                  <a:lnTo>
                    <a:pt x="1066" y="814"/>
                  </a:lnTo>
                  <a:lnTo>
                    <a:pt x="1073" y="818"/>
                  </a:lnTo>
                  <a:lnTo>
                    <a:pt x="1075" y="809"/>
                  </a:lnTo>
                  <a:lnTo>
                    <a:pt x="1080" y="809"/>
                  </a:lnTo>
                  <a:lnTo>
                    <a:pt x="1080" y="814"/>
                  </a:lnTo>
                  <a:lnTo>
                    <a:pt x="1071" y="827"/>
                  </a:lnTo>
                  <a:lnTo>
                    <a:pt x="1058" y="827"/>
                  </a:lnTo>
                  <a:lnTo>
                    <a:pt x="1049" y="832"/>
                  </a:lnTo>
                  <a:lnTo>
                    <a:pt x="1042" y="827"/>
                  </a:lnTo>
                  <a:lnTo>
                    <a:pt x="1028" y="832"/>
                  </a:lnTo>
                  <a:lnTo>
                    <a:pt x="1004" y="843"/>
                  </a:lnTo>
                  <a:lnTo>
                    <a:pt x="992" y="842"/>
                  </a:lnTo>
                  <a:lnTo>
                    <a:pt x="983" y="843"/>
                  </a:lnTo>
                  <a:lnTo>
                    <a:pt x="968" y="838"/>
                  </a:lnTo>
                  <a:lnTo>
                    <a:pt x="965" y="842"/>
                  </a:lnTo>
                  <a:lnTo>
                    <a:pt x="961" y="867"/>
                  </a:lnTo>
                  <a:lnTo>
                    <a:pt x="937" y="872"/>
                  </a:lnTo>
                  <a:lnTo>
                    <a:pt x="916" y="899"/>
                  </a:lnTo>
                  <a:lnTo>
                    <a:pt x="914" y="912"/>
                  </a:lnTo>
                  <a:lnTo>
                    <a:pt x="905" y="912"/>
                  </a:lnTo>
                  <a:lnTo>
                    <a:pt x="903" y="907"/>
                  </a:lnTo>
                  <a:lnTo>
                    <a:pt x="898" y="907"/>
                  </a:lnTo>
                  <a:lnTo>
                    <a:pt x="896" y="899"/>
                  </a:lnTo>
                  <a:lnTo>
                    <a:pt x="889" y="899"/>
                  </a:lnTo>
                  <a:lnTo>
                    <a:pt x="883" y="903"/>
                  </a:lnTo>
                  <a:lnTo>
                    <a:pt x="880" y="903"/>
                  </a:lnTo>
                  <a:lnTo>
                    <a:pt x="880" y="896"/>
                  </a:lnTo>
                  <a:lnTo>
                    <a:pt x="872" y="901"/>
                  </a:lnTo>
                  <a:lnTo>
                    <a:pt x="867" y="888"/>
                  </a:lnTo>
                  <a:lnTo>
                    <a:pt x="872" y="876"/>
                  </a:lnTo>
                  <a:lnTo>
                    <a:pt x="869" y="870"/>
                  </a:lnTo>
                  <a:lnTo>
                    <a:pt x="865" y="870"/>
                  </a:lnTo>
                  <a:lnTo>
                    <a:pt x="854" y="861"/>
                  </a:lnTo>
                  <a:lnTo>
                    <a:pt x="865" y="843"/>
                  </a:lnTo>
                  <a:lnTo>
                    <a:pt x="867" y="836"/>
                  </a:lnTo>
                  <a:lnTo>
                    <a:pt x="874" y="836"/>
                  </a:lnTo>
                  <a:lnTo>
                    <a:pt x="880" y="825"/>
                  </a:lnTo>
                  <a:lnTo>
                    <a:pt x="869" y="813"/>
                  </a:lnTo>
                  <a:lnTo>
                    <a:pt x="862" y="809"/>
                  </a:lnTo>
                  <a:lnTo>
                    <a:pt x="874" y="795"/>
                  </a:lnTo>
                  <a:lnTo>
                    <a:pt x="865" y="780"/>
                  </a:lnTo>
                  <a:lnTo>
                    <a:pt x="865" y="773"/>
                  </a:lnTo>
                  <a:lnTo>
                    <a:pt x="853" y="777"/>
                  </a:lnTo>
                  <a:lnTo>
                    <a:pt x="849" y="773"/>
                  </a:lnTo>
                  <a:lnTo>
                    <a:pt x="844" y="739"/>
                  </a:lnTo>
                  <a:lnTo>
                    <a:pt x="822" y="762"/>
                  </a:lnTo>
                  <a:lnTo>
                    <a:pt x="777" y="825"/>
                  </a:lnTo>
                  <a:lnTo>
                    <a:pt x="775" y="823"/>
                  </a:lnTo>
                  <a:lnTo>
                    <a:pt x="768" y="827"/>
                  </a:lnTo>
                  <a:lnTo>
                    <a:pt x="766" y="814"/>
                  </a:lnTo>
                  <a:lnTo>
                    <a:pt x="759" y="813"/>
                  </a:lnTo>
                  <a:lnTo>
                    <a:pt x="750" y="820"/>
                  </a:lnTo>
                  <a:lnTo>
                    <a:pt x="739" y="786"/>
                  </a:lnTo>
                  <a:lnTo>
                    <a:pt x="759" y="768"/>
                  </a:lnTo>
                  <a:lnTo>
                    <a:pt x="755" y="755"/>
                  </a:lnTo>
                  <a:lnTo>
                    <a:pt x="744" y="773"/>
                  </a:lnTo>
                  <a:lnTo>
                    <a:pt x="737" y="751"/>
                  </a:lnTo>
                  <a:lnTo>
                    <a:pt x="735" y="749"/>
                  </a:lnTo>
                  <a:lnTo>
                    <a:pt x="723" y="762"/>
                  </a:lnTo>
                  <a:lnTo>
                    <a:pt x="717" y="777"/>
                  </a:lnTo>
                  <a:lnTo>
                    <a:pt x="708" y="784"/>
                  </a:lnTo>
                  <a:lnTo>
                    <a:pt x="699" y="796"/>
                  </a:lnTo>
                  <a:lnTo>
                    <a:pt x="694" y="791"/>
                  </a:lnTo>
                  <a:lnTo>
                    <a:pt x="685" y="789"/>
                  </a:lnTo>
                  <a:lnTo>
                    <a:pt x="681" y="791"/>
                  </a:lnTo>
                  <a:lnTo>
                    <a:pt x="663" y="789"/>
                  </a:lnTo>
                  <a:lnTo>
                    <a:pt x="652" y="807"/>
                  </a:lnTo>
                  <a:lnTo>
                    <a:pt x="645" y="809"/>
                  </a:lnTo>
                  <a:lnTo>
                    <a:pt x="638" y="818"/>
                  </a:lnTo>
                  <a:lnTo>
                    <a:pt x="640" y="796"/>
                  </a:lnTo>
                  <a:lnTo>
                    <a:pt x="629" y="791"/>
                  </a:lnTo>
                  <a:lnTo>
                    <a:pt x="629" y="784"/>
                  </a:lnTo>
                  <a:lnTo>
                    <a:pt x="621" y="789"/>
                  </a:lnTo>
                  <a:lnTo>
                    <a:pt x="620" y="780"/>
                  </a:lnTo>
                  <a:lnTo>
                    <a:pt x="614" y="786"/>
                  </a:lnTo>
                  <a:lnTo>
                    <a:pt x="602" y="778"/>
                  </a:lnTo>
                  <a:lnTo>
                    <a:pt x="600" y="760"/>
                  </a:lnTo>
                  <a:lnTo>
                    <a:pt x="598" y="766"/>
                  </a:lnTo>
                  <a:lnTo>
                    <a:pt x="585" y="755"/>
                  </a:lnTo>
                  <a:lnTo>
                    <a:pt x="584" y="744"/>
                  </a:lnTo>
                  <a:lnTo>
                    <a:pt x="564" y="739"/>
                  </a:lnTo>
                  <a:lnTo>
                    <a:pt x="564" y="737"/>
                  </a:lnTo>
                  <a:lnTo>
                    <a:pt x="547" y="728"/>
                  </a:lnTo>
                  <a:lnTo>
                    <a:pt x="537" y="733"/>
                  </a:lnTo>
                  <a:lnTo>
                    <a:pt x="515" y="731"/>
                  </a:lnTo>
                  <a:lnTo>
                    <a:pt x="510" y="726"/>
                  </a:lnTo>
                  <a:lnTo>
                    <a:pt x="501" y="724"/>
                  </a:lnTo>
                  <a:lnTo>
                    <a:pt x="492" y="728"/>
                  </a:lnTo>
                  <a:lnTo>
                    <a:pt x="490" y="721"/>
                  </a:lnTo>
                  <a:lnTo>
                    <a:pt x="475" y="721"/>
                  </a:lnTo>
                  <a:lnTo>
                    <a:pt x="463" y="703"/>
                  </a:lnTo>
                  <a:lnTo>
                    <a:pt x="432" y="703"/>
                  </a:lnTo>
                  <a:lnTo>
                    <a:pt x="417" y="697"/>
                  </a:lnTo>
                  <a:lnTo>
                    <a:pt x="414" y="686"/>
                  </a:lnTo>
                  <a:lnTo>
                    <a:pt x="407" y="686"/>
                  </a:lnTo>
                  <a:lnTo>
                    <a:pt x="387" y="686"/>
                  </a:lnTo>
                  <a:lnTo>
                    <a:pt x="380" y="704"/>
                  </a:lnTo>
                  <a:lnTo>
                    <a:pt x="376" y="704"/>
                  </a:lnTo>
                  <a:lnTo>
                    <a:pt x="371" y="697"/>
                  </a:lnTo>
                  <a:lnTo>
                    <a:pt x="365" y="695"/>
                  </a:lnTo>
                  <a:lnTo>
                    <a:pt x="347" y="703"/>
                  </a:lnTo>
                  <a:lnTo>
                    <a:pt x="352" y="748"/>
                  </a:lnTo>
                  <a:lnTo>
                    <a:pt x="363" y="749"/>
                  </a:lnTo>
                  <a:lnTo>
                    <a:pt x="365" y="762"/>
                  </a:lnTo>
                  <a:lnTo>
                    <a:pt x="349" y="778"/>
                  </a:lnTo>
                  <a:lnTo>
                    <a:pt x="338" y="780"/>
                  </a:lnTo>
                  <a:lnTo>
                    <a:pt x="338" y="777"/>
                  </a:lnTo>
                  <a:lnTo>
                    <a:pt x="333" y="786"/>
                  </a:lnTo>
                  <a:lnTo>
                    <a:pt x="322" y="791"/>
                  </a:lnTo>
                  <a:lnTo>
                    <a:pt x="318" y="786"/>
                  </a:lnTo>
                  <a:lnTo>
                    <a:pt x="311" y="789"/>
                  </a:lnTo>
                  <a:lnTo>
                    <a:pt x="304" y="777"/>
                  </a:lnTo>
                  <a:lnTo>
                    <a:pt x="295" y="771"/>
                  </a:lnTo>
                  <a:lnTo>
                    <a:pt x="286" y="771"/>
                  </a:lnTo>
                  <a:lnTo>
                    <a:pt x="280" y="766"/>
                  </a:lnTo>
                  <a:lnTo>
                    <a:pt x="271" y="762"/>
                  </a:lnTo>
                  <a:lnTo>
                    <a:pt x="241" y="768"/>
                  </a:lnTo>
                  <a:lnTo>
                    <a:pt x="239" y="762"/>
                  </a:lnTo>
                  <a:lnTo>
                    <a:pt x="224" y="768"/>
                  </a:lnTo>
                  <a:lnTo>
                    <a:pt x="219" y="784"/>
                  </a:lnTo>
                  <a:lnTo>
                    <a:pt x="212" y="789"/>
                  </a:lnTo>
                  <a:lnTo>
                    <a:pt x="215" y="802"/>
                  </a:lnTo>
                  <a:lnTo>
                    <a:pt x="204" y="802"/>
                  </a:lnTo>
                  <a:lnTo>
                    <a:pt x="203" y="796"/>
                  </a:lnTo>
                  <a:lnTo>
                    <a:pt x="192" y="795"/>
                  </a:lnTo>
                  <a:lnTo>
                    <a:pt x="181" y="800"/>
                  </a:lnTo>
                  <a:lnTo>
                    <a:pt x="177" y="809"/>
                  </a:lnTo>
                  <a:lnTo>
                    <a:pt x="177" y="807"/>
                  </a:lnTo>
                  <a:lnTo>
                    <a:pt x="170" y="809"/>
                  </a:lnTo>
                  <a:lnTo>
                    <a:pt x="170" y="818"/>
                  </a:lnTo>
                  <a:lnTo>
                    <a:pt x="165" y="814"/>
                  </a:lnTo>
                  <a:lnTo>
                    <a:pt x="167" y="823"/>
                  </a:lnTo>
                  <a:lnTo>
                    <a:pt x="163" y="823"/>
                  </a:lnTo>
                  <a:lnTo>
                    <a:pt x="163" y="832"/>
                  </a:lnTo>
                  <a:lnTo>
                    <a:pt x="156" y="838"/>
                  </a:lnTo>
                  <a:lnTo>
                    <a:pt x="158" y="847"/>
                  </a:lnTo>
                  <a:lnTo>
                    <a:pt x="150" y="851"/>
                  </a:lnTo>
                  <a:lnTo>
                    <a:pt x="150" y="856"/>
                  </a:lnTo>
                  <a:lnTo>
                    <a:pt x="154" y="865"/>
                  </a:lnTo>
                  <a:lnTo>
                    <a:pt x="148" y="876"/>
                  </a:lnTo>
                  <a:lnTo>
                    <a:pt x="139" y="883"/>
                  </a:lnTo>
                  <a:lnTo>
                    <a:pt x="139" y="901"/>
                  </a:lnTo>
                  <a:lnTo>
                    <a:pt x="134" y="903"/>
                  </a:lnTo>
                  <a:lnTo>
                    <a:pt x="116" y="888"/>
                  </a:lnTo>
                  <a:lnTo>
                    <a:pt x="105" y="842"/>
                  </a:lnTo>
                  <a:lnTo>
                    <a:pt x="94" y="856"/>
                  </a:lnTo>
                  <a:lnTo>
                    <a:pt x="82" y="860"/>
                  </a:lnTo>
                  <a:lnTo>
                    <a:pt x="71" y="786"/>
                  </a:lnTo>
                  <a:lnTo>
                    <a:pt x="64" y="789"/>
                  </a:lnTo>
                  <a:lnTo>
                    <a:pt x="64" y="780"/>
                  </a:lnTo>
                  <a:lnTo>
                    <a:pt x="58" y="789"/>
                  </a:lnTo>
                  <a:lnTo>
                    <a:pt x="33" y="739"/>
                  </a:lnTo>
                  <a:lnTo>
                    <a:pt x="17" y="773"/>
                  </a:lnTo>
                  <a:lnTo>
                    <a:pt x="4" y="766"/>
                  </a:lnTo>
                  <a:lnTo>
                    <a:pt x="4" y="733"/>
                  </a:lnTo>
                  <a:lnTo>
                    <a:pt x="20" y="739"/>
                  </a:lnTo>
                  <a:lnTo>
                    <a:pt x="28" y="661"/>
                  </a:lnTo>
                  <a:lnTo>
                    <a:pt x="0" y="627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06" name="Freeform 76"/>
            <p:cNvSpPr>
              <a:spLocks noChangeAspect="1"/>
            </p:cNvSpPr>
            <p:nvPr/>
          </p:nvSpPr>
          <p:spPr bwMode="auto">
            <a:xfrm>
              <a:off x="5716198" y="1219200"/>
              <a:ext cx="1598997" cy="1338668"/>
            </a:xfrm>
            <a:custGeom>
              <a:avLst/>
              <a:gdLst>
                <a:gd name="T0" fmla="*/ 2147483647 w 1924"/>
                <a:gd name="T1" fmla="*/ 2147483647 h 1910"/>
                <a:gd name="T2" fmla="*/ 2147483647 w 1924"/>
                <a:gd name="T3" fmla="*/ 2147483647 h 1910"/>
                <a:gd name="T4" fmla="*/ 2147483647 w 1924"/>
                <a:gd name="T5" fmla="*/ 2147483647 h 1910"/>
                <a:gd name="T6" fmla="*/ 2147483647 w 1924"/>
                <a:gd name="T7" fmla="*/ 2147483647 h 1910"/>
                <a:gd name="T8" fmla="*/ 2147483647 w 1924"/>
                <a:gd name="T9" fmla="*/ 2147483647 h 1910"/>
                <a:gd name="T10" fmla="*/ 2147483647 w 1924"/>
                <a:gd name="T11" fmla="*/ 2147483647 h 1910"/>
                <a:gd name="T12" fmla="*/ 2147483647 w 1924"/>
                <a:gd name="T13" fmla="*/ 2147483647 h 1910"/>
                <a:gd name="T14" fmla="*/ 2147483647 w 1924"/>
                <a:gd name="T15" fmla="*/ 2147483647 h 1910"/>
                <a:gd name="T16" fmla="*/ 2147483647 w 1924"/>
                <a:gd name="T17" fmla="*/ 2147483647 h 1910"/>
                <a:gd name="T18" fmla="*/ 2147483647 w 1924"/>
                <a:gd name="T19" fmla="*/ 2147483647 h 1910"/>
                <a:gd name="T20" fmla="*/ 2147483647 w 1924"/>
                <a:gd name="T21" fmla="*/ 2147483647 h 1910"/>
                <a:gd name="T22" fmla="*/ 2147483647 w 1924"/>
                <a:gd name="T23" fmla="*/ 2147483647 h 1910"/>
                <a:gd name="T24" fmla="*/ 2147483647 w 1924"/>
                <a:gd name="T25" fmla="*/ 2147483647 h 1910"/>
                <a:gd name="T26" fmla="*/ 2147483647 w 1924"/>
                <a:gd name="T27" fmla="*/ 2147483647 h 1910"/>
                <a:gd name="T28" fmla="*/ 2147483647 w 1924"/>
                <a:gd name="T29" fmla="*/ 2147483647 h 1910"/>
                <a:gd name="T30" fmla="*/ 2147483647 w 1924"/>
                <a:gd name="T31" fmla="*/ 2147483647 h 1910"/>
                <a:gd name="T32" fmla="*/ 2147483647 w 1924"/>
                <a:gd name="T33" fmla="*/ 2147483647 h 1910"/>
                <a:gd name="T34" fmla="*/ 2147483647 w 1924"/>
                <a:gd name="T35" fmla="*/ 2147483647 h 1910"/>
                <a:gd name="T36" fmla="*/ 2147483647 w 1924"/>
                <a:gd name="T37" fmla="*/ 2147483647 h 1910"/>
                <a:gd name="T38" fmla="*/ 2147483647 w 1924"/>
                <a:gd name="T39" fmla="*/ 2147483647 h 1910"/>
                <a:gd name="T40" fmla="*/ 2147483647 w 1924"/>
                <a:gd name="T41" fmla="*/ 2147483647 h 1910"/>
                <a:gd name="T42" fmla="*/ 2147483647 w 1924"/>
                <a:gd name="T43" fmla="*/ 2147483647 h 1910"/>
                <a:gd name="T44" fmla="*/ 2147483647 w 1924"/>
                <a:gd name="T45" fmla="*/ 2147483647 h 1910"/>
                <a:gd name="T46" fmla="*/ 2147483647 w 1924"/>
                <a:gd name="T47" fmla="*/ 2147483647 h 1910"/>
                <a:gd name="T48" fmla="*/ 2147483647 w 1924"/>
                <a:gd name="T49" fmla="*/ 2147483647 h 1910"/>
                <a:gd name="T50" fmla="*/ 2147483647 w 1924"/>
                <a:gd name="T51" fmla="*/ 2147483647 h 1910"/>
                <a:gd name="T52" fmla="*/ 2147483647 w 1924"/>
                <a:gd name="T53" fmla="*/ 2147483647 h 1910"/>
                <a:gd name="T54" fmla="*/ 2147483647 w 1924"/>
                <a:gd name="T55" fmla="*/ 2147483647 h 1910"/>
                <a:gd name="T56" fmla="*/ 2147483647 w 1924"/>
                <a:gd name="T57" fmla="*/ 2147483647 h 1910"/>
                <a:gd name="T58" fmla="*/ 2147483647 w 1924"/>
                <a:gd name="T59" fmla="*/ 2147483647 h 1910"/>
                <a:gd name="T60" fmla="*/ 2147483647 w 1924"/>
                <a:gd name="T61" fmla="*/ 2147483647 h 1910"/>
                <a:gd name="T62" fmla="*/ 2147483647 w 1924"/>
                <a:gd name="T63" fmla="*/ 2147483647 h 1910"/>
                <a:gd name="T64" fmla="*/ 2147483647 w 1924"/>
                <a:gd name="T65" fmla="*/ 2147483647 h 1910"/>
                <a:gd name="T66" fmla="*/ 2147483647 w 1924"/>
                <a:gd name="T67" fmla="*/ 2147483647 h 1910"/>
                <a:gd name="T68" fmla="*/ 2147483647 w 1924"/>
                <a:gd name="T69" fmla="*/ 2147483647 h 1910"/>
                <a:gd name="T70" fmla="*/ 2147483647 w 1924"/>
                <a:gd name="T71" fmla="*/ 2147483647 h 1910"/>
                <a:gd name="T72" fmla="*/ 2147483647 w 1924"/>
                <a:gd name="T73" fmla="*/ 2147483647 h 1910"/>
                <a:gd name="T74" fmla="*/ 2147483647 w 1924"/>
                <a:gd name="T75" fmla="*/ 2147483647 h 1910"/>
                <a:gd name="T76" fmla="*/ 2147483647 w 1924"/>
                <a:gd name="T77" fmla="*/ 2147483647 h 1910"/>
                <a:gd name="T78" fmla="*/ 2147483647 w 1924"/>
                <a:gd name="T79" fmla="*/ 2147483647 h 1910"/>
                <a:gd name="T80" fmla="*/ 2147483647 w 1924"/>
                <a:gd name="T81" fmla="*/ 2147483647 h 1910"/>
                <a:gd name="T82" fmla="*/ 2147483647 w 1924"/>
                <a:gd name="T83" fmla="*/ 2147483647 h 1910"/>
                <a:gd name="T84" fmla="*/ 2147483647 w 1924"/>
                <a:gd name="T85" fmla="*/ 2147483647 h 1910"/>
                <a:gd name="T86" fmla="*/ 2147483647 w 1924"/>
                <a:gd name="T87" fmla="*/ 2147483647 h 1910"/>
                <a:gd name="T88" fmla="*/ 2147483647 w 1924"/>
                <a:gd name="T89" fmla="*/ 2147483647 h 1910"/>
                <a:gd name="T90" fmla="*/ 2147483647 w 1924"/>
                <a:gd name="T91" fmla="*/ 2147483647 h 1910"/>
                <a:gd name="T92" fmla="*/ 2147483647 w 1924"/>
                <a:gd name="T93" fmla="*/ 2147483647 h 1910"/>
                <a:gd name="T94" fmla="*/ 2147483647 w 1924"/>
                <a:gd name="T95" fmla="*/ 2147483647 h 1910"/>
                <a:gd name="T96" fmla="*/ 2147483647 w 1924"/>
                <a:gd name="T97" fmla="*/ 2147483647 h 1910"/>
                <a:gd name="T98" fmla="*/ 2147483647 w 1924"/>
                <a:gd name="T99" fmla="*/ 2147483647 h 1910"/>
                <a:gd name="T100" fmla="*/ 2147483647 w 1924"/>
                <a:gd name="T101" fmla="*/ 2147483647 h 1910"/>
                <a:gd name="T102" fmla="*/ 2147483647 w 1924"/>
                <a:gd name="T103" fmla="*/ 2147483647 h 1910"/>
                <a:gd name="T104" fmla="*/ 2147483647 w 1924"/>
                <a:gd name="T105" fmla="*/ 2147483647 h 1910"/>
                <a:gd name="T106" fmla="*/ 2147483647 w 1924"/>
                <a:gd name="T107" fmla="*/ 2147483647 h 1910"/>
                <a:gd name="T108" fmla="*/ 2147483647 w 1924"/>
                <a:gd name="T109" fmla="*/ 2147483647 h 1910"/>
                <a:gd name="T110" fmla="*/ 2147483647 w 1924"/>
                <a:gd name="T111" fmla="*/ 2147483647 h 1910"/>
                <a:gd name="T112" fmla="*/ 2147483647 w 1924"/>
                <a:gd name="T113" fmla="*/ 1742297873 h 1910"/>
                <a:gd name="T114" fmla="*/ 2147483647 w 1924"/>
                <a:gd name="T115" fmla="*/ 2090757113 h 1910"/>
                <a:gd name="T116" fmla="*/ 2147483647 w 1924"/>
                <a:gd name="T117" fmla="*/ 2147483647 h 1910"/>
                <a:gd name="T118" fmla="*/ 2147483647 w 1924"/>
                <a:gd name="T119" fmla="*/ 2147483647 h 19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24"/>
                <a:gd name="T181" fmla="*/ 0 h 1910"/>
                <a:gd name="T182" fmla="*/ 1924 w 1924"/>
                <a:gd name="T183" fmla="*/ 1910 h 19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24" h="1910">
                  <a:moveTo>
                    <a:pt x="0" y="222"/>
                  </a:moveTo>
                  <a:lnTo>
                    <a:pt x="67" y="245"/>
                  </a:lnTo>
                  <a:lnTo>
                    <a:pt x="70" y="261"/>
                  </a:lnTo>
                  <a:lnTo>
                    <a:pt x="83" y="267"/>
                  </a:lnTo>
                  <a:lnTo>
                    <a:pt x="104" y="258"/>
                  </a:lnTo>
                  <a:lnTo>
                    <a:pt x="128" y="220"/>
                  </a:lnTo>
                  <a:lnTo>
                    <a:pt x="179" y="263"/>
                  </a:lnTo>
                  <a:lnTo>
                    <a:pt x="206" y="258"/>
                  </a:lnTo>
                  <a:lnTo>
                    <a:pt x="206" y="279"/>
                  </a:lnTo>
                  <a:lnTo>
                    <a:pt x="191" y="287"/>
                  </a:lnTo>
                  <a:lnTo>
                    <a:pt x="247" y="438"/>
                  </a:lnTo>
                  <a:lnTo>
                    <a:pt x="296" y="449"/>
                  </a:lnTo>
                  <a:lnTo>
                    <a:pt x="339" y="431"/>
                  </a:lnTo>
                  <a:lnTo>
                    <a:pt x="350" y="413"/>
                  </a:lnTo>
                  <a:lnTo>
                    <a:pt x="408" y="415"/>
                  </a:lnTo>
                  <a:lnTo>
                    <a:pt x="438" y="426"/>
                  </a:lnTo>
                  <a:lnTo>
                    <a:pt x="444" y="408"/>
                  </a:lnTo>
                  <a:lnTo>
                    <a:pt x="480" y="408"/>
                  </a:lnTo>
                  <a:lnTo>
                    <a:pt x="498" y="391"/>
                  </a:lnTo>
                  <a:lnTo>
                    <a:pt x="522" y="357"/>
                  </a:lnTo>
                  <a:lnTo>
                    <a:pt x="520" y="343"/>
                  </a:lnTo>
                  <a:lnTo>
                    <a:pt x="552" y="343"/>
                  </a:lnTo>
                  <a:lnTo>
                    <a:pt x="630" y="415"/>
                  </a:lnTo>
                  <a:lnTo>
                    <a:pt x="637" y="428"/>
                  </a:lnTo>
                  <a:lnTo>
                    <a:pt x="664" y="444"/>
                  </a:lnTo>
                  <a:lnTo>
                    <a:pt x="668" y="460"/>
                  </a:lnTo>
                  <a:lnTo>
                    <a:pt x="659" y="478"/>
                  </a:lnTo>
                  <a:lnTo>
                    <a:pt x="655" y="474"/>
                  </a:lnTo>
                  <a:lnTo>
                    <a:pt x="641" y="503"/>
                  </a:lnTo>
                  <a:lnTo>
                    <a:pt x="630" y="509"/>
                  </a:lnTo>
                  <a:lnTo>
                    <a:pt x="641" y="514"/>
                  </a:lnTo>
                  <a:lnTo>
                    <a:pt x="637" y="520"/>
                  </a:lnTo>
                  <a:lnTo>
                    <a:pt x="644" y="541"/>
                  </a:lnTo>
                  <a:lnTo>
                    <a:pt x="610" y="574"/>
                  </a:lnTo>
                  <a:lnTo>
                    <a:pt x="612" y="588"/>
                  </a:lnTo>
                  <a:lnTo>
                    <a:pt x="599" y="608"/>
                  </a:lnTo>
                  <a:lnTo>
                    <a:pt x="603" y="619"/>
                  </a:lnTo>
                  <a:lnTo>
                    <a:pt x="588" y="632"/>
                  </a:lnTo>
                  <a:lnTo>
                    <a:pt x="596" y="635"/>
                  </a:lnTo>
                  <a:lnTo>
                    <a:pt x="581" y="641"/>
                  </a:lnTo>
                  <a:lnTo>
                    <a:pt x="581" y="671"/>
                  </a:lnTo>
                  <a:lnTo>
                    <a:pt x="572" y="673"/>
                  </a:lnTo>
                  <a:lnTo>
                    <a:pt x="583" y="687"/>
                  </a:lnTo>
                  <a:lnTo>
                    <a:pt x="579" y="702"/>
                  </a:lnTo>
                  <a:lnTo>
                    <a:pt x="583" y="707"/>
                  </a:lnTo>
                  <a:lnTo>
                    <a:pt x="583" y="734"/>
                  </a:lnTo>
                  <a:lnTo>
                    <a:pt x="572" y="734"/>
                  </a:lnTo>
                  <a:lnTo>
                    <a:pt x="590" y="772"/>
                  </a:lnTo>
                  <a:lnTo>
                    <a:pt x="583" y="839"/>
                  </a:lnTo>
                  <a:lnTo>
                    <a:pt x="550" y="834"/>
                  </a:lnTo>
                  <a:lnTo>
                    <a:pt x="514" y="967"/>
                  </a:lnTo>
                  <a:lnTo>
                    <a:pt x="520" y="1052"/>
                  </a:lnTo>
                  <a:lnTo>
                    <a:pt x="476" y="975"/>
                  </a:lnTo>
                  <a:lnTo>
                    <a:pt x="390" y="1090"/>
                  </a:lnTo>
                  <a:lnTo>
                    <a:pt x="354" y="1108"/>
                  </a:lnTo>
                  <a:lnTo>
                    <a:pt x="336" y="1144"/>
                  </a:lnTo>
                  <a:lnTo>
                    <a:pt x="269" y="1198"/>
                  </a:lnTo>
                  <a:lnTo>
                    <a:pt x="247" y="1245"/>
                  </a:lnTo>
                  <a:lnTo>
                    <a:pt x="269" y="1278"/>
                  </a:lnTo>
                  <a:lnTo>
                    <a:pt x="312" y="1301"/>
                  </a:lnTo>
                  <a:lnTo>
                    <a:pt x="305" y="1314"/>
                  </a:lnTo>
                  <a:lnTo>
                    <a:pt x="314" y="1325"/>
                  </a:lnTo>
                  <a:lnTo>
                    <a:pt x="327" y="1321"/>
                  </a:lnTo>
                  <a:lnTo>
                    <a:pt x="323" y="1343"/>
                  </a:lnTo>
                  <a:lnTo>
                    <a:pt x="346" y="1364"/>
                  </a:lnTo>
                  <a:lnTo>
                    <a:pt x="366" y="1354"/>
                  </a:lnTo>
                  <a:lnTo>
                    <a:pt x="366" y="1337"/>
                  </a:lnTo>
                  <a:lnTo>
                    <a:pt x="390" y="1327"/>
                  </a:lnTo>
                  <a:lnTo>
                    <a:pt x="381" y="1303"/>
                  </a:lnTo>
                  <a:lnTo>
                    <a:pt x="406" y="1312"/>
                  </a:lnTo>
                  <a:lnTo>
                    <a:pt x="408" y="1336"/>
                  </a:lnTo>
                  <a:lnTo>
                    <a:pt x="426" y="1330"/>
                  </a:lnTo>
                  <a:lnTo>
                    <a:pt x="429" y="1350"/>
                  </a:lnTo>
                  <a:lnTo>
                    <a:pt x="381" y="1374"/>
                  </a:lnTo>
                  <a:lnTo>
                    <a:pt x="377" y="1384"/>
                  </a:lnTo>
                  <a:lnTo>
                    <a:pt x="352" y="1384"/>
                  </a:lnTo>
                  <a:lnTo>
                    <a:pt x="346" y="1420"/>
                  </a:lnTo>
                  <a:lnTo>
                    <a:pt x="375" y="1460"/>
                  </a:lnTo>
                  <a:lnTo>
                    <a:pt x="381" y="1455"/>
                  </a:lnTo>
                  <a:lnTo>
                    <a:pt x="401" y="1460"/>
                  </a:lnTo>
                  <a:lnTo>
                    <a:pt x="420" y="1453"/>
                  </a:lnTo>
                  <a:lnTo>
                    <a:pt x="429" y="1455"/>
                  </a:lnTo>
                  <a:lnTo>
                    <a:pt x="458" y="1444"/>
                  </a:lnTo>
                  <a:lnTo>
                    <a:pt x="466" y="1437"/>
                  </a:lnTo>
                  <a:lnTo>
                    <a:pt x="475" y="1437"/>
                  </a:lnTo>
                  <a:lnTo>
                    <a:pt x="476" y="1444"/>
                  </a:lnTo>
                  <a:lnTo>
                    <a:pt x="484" y="1440"/>
                  </a:lnTo>
                  <a:lnTo>
                    <a:pt x="487" y="1464"/>
                  </a:lnTo>
                  <a:lnTo>
                    <a:pt x="491" y="1464"/>
                  </a:lnTo>
                  <a:lnTo>
                    <a:pt x="494" y="1482"/>
                  </a:lnTo>
                  <a:lnTo>
                    <a:pt x="498" y="1489"/>
                  </a:lnTo>
                  <a:lnTo>
                    <a:pt x="494" y="1494"/>
                  </a:lnTo>
                  <a:lnTo>
                    <a:pt x="496" y="1518"/>
                  </a:lnTo>
                  <a:lnTo>
                    <a:pt x="505" y="1518"/>
                  </a:lnTo>
                  <a:lnTo>
                    <a:pt x="503" y="1547"/>
                  </a:lnTo>
                  <a:lnTo>
                    <a:pt x="511" y="1549"/>
                  </a:lnTo>
                  <a:lnTo>
                    <a:pt x="507" y="1554"/>
                  </a:lnTo>
                  <a:lnTo>
                    <a:pt x="520" y="1559"/>
                  </a:lnTo>
                  <a:lnTo>
                    <a:pt x="525" y="1572"/>
                  </a:lnTo>
                  <a:lnTo>
                    <a:pt x="534" y="1570"/>
                  </a:lnTo>
                  <a:lnTo>
                    <a:pt x="543" y="1587"/>
                  </a:lnTo>
                  <a:lnTo>
                    <a:pt x="552" y="1587"/>
                  </a:lnTo>
                  <a:lnTo>
                    <a:pt x="561" y="1605"/>
                  </a:lnTo>
                  <a:lnTo>
                    <a:pt x="572" y="1601"/>
                  </a:lnTo>
                  <a:lnTo>
                    <a:pt x="583" y="1610"/>
                  </a:lnTo>
                  <a:lnTo>
                    <a:pt x="588" y="1599"/>
                  </a:lnTo>
                  <a:lnTo>
                    <a:pt x="596" y="1605"/>
                  </a:lnTo>
                  <a:lnTo>
                    <a:pt x="619" y="1590"/>
                  </a:lnTo>
                  <a:lnTo>
                    <a:pt x="624" y="1599"/>
                  </a:lnTo>
                  <a:lnTo>
                    <a:pt x="628" y="1596"/>
                  </a:lnTo>
                  <a:lnTo>
                    <a:pt x="630" y="1578"/>
                  </a:lnTo>
                  <a:lnTo>
                    <a:pt x="637" y="1583"/>
                  </a:lnTo>
                  <a:lnTo>
                    <a:pt x="650" y="1583"/>
                  </a:lnTo>
                  <a:lnTo>
                    <a:pt x="661" y="1605"/>
                  </a:lnTo>
                  <a:lnTo>
                    <a:pt x="682" y="1596"/>
                  </a:lnTo>
                  <a:lnTo>
                    <a:pt x="689" y="1599"/>
                  </a:lnTo>
                  <a:lnTo>
                    <a:pt x="689" y="1590"/>
                  </a:lnTo>
                  <a:lnTo>
                    <a:pt x="697" y="1596"/>
                  </a:lnTo>
                  <a:lnTo>
                    <a:pt x="711" y="1583"/>
                  </a:lnTo>
                  <a:lnTo>
                    <a:pt x="713" y="1587"/>
                  </a:lnTo>
                  <a:lnTo>
                    <a:pt x="717" y="1578"/>
                  </a:lnTo>
                  <a:lnTo>
                    <a:pt x="729" y="1567"/>
                  </a:lnTo>
                  <a:lnTo>
                    <a:pt x="742" y="1567"/>
                  </a:lnTo>
                  <a:lnTo>
                    <a:pt x="747" y="1599"/>
                  </a:lnTo>
                  <a:lnTo>
                    <a:pt x="765" y="1619"/>
                  </a:lnTo>
                  <a:lnTo>
                    <a:pt x="809" y="1633"/>
                  </a:lnTo>
                  <a:lnTo>
                    <a:pt x="839" y="1628"/>
                  </a:lnTo>
                  <a:lnTo>
                    <a:pt x="850" y="1610"/>
                  </a:lnTo>
                  <a:lnTo>
                    <a:pt x="886" y="1606"/>
                  </a:lnTo>
                  <a:lnTo>
                    <a:pt x="904" y="1623"/>
                  </a:lnTo>
                  <a:lnTo>
                    <a:pt x="928" y="1617"/>
                  </a:lnTo>
                  <a:lnTo>
                    <a:pt x="931" y="1630"/>
                  </a:lnTo>
                  <a:lnTo>
                    <a:pt x="953" y="1662"/>
                  </a:lnTo>
                  <a:lnTo>
                    <a:pt x="948" y="1675"/>
                  </a:lnTo>
                  <a:lnTo>
                    <a:pt x="948" y="1693"/>
                  </a:lnTo>
                  <a:lnTo>
                    <a:pt x="957" y="1711"/>
                  </a:lnTo>
                  <a:lnTo>
                    <a:pt x="955" y="1724"/>
                  </a:lnTo>
                  <a:lnTo>
                    <a:pt x="958" y="1738"/>
                  </a:lnTo>
                  <a:lnTo>
                    <a:pt x="973" y="1718"/>
                  </a:lnTo>
                  <a:lnTo>
                    <a:pt x="987" y="1724"/>
                  </a:lnTo>
                  <a:lnTo>
                    <a:pt x="987" y="1718"/>
                  </a:lnTo>
                  <a:lnTo>
                    <a:pt x="1014" y="1717"/>
                  </a:lnTo>
                  <a:lnTo>
                    <a:pt x="1032" y="1729"/>
                  </a:lnTo>
                  <a:lnTo>
                    <a:pt x="1020" y="1740"/>
                  </a:lnTo>
                  <a:lnTo>
                    <a:pt x="1027" y="1765"/>
                  </a:lnTo>
                  <a:lnTo>
                    <a:pt x="1047" y="1785"/>
                  </a:lnTo>
                  <a:lnTo>
                    <a:pt x="1045" y="1794"/>
                  </a:lnTo>
                  <a:lnTo>
                    <a:pt x="1056" y="1809"/>
                  </a:lnTo>
                  <a:lnTo>
                    <a:pt x="1063" y="1803"/>
                  </a:lnTo>
                  <a:lnTo>
                    <a:pt x="1070" y="1823"/>
                  </a:lnTo>
                  <a:lnTo>
                    <a:pt x="1094" y="1823"/>
                  </a:lnTo>
                  <a:lnTo>
                    <a:pt x="1117" y="1805"/>
                  </a:lnTo>
                  <a:lnTo>
                    <a:pt x="1114" y="1800"/>
                  </a:lnTo>
                  <a:lnTo>
                    <a:pt x="1116" y="1787"/>
                  </a:lnTo>
                  <a:lnTo>
                    <a:pt x="1110" y="1782"/>
                  </a:lnTo>
                  <a:lnTo>
                    <a:pt x="1114" y="1776"/>
                  </a:lnTo>
                  <a:lnTo>
                    <a:pt x="1106" y="1763"/>
                  </a:lnTo>
                  <a:lnTo>
                    <a:pt x="1106" y="1756"/>
                  </a:lnTo>
                  <a:lnTo>
                    <a:pt x="1119" y="1758"/>
                  </a:lnTo>
                  <a:lnTo>
                    <a:pt x="1125" y="1740"/>
                  </a:lnTo>
                  <a:lnTo>
                    <a:pt x="1146" y="1717"/>
                  </a:lnTo>
                  <a:lnTo>
                    <a:pt x="1155" y="1727"/>
                  </a:lnTo>
                  <a:lnTo>
                    <a:pt x="1162" y="1782"/>
                  </a:lnTo>
                  <a:lnTo>
                    <a:pt x="1170" y="1794"/>
                  </a:lnTo>
                  <a:lnTo>
                    <a:pt x="1193" y="1827"/>
                  </a:lnTo>
                  <a:lnTo>
                    <a:pt x="1199" y="1839"/>
                  </a:lnTo>
                  <a:lnTo>
                    <a:pt x="1202" y="1839"/>
                  </a:lnTo>
                  <a:lnTo>
                    <a:pt x="1208" y="1852"/>
                  </a:lnTo>
                  <a:lnTo>
                    <a:pt x="1217" y="1863"/>
                  </a:lnTo>
                  <a:lnTo>
                    <a:pt x="1217" y="1874"/>
                  </a:lnTo>
                  <a:lnTo>
                    <a:pt x="1226" y="1881"/>
                  </a:lnTo>
                  <a:lnTo>
                    <a:pt x="1238" y="1908"/>
                  </a:lnTo>
                  <a:lnTo>
                    <a:pt x="1256" y="1910"/>
                  </a:lnTo>
                  <a:lnTo>
                    <a:pt x="1285" y="1897"/>
                  </a:lnTo>
                  <a:lnTo>
                    <a:pt x="1291" y="1884"/>
                  </a:lnTo>
                  <a:lnTo>
                    <a:pt x="1285" y="1875"/>
                  </a:lnTo>
                  <a:lnTo>
                    <a:pt x="1283" y="1846"/>
                  </a:lnTo>
                  <a:lnTo>
                    <a:pt x="1301" y="1845"/>
                  </a:lnTo>
                  <a:lnTo>
                    <a:pt x="1318" y="1827"/>
                  </a:lnTo>
                  <a:lnTo>
                    <a:pt x="1356" y="1816"/>
                  </a:lnTo>
                  <a:lnTo>
                    <a:pt x="1359" y="1805"/>
                  </a:lnTo>
                  <a:lnTo>
                    <a:pt x="1366" y="1792"/>
                  </a:lnTo>
                  <a:lnTo>
                    <a:pt x="1386" y="1789"/>
                  </a:lnTo>
                  <a:lnTo>
                    <a:pt x="1394" y="1814"/>
                  </a:lnTo>
                  <a:lnTo>
                    <a:pt x="1406" y="1821"/>
                  </a:lnTo>
                  <a:lnTo>
                    <a:pt x="1421" y="1792"/>
                  </a:lnTo>
                  <a:lnTo>
                    <a:pt x="1428" y="1792"/>
                  </a:lnTo>
                  <a:lnTo>
                    <a:pt x="1435" y="1769"/>
                  </a:lnTo>
                  <a:lnTo>
                    <a:pt x="1439" y="1776"/>
                  </a:lnTo>
                  <a:lnTo>
                    <a:pt x="1439" y="1787"/>
                  </a:lnTo>
                  <a:lnTo>
                    <a:pt x="1444" y="1792"/>
                  </a:lnTo>
                  <a:lnTo>
                    <a:pt x="1455" y="1828"/>
                  </a:lnTo>
                  <a:lnTo>
                    <a:pt x="1455" y="1839"/>
                  </a:lnTo>
                  <a:lnTo>
                    <a:pt x="1460" y="1846"/>
                  </a:lnTo>
                  <a:lnTo>
                    <a:pt x="1489" y="1850"/>
                  </a:lnTo>
                  <a:lnTo>
                    <a:pt x="1496" y="1857"/>
                  </a:lnTo>
                  <a:lnTo>
                    <a:pt x="1515" y="1865"/>
                  </a:lnTo>
                  <a:lnTo>
                    <a:pt x="1522" y="1881"/>
                  </a:lnTo>
                  <a:lnTo>
                    <a:pt x="1531" y="1884"/>
                  </a:lnTo>
                  <a:lnTo>
                    <a:pt x="1545" y="1865"/>
                  </a:lnTo>
                  <a:lnTo>
                    <a:pt x="1552" y="1865"/>
                  </a:lnTo>
                  <a:lnTo>
                    <a:pt x="1567" y="1875"/>
                  </a:lnTo>
                  <a:lnTo>
                    <a:pt x="1574" y="1875"/>
                  </a:lnTo>
                  <a:lnTo>
                    <a:pt x="1589" y="1863"/>
                  </a:lnTo>
                  <a:lnTo>
                    <a:pt x="1578" y="1856"/>
                  </a:lnTo>
                  <a:lnTo>
                    <a:pt x="1572" y="1852"/>
                  </a:lnTo>
                  <a:lnTo>
                    <a:pt x="1569" y="1845"/>
                  </a:lnTo>
                  <a:lnTo>
                    <a:pt x="1574" y="1837"/>
                  </a:lnTo>
                  <a:lnTo>
                    <a:pt x="1569" y="1832"/>
                  </a:lnTo>
                  <a:lnTo>
                    <a:pt x="1572" y="1827"/>
                  </a:lnTo>
                  <a:lnTo>
                    <a:pt x="1567" y="1810"/>
                  </a:lnTo>
                  <a:lnTo>
                    <a:pt x="1567" y="1805"/>
                  </a:lnTo>
                  <a:lnTo>
                    <a:pt x="1565" y="1798"/>
                  </a:lnTo>
                  <a:lnTo>
                    <a:pt x="1565" y="1780"/>
                  </a:lnTo>
                  <a:lnTo>
                    <a:pt x="1567" y="1765"/>
                  </a:lnTo>
                  <a:lnTo>
                    <a:pt x="1561" y="1762"/>
                  </a:lnTo>
                  <a:lnTo>
                    <a:pt x="1565" y="1747"/>
                  </a:lnTo>
                  <a:lnTo>
                    <a:pt x="1569" y="1742"/>
                  </a:lnTo>
                  <a:lnTo>
                    <a:pt x="1567" y="1735"/>
                  </a:lnTo>
                  <a:lnTo>
                    <a:pt x="1543" y="1670"/>
                  </a:lnTo>
                  <a:lnTo>
                    <a:pt x="1522" y="1612"/>
                  </a:lnTo>
                  <a:lnTo>
                    <a:pt x="1515" y="1605"/>
                  </a:lnTo>
                  <a:lnTo>
                    <a:pt x="1504" y="1596"/>
                  </a:lnTo>
                  <a:lnTo>
                    <a:pt x="1504" y="1590"/>
                  </a:lnTo>
                  <a:lnTo>
                    <a:pt x="1496" y="1588"/>
                  </a:lnTo>
                  <a:lnTo>
                    <a:pt x="1496" y="1583"/>
                  </a:lnTo>
                  <a:lnTo>
                    <a:pt x="1507" y="1578"/>
                  </a:lnTo>
                  <a:lnTo>
                    <a:pt x="1513" y="1572"/>
                  </a:lnTo>
                  <a:lnTo>
                    <a:pt x="1513" y="1567"/>
                  </a:lnTo>
                  <a:lnTo>
                    <a:pt x="1520" y="1563"/>
                  </a:lnTo>
                  <a:lnTo>
                    <a:pt x="1529" y="1565"/>
                  </a:lnTo>
                  <a:lnTo>
                    <a:pt x="1542" y="1559"/>
                  </a:lnTo>
                  <a:lnTo>
                    <a:pt x="1545" y="1547"/>
                  </a:lnTo>
                  <a:lnTo>
                    <a:pt x="1552" y="1547"/>
                  </a:lnTo>
                  <a:lnTo>
                    <a:pt x="1565" y="1549"/>
                  </a:lnTo>
                  <a:lnTo>
                    <a:pt x="1567" y="1543"/>
                  </a:lnTo>
                  <a:lnTo>
                    <a:pt x="1565" y="1541"/>
                  </a:lnTo>
                  <a:lnTo>
                    <a:pt x="1572" y="1536"/>
                  </a:lnTo>
                  <a:lnTo>
                    <a:pt x="1576" y="1525"/>
                  </a:lnTo>
                  <a:lnTo>
                    <a:pt x="1581" y="1523"/>
                  </a:lnTo>
                  <a:lnTo>
                    <a:pt x="1590" y="1511"/>
                  </a:lnTo>
                  <a:lnTo>
                    <a:pt x="1589" y="1505"/>
                  </a:lnTo>
                  <a:lnTo>
                    <a:pt x="1583" y="1502"/>
                  </a:lnTo>
                  <a:lnTo>
                    <a:pt x="1585" y="1489"/>
                  </a:lnTo>
                  <a:lnTo>
                    <a:pt x="1589" y="1487"/>
                  </a:lnTo>
                  <a:lnTo>
                    <a:pt x="1598" y="1489"/>
                  </a:lnTo>
                  <a:lnTo>
                    <a:pt x="1599" y="1478"/>
                  </a:lnTo>
                  <a:lnTo>
                    <a:pt x="1603" y="1467"/>
                  </a:lnTo>
                  <a:lnTo>
                    <a:pt x="1608" y="1460"/>
                  </a:lnTo>
                  <a:lnTo>
                    <a:pt x="1614" y="1460"/>
                  </a:lnTo>
                  <a:lnTo>
                    <a:pt x="1619" y="1471"/>
                  </a:lnTo>
                  <a:lnTo>
                    <a:pt x="1628" y="1473"/>
                  </a:lnTo>
                  <a:lnTo>
                    <a:pt x="1756" y="1491"/>
                  </a:lnTo>
                  <a:lnTo>
                    <a:pt x="1773" y="1494"/>
                  </a:lnTo>
                  <a:lnTo>
                    <a:pt x="1787" y="1471"/>
                  </a:lnTo>
                  <a:lnTo>
                    <a:pt x="1791" y="1467"/>
                  </a:lnTo>
                  <a:lnTo>
                    <a:pt x="1784" y="1453"/>
                  </a:lnTo>
                  <a:lnTo>
                    <a:pt x="1780" y="1448"/>
                  </a:lnTo>
                  <a:lnTo>
                    <a:pt x="1780" y="1437"/>
                  </a:lnTo>
                  <a:lnTo>
                    <a:pt x="1782" y="1429"/>
                  </a:lnTo>
                  <a:lnTo>
                    <a:pt x="1782" y="1419"/>
                  </a:lnTo>
                  <a:lnTo>
                    <a:pt x="1780" y="1408"/>
                  </a:lnTo>
                  <a:lnTo>
                    <a:pt x="1784" y="1402"/>
                  </a:lnTo>
                  <a:lnTo>
                    <a:pt x="1782" y="1397"/>
                  </a:lnTo>
                  <a:lnTo>
                    <a:pt x="1787" y="1397"/>
                  </a:lnTo>
                  <a:lnTo>
                    <a:pt x="1789" y="1388"/>
                  </a:lnTo>
                  <a:lnTo>
                    <a:pt x="1796" y="1384"/>
                  </a:lnTo>
                  <a:lnTo>
                    <a:pt x="1803" y="1388"/>
                  </a:lnTo>
                  <a:lnTo>
                    <a:pt x="1805" y="1377"/>
                  </a:lnTo>
                  <a:lnTo>
                    <a:pt x="1811" y="1368"/>
                  </a:lnTo>
                  <a:lnTo>
                    <a:pt x="1814" y="1368"/>
                  </a:lnTo>
                  <a:lnTo>
                    <a:pt x="1812" y="1361"/>
                  </a:lnTo>
                  <a:lnTo>
                    <a:pt x="1820" y="1359"/>
                  </a:lnTo>
                  <a:lnTo>
                    <a:pt x="1814" y="1354"/>
                  </a:lnTo>
                  <a:lnTo>
                    <a:pt x="1820" y="1350"/>
                  </a:lnTo>
                  <a:lnTo>
                    <a:pt x="1820" y="1345"/>
                  </a:lnTo>
                  <a:lnTo>
                    <a:pt x="1812" y="1345"/>
                  </a:lnTo>
                  <a:lnTo>
                    <a:pt x="1818" y="1332"/>
                  </a:lnTo>
                  <a:lnTo>
                    <a:pt x="1818" y="1321"/>
                  </a:lnTo>
                  <a:lnTo>
                    <a:pt x="1814" y="1325"/>
                  </a:lnTo>
                  <a:lnTo>
                    <a:pt x="1812" y="1316"/>
                  </a:lnTo>
                  <a:lnTo>
                    <a:pt x="1818" y="1301"/>
                  </a:lnTo>
                  <a:lnTo>
                    <a:pt x="1829" y="1303"/>
                  </a:lnTo>
                  <a:lnTo>
                    <a:pt x="1829" y="1296"/>
                  </a:lnTo>
                  <a:lnTo>
                    <a:pt x="1829" y="1290"/>
                  </a:lnTo>
                  <a:lnTo>
                    <a:pt x="1836" y="1289"/>
                  </a:lnTo>
                  <a:lnTo>
                    <a:pt x="1836" y="1274"/>
                  </a:lnTo>
                  <a:lnTo>
                    <a:pt x="1841" y="1265"/>
                  </a:lnTo>
                  <a:lnTo>
                    <a:pt x="1841" y="1256"/>
                  </a:lnTo>
                  <a:lnTo>
                    <a:pt x="1834" y="1251"/>
                  </a:lnTo>
                  <a:lnTo>
                    <a:pt x="1834" y="1242"/>
                  </a:lnTo>
                  <a:lnTo>
                    <a:pt x="1843" y="1236"/>
                  </a:lnTo>
                  <a:lnTo>
                    <a:pt x="1845" y="1225"/>
                  </a:lnTo>
                  <a:lnTo>
                    <a:pt x="1852" y="1227"/>
                  </a:lnTo>
                  <a:lnTo>
                    <a:pt x="1856" y="1222"/>
                  </a:lnTo>
                  <a:lnTo>
                    <a:pt x="1852" y="1220"/>
                  </a:lnTo>
                  <a:lnTo>
                    <a:pt x="1858" y="1215"/>
                  </a:lnTo>
                  <a:lnTo>
                    <a:pt x="1856" y="1207"/>
                  </a:lnTo>
                  <a:lnTo>
                    <a:pt x="1850" y="1198"/>
                  </a:lnTo>
                  <a:lnTo>
                    <a:pt x="1858" y="1191"/>
                  </a:lnTo>
                  <a:lnTo>
                    <a:pt x="1858" y="1186"/>
                  </a:lnTo>
                  <a:lnTo>
                    <a:pt x="1852" y="1179"/>
                  </a:lnTo>
                  <a:lnTo>
                    <a:pt x="1843" y="1175"/>
                  </a:lnTo>
                  <a:lnTo>
                    <a:pt x="1843" y="1170"/>
                  </a:lnTo>
                  <a:lnTo>
                    <a:pt x="1849" y="1162"/>
                  </a:lnTo>
                  <a:lnTo>
                    <a:pt x="1849" y="1150"/>
                  </a:lnTo>
                  <a:lnTo>
                    <a:pt x="1859" y="1132"/>
                  </a:lnTo>
                  <a:lnTo>
                    <a:pt x="1858" y="1115"/>
                  </a:lnTo>
                  <a:lnTo>
                    <a:pt x="1859" y="1110"/>
                  </a:lnTo>
                  <a:lnTo>
                    <a:pt x="1856" y="1097"/>
                  </a:lnTo>
                  <a:lnTo>
                    <a:pt x="1858" y="1079"/>
                  </a:lnTo>
                  <a:lnTo>
                    <a:pt x="1856" y="1067"/>
                  </a:lnTo>
                  <a:lnTo>
                    <a:pt x="1859" y="1052"/>
                  </a:lnTo>
                  <a:lnTo>
                    <a:pt x="1859" y="1040"/>
                  </a:lnTo>
                  <a:lnTo>
                    <a:pt x="1868" y="1034"/>
                  </a:lnTo>
                  <a:lnTo>
                    <a:pt x="1868" y="1018"/>
                  </a:lnTo>
                  <a:lnTo>
                    <a:pt x="1865" y="1014"/>
                  </a:lnTo>
                  <a:lnTo>
                    <a:pt x="1858" y="1011"/>
                  </a:lnTo>
                  <a:lnTo>
                    <a:pt x="1856" y="1005"/>
                  </a:lnTo>
                  <a:lnTo>
                    <a:pt x="1859" y="991"/>
                  </a:lnTo>
                  <a:lnTo>
                    <a:pt x="1865" y="985"/>
                  </a:lnTo>
                  <a:lnTo>
                    <a:pt x="1867" y="975"/>
                  </a:lnTo>
                  <a:lnTo>
                    <a:pt x="1868" y="969"/>
                  </a:lnTo>
                  <a:lnTo>
                    <a:pt x="1879" y="964"/>
                  </a:lnTo>
                  <a:lnTo>
                    <a:pt x="1883" y="964"/>
                  </a:lnTo>
                  <a:lnTo>
                    <a:pt x="1894" y="958"/>
                  </a:lnTo>
                  <a:lnTo>
                    <a:pt x="1895" y="958"/>
                  </a:lnTo>
                  <a:lnTo>
                    <a:pt x="1904" y="946"/>
                  </a:lnTo>
                  <a:lnTo>
                    <a:pt x="1904" y="940"/>
                  </a:lnTo>
                  <a:lnTo>
                    <a:pt x="1910" y="935"/>
                  </a:lnTo>
                  <a:lnTo>
                    <a:pt x="1914" y="924"/>
                  </a:lnTo>
                  <a:lnTo>
                    <a:pt x="1914" y="917"/>
                  </a:lnTo>
                  <a:lnTo>
                    <a:pt x="1924" y="904"/>
                  </a:lnTo>
                  <a:lnTo>
                    <a:pt x="1924" y="893"/>
                  </a:lnTo>
                  <a:lnTo>
                    <a:pt x="1921" y="886"/>
                  </a:lnTo>
                  <a:lnTo>
                    <a:pt x="1914" y="882"/>
                  </a:lnTo>
                  <a:lnTo>
                    <a:pt x="1906" y="875"/>
                  </a:lnTo>
                  <a:lnTo>
                    <a:pt x="1903" y="864"/>
                  </a:lnTo>
                  <a:lnTo>
                    <a:pt x="1894" y="863"/>
                  </a:lnTo>
                  <a:lnTo>
                    <a:pt x="1890" y="852"/>
                  </a:lnTo>
                  <a:lnTo>
                    <a:pt x="1886" y="848"/>
                  </a:lnTo>
                  <a:lnTo>
                    <a:pt x="1883" y="841"/>
                  </a:lnTo>
                  <a:lnTo>
                    <a:pt x="1890" y="825"/>
                  </a:lnTo>
                  <a:lnTo>
                    <a:pt x="1895" y="810"/>
                  </a:lnTo>
                  <a:lnTo>
                    <a:pt x="1894" y="796"/>
                  </a:lnTo>
                  <a:lnTo>
                    <a:pt x="1895" y="787"/>
                  </a:lnTo>
                  <a:lnTo>
                    <a:pt x="1883" y="783"/>
                  </a:lnTo>
                  <a:lnTo>
                    <a:pt x="1879" y="778"/>
                  </a:lnTo>
                  <a:lnTo>
                    <a:pt x="1872" y="772"/>
                  </a:lnTo>
                  <a:lnTo>
                    <a:pt x="1867" y="778"/>
                  </a:lnTo>
                  <a:lnTo>
                    <a:pt x="1849" y="772"/>
                  </a:lnTo>
                  <a:lnTo>
                    <a:pt x="1843" y="776"/>
                  </a:lnTo>
                  <a:lnTo>
                    <a:pt x="1832" y="781"/>
                  </a:lnTo>
                  <a:lnTo>
                    <a:pt x="1814" y="792"/>
                  </a:lnTo>
                  <a:lnTo>
                    <a:pt x="1805" y="794"/>
                  </a:lnTo>
                  <a:lnTo>
                    <a:pt x="1802" y="799"/>
                  </a:lnTo>
                  <a:lnTo>
                    <a:pt x="1802" y="807"/>
                  </a:lnTo>
                  <a:lnTo>
                    <a:pt x="1787" y="812"/>
                  </a:lnTo>
                  <a:lnTo>
                    <a:pt x="1784" y="819"/>
                  </a:lnTo>
                  <a:lnTo>
                    <a:pt x="1784" y="828"/>
                  </a:lnTo>
                  <a:lnTo>
                    <a:pt x="1776" y="828"/>
                  </a:lnTo>
                  <a:lnTo>
                    <a:pt x="1758" y="841"/>
                  </a:lnTo>
                  <a:lnTo>
                    <a:pt x="1758" y="845"/>
                  </a:lnTo>
                  <a:lnTo>
                    <a:pt x="1746" y="852"/>
                  </a:lnTo>
                  <a:lnTo>
                    <a:pt x="1744" y="857"/>
                  </a:lnTo>
                  <a:lnTo>
                    <a:pt x="1737" y="863"/>
                  </a:lnTo>
                  <a:lnTo>
                    <a:pt x="1733" y="863"/>
                  </a:lnTo>
                  <a:lnTo>
                    <a:pt x="1719" y="859"/>
                  </a:lnTo>
                  <a:lnTo>
                    <a:pt x="1711" y="864"/>
                  </a:lnTo>
                  <a:lnTo>
                    <a:pt x="1695" y="864"/>
                  </a:lnTo>
                  <a:lnTo>
                    <a:pt x="1688" y="870"/>
                  </a:lnTo>
                  <a:lnTo>
                    <a:pt x="1677" y="877"/>
                  </a:lnTo>
                  <a:lnTo>
                    <a:pt x="1677" y="882"/>
                  </a:lnTo>
                  <a:lnTo>
                    <a:pt x="1666" y="891"/>
                  </a:lnTo>
                  <a:lnTo>
                    <a:pt x="1657" y="895"/>
                  </a:lnTo>
                  <a:lnTo>
                    <a:pt x="1652" y="910"/>
                  </a:lnTo>
                  <a:lnTo>
                    <a:pt x="1635" y="906"/>
                  </a:lnTo>
                  <a:lnTo>
                    <a:pt x="1630" y="915"/>
                  </a:lnTo>
                  <a:lnTo>
                    <a:pt x="1634" y="922"/>
                  </a:lnTo>
                  <a:lnTo>
                    <a:pt x="1628" y="940"/>
                  </a:lnTo>
                  <a:lnTo>
                    <a:pt x="1628" y="951"/>
                  </a:lnTo>
                  <a:lnTo>
                    <a:pt x="1626" y="958"/>
                  </a:lnTo>
                  <a:lnTo>
                    <a:pt x="1619" y="962"/>
                  </a:lnTo>
                  <a:lnTo>
                    <a:pt x="1603" y="958"/>
                  </a:lnTo>
                  <a:lnTo>
                    <a:pt x="1599" y="956"/>
                  </a:lnTo>
                  <a:lnTo>
                    <a:pt x="1590" y="958"/>
                  </a:lnTo>
                  <a:lnTo>
                    <a:pt x="1583" y="969"/>
                  </a:lnTo>
                  <a:lnTo>
                    <a:pt x="1576" y="969"/>
                  </a:lnTo>
                  <a:lnTo>
                    <a:pt x="1561" y="975"/>
                  </a:lnTo>
                  <a:lnTo>
                    <a:pt x="1552" y="975"/>
                  </a:lnTo>
                  <a:lnTo>
                    <a:pt x="1545" y="985"/>
                  </a:lnTo>
                  <a:lnTo>
                    <a:pt x="1536" y="982"/>
                  </a:lnTo>
                  <a:lnTo>
                    <a:pt x="1524" y="987"/>
                  </a:lnTo>
                  <a:lnTo>
                    <a:pt x="1509" y="982"/>
                  </a:lnTo>
                  <a:lnTo>
                    <a:pt x="1507" y="982"/>
                  </a:lnTo>
                  <a:lnTo>
                    <a:pt x="1504" y="993"/>
                  </a:lnTo>
                  <a:lnTo>
                    <a:pt x="1493" y="994"/>
                  </a:lnTo>
                  <a:lnTo>
                    <a:pt x="1482" y="985"/>
                  </a:lnTo>
                  <a:lnTo>
                    <a:pt x="1475" y="982"/>
                  </a:lnTo>
                  <a:lnTo>
                    <a:pt x="1462" y="987"/>
                  </a:lnTo>
                  <a:lnTo>
                    <a:pt x="1448" y="991"/>
                  </a:lnTo>
                  <a:lnTo>
                    <a:pt x="1437" y="1000"/>
                  </a:lnTo>
                  <a:lnTo>
                    <a:pt x="1428" y="1003"/>
                  </a:lnTo>
                  <a:lnTo>
                    <a:pt x="1415" y="1003"/>
                  </a:lnTo>
                  <a:lnTo>
                    <a:pt x="1408" y="998"/>
                  </a:lnTo>
                  <a:lnTo>
                    <a:pt x="1404" y="980"/>
                  </a:lnTo>
                  <a:lnTo>
                    <a:pt x="1390" y="958"/>
                  </a:lnTo>
                  <a:lnTo>
                    <a:pt x="1370" y="947"/>
                  </a:lnTo>
                  <a:lnTo>
                    <a:pt x="1366" y="944"/>
                  </a:lnTo>
                  <a:lnTo>
                    <a:pt x="1361" y="940"/>
                  </a:lnTo>
                  <a:lnTo>
                    <a:pt x="1354" y="929"/>
                  </a:lnTo>
                  <a:lnTo>
                    <a:pt x="1356" y="922"/>
                  </a:lnTo>
                  <a:lnTo>
                    <a:pt x="1366" y="910"/>
                  </a:lnTo>
                  <a:lnTo>
                    <a:pt x="1366" y="899"/>
                  </a:lnTo>
                  <a:lnTo>
                    <a:pt x="1374" y="886"/>
                  </a:lnTo>
                  <a:lnTo>
                    <a:pt x="1368" y="877"/>
                  </a:lnTo>
                  <a:lnTo>
                    <a:pt x="1363" y="875"/>
                  </a:lnTo>
                  <a:lnTo>
                    <a:pt x="1356" y="863"/>
                  </a:lnTo>
                  <a:lnTo>
                    <a:pt x="1359" y="852"/>
                  </a:lnTo>
                  <a:lnTo>
                    <a:pt x="1354" y="846"/>
                  </a:lnTo>
                  <a:lnTo>
                    <a:pt x="1345" y="854"/>
                  </a:lnTo>
                  <a:lnTo>
                    <a:pt x="1339" y="854"/>
                  </a:lnTo>
                  <a:lnTo>
                    <a:pt x="1336" y="848"/>
                  </a:lnTo>
                  <a:lnTo>
                    <a:pt x="1336" y="839"/>
                  </a:lnTo>
                  <a:lnTo>
                    <a:pt x="1332" y="834"/>
                  </a:lnTo>
                  <a:lnTo>
                    <a:pt x="1323" y="830"/>
                  </a:lnTo>
                  <a:lnTo>
                    <a:pt x="1321" y="828"/>
                  </a:lnTo>
                  <a:lnTo>
                    <a:pt x="1329" y="796"/>
                  </a:lnTo>
                  <a:lnTo>
                    <a:pt x="1336" y="778"/>
                  </a:lnTo>
                  <a:lnTo>
                    <a:pt x="1330" y="772"/>
                  </a:lnTo>
                  <a:lnTo>
                    <a:pt x="1314" y="783"/>
                  </a:lnTo>
                  <a:lnTo>
                    <a:pt x="1305" y="776"/>
                  </a:lnTo>
                  <a:lnTo>
                    <a:pt x="1298" y="776"/>
                  </a:lnTo>
                  <a:lnTo>
                    <a:pt x="1280" y="787"/>
                  </a:lnTo>
                  <a:lnTo>
                    <a:pt x="1274" y="787"/>
                  </a:lnTo>
                  <a:lnTo>
                    <a:pt x="1267" y="781"/>
                  </a:lnTo>
                  <a:lnTo>
                    <a:pt x="1253" y="771"/>
                  </a:lnTo>
                  <a:lnTo>
                    <a:pt x="1244" y="769"/>
                  </a:lnTo>
                  <a:lnTo>
                    <a:pt x="1236" y="763"/>
                  </a:lnTo>
                  <a:lnTo>
                    <a:pt x="1231" y="763"/>
                  </a:lnTo>
                  <a:lnTo>
                    <a:pt x="1226" y="758"/>
                  </a:lnTo>
                  <a:lnTo>
                    <a:pt x="1229" y="749"/>
                  </a:lnTo>
                  <a:lnTo>
                    <a:pt x="1217" y="745"/>
                  </a:lnTo>
                  <a:lnTo>
                    <a:pt x="1215" y="736"/>
                  </a:lnTo>
                  <a:lnTo>
                    <a:pt x="1208" y="736"/>
                  </a:lnTo>
                  <a:lnTo>
                    <a:pt x="1200" y="731"/>
                  </a:lnTo>
                  <a:lnTo>
                    <a:pt x="1200" y="720"/>
                  </a:lnTo>
                  <a:lnTo>
                    <a:pt x="1195" y="716"/>
                  </a:lnTo>
                  <a:lnTo>
                    <a:pt x="1188" y="716"/>
                  </a:lnTo>
                  <a:lnTo>
                    <a:pt x="1177" y="720"/>
                  </a:lnTo>
                  <a:lnTo>
                    <a:pt x="1171" y="716"/>
                  </a:lnTo>
                  <a:lnTo>
                    <a:pt x="1164" y="695"/>
                  </a:lnTo>
                  <a:lnTo>
                    <a:pt x="1155" y="693"/>
                  </a:lnTo>
                  <a:lnTo>
                    <a:pt x="1146" y="695"/>
                  </a:lnTo>
                  <a:lnTo>
                    <a:pt x="1146" y="697"/>
                  </a:lnTo>
                  <a:lnTo>
                    <a:pt x="1146" y="711"/>
                  </a:lnTo>
                  <a:lnTo>
                    <a:pt x="1139" y="711"/>
                  </a:lnTo>
                  <a:lnTo>
                    <a:pt x="1130" y="706"/>
                  </a:lnTo>
                  <a:lnTo>
                    <a:pt x="1125" y="706"/>
                  </a:lnTo>
                  <a:lnTo>
                    <a:pt x="1114" y="716"/>
                  </a:lnTo>
                  <a:lnTo>
                    <a:pt x="1103" y="713"/>
                  </a:lnTo>
                  <a:lnTo>
                    <a:pt x="1096" y="700"/>
                  </a:lnTo>
                  <a:lnTo>
                    <a:pt x="1085" y="697"/>
                  </a:lnTo>
                  <a:lnTo>
                    <a:pt x="1078" y="695"/>
                  </a:lnTo>
                  <a:lnTo>
                    <a:pt x="1070" y="695"/>
                  </a:lnTo>
                  <a:lnTo>
                    <a:pt x="1063" y="700"/>
                  </a:lnTo>
                  <a:lnTo>
                    <a:pt x="1058" y="695"/>
                  </a:lnTo>
                  <a:lnTo>
                    <a:pt x="1065" y="682"/>
                  </a:lnTo>
                  <a:lnTo>
                    <a:pt x="1061" y="677"/>
                  </a:lnTo>
                  <a:lnTo>
                    <a:pt x="1054" y="677"/>
                  </a:lnTo>
                  <a:lnTo>
                    <a:pt x="1054" y="682"/>
                  </a:lnTo>
                  <a:lnTo>
                    <a:pt x="1027" y="678"/>
                  </a:lnTo>
                  <a:lnTo>
                    <a:pt x="1020" y="682"/>
                  </a:lnTo>
                  <a:lnTo>
                    <a:pt x="1009" y="684"/>
                  </a:lnTo>
                  <a:lnTo>
                    <a:pt x="1004" y="687"/>
                  </a:lnTo>
                  <a:lnTo>
                    <a:pt x="1004" y="693"/>
                  </a:lnTo>
                  <a:lnTo>
                    <a:pt x="1000" y="697"/>
                  </a:lnTo>
                  <a:lnTo>
                    <a:pt x="995" y="706"/>
                  </a:lnTo>
                  <a:lnTo>
                    <a:pt x="989" y="700"/>
                  </a:lnTo>
                  <a:lnTo>
                    <a:pt x="980" y="702"/>
                  </a:lnTo>
                  <a:lnTo>
                    <a:pt x="973" y="700"/>
                  </a:lnTo>
                  <a:lnTo>
                    <a:pt x="964" y="700"/>
                  </a:lnTo>
                  <a:lnTo>
                    <a:pt x="953" y="689"/>
                  </a:lnTo>
                  <a:lnTo>
                    <a:pt x="946" y="697"/>
                  </a:lnTo>
                  <a:lnTo>
                    <a:pt x="939" y="695"/>
                  </a:lnTo>
                  <a:lnTo>
                    <a:pt x="933" y="697"/>
                  </a:lnTo>
                  <a:lnTo>
                    <a:pt x="924" y="687"/>
                  </a:lnTo>
                  <a:lnTo>
                    <a:pt x="915" y="684"/>
                  </a:lnTo>
                  <a:lnTo>
                    <a:pt x="910" y="677"/>
                  </a:lnTo>
                  <a:lnTo>
                    <a:pt x="910" y="669"/>
                  </a:lnTo>
                  <a:lnTo>
                    <a:pt x="904" y="664"/>
                  </a:lnTo>
                  <a:lnTo>
                    <a:pt x="895" y="664"/>
                  </a:lnTo>
                  <a:lnTo>
                    <a:pt x="888" y="659"/>
                  </a:lnTo>
                  <a:lnTo>
                    <a:pt x="888" y="635"/>
                  </a:lnTo>
                  <a:lnTo>
                    <a:pt x="881" y="626"/>
                  </a:lnTo>
                  <a:lnTo>
                    <a:pt x="879" y="619"/>
                  </a:lnTo>
                  <a:lnTo>
                    <a:pt x="881" y="606"/>
                  </a:lnTo>
                  <a:lnTo>
                    <a:pt x="886" y="597"/>
                  </a:lnTo>
                  <a:lnTo>
                    <a:pt x="888" y="585"/>
                  </a:lnTo>
                  <a:lnTo>
                    <a:pt x="888" y="577"/>
                  </a:lnTo>
                  <a:lnTo>
                    <a:pt x="884" y="572"/>
                  </a:lnTo>
                  <a:lnTo>
                    <a:pt x="872" y="572"/>
                  </a:lnTo>
                  <a:lnTo>
                    <a:pt x="859" y="567"/>
                  </a:lnTo>
                  <a:lnTo>
                    <a:pt x="854" y="565"/>
                  </a:lnTo>
                  <a:lnTo>
                    <a:pt x="850" y="559"/>
                  </a:lnTo>
                  <a:lnTo>
                    <a:pt x="854" y="543"/>
                  </a:lnTo>
                  <a:lnTo>
                    <a:pt x="850" y="538"/>
                  </a:lnTo>
                  <a:lnTo>
                    <a:pt x="841" y="532"/>
                  </a:lnTo>
                  <a:lnTo>
                    <a:pt x="843" y="521"/>
                  </a:lnTo>
                  <a:lnTo>
                    <a:pt x="848" y="518"/>
                  </a:lnTo>
                  <a:lnTo>
                    <a:pt x="848" y="509"/>
                  </a:lnTo>
                  <a:lnTo>
                    <a:pt x="839" y="496"/>
                  </a:lnTo>
                  <a:lnTo>
                    <a:pt x="834" y="485"/>
                  </a:lnTo>
                  <a:lnTo>
                    <a:pt x="834" y="474"/>
                  </a:lnTo>
                  <a:lnTo>
                    <a:pt x="827" y="473"/>
                  </a:lnTo>
                  <a:lnTo>
                    <a:pt x="810" y="449"/>
                  </a:lnTo>
                  <a:lnTo>
                    <a:pt x="805" y="444"/>
                  </a:lnTo>
                  <a:lnTo>
                    <a:pt x="794" y="438"/>
                  </a:lnTo>
                  <a:lnTo>
                    <a:pt x="787" y="431"/>
                  </a:lnTo>
                  <a:lnTo>
                    <a:pt x="778" y="422"/>
                  </a:lnTo>
                  <a:lnTo>
                    <a:pt x="772" y="399"/>
                  </a:lnTo>
                  <a:lnTo>
                    <a:pt x="774" y="390"/>
                  </a:lnTo>
                  <a:lnTo>
                    <a:pt x="778" y="384"/>
                  </a:lnTo>
                  <a:lnTo>
                    <a:pt x="780" y="373"/>
                  </a:lnTo>
                  <a:lnTo>
                    <a:pt x="778" y="372"/>
                  </a:lnTo>
                  <a:lnTo>
                    <a:pt x="767" y="373"/>
                  </a:lnTo>
                  <a:lnTo>
                    <a:pt x="767" y="379"/>
                  </a:lnTo>
                  <a:lnTo>
                    <a:pt x="772" y="384"/>
                  </a:lnTo>
                  <a:lnTo>
                    <a:pt x="771" y="390"/>
                  </a:lnTo>
                  <a:lnTo>
                    <a:pt x="763" y="386"/>
                  </a:lnTo>
                  <a:lnTo>
                    <a:pt x="758" y="381"/>
                  </a:lnTo>
                  <a:lnTo>
                    <a:pt x="758" y="373"/>
                  </a:lnTo>
                  <a:lnTo>
                    <a:pt x="760" y="372"/>
                  </a:lnTo>
                  <a:lnTo>
                    <a:pt x="767" y="372"/>
                  </a:lnTo>
                  <a:lnTo>
                    <a:pt x="772" y="366"/>
                  </a:lnTo>
                  <a:lnTo>
                    <a:pt x="771" y="361"/>
                  </a:lnTo>
                  <a:lnTo>
                    <a:pt x="765" y="357"/>
                  </a:lnTo>
                  <a:lnTo>
                    <a:pt x="756" y="357"/>
                  </a:lnTo>
                  <a:lnTo>
                    <a:pt x="751" y="350"/>
                  </a:lnTo>
                  <a:lnTo>
                    <a:pt x="756" y="334"/>
                  </a:lnTo>
                  <a:lnTo>
                    <a:pt x="751" y="332"/>
                  </a:lnTo>
                  <a:lnTo>
                    <a:pt x="736" y="326"/>
                  </a:lnTo>
                  <a:lnTo>
                    <a:pt x="735" y="321"/>
                  </a:lnTo>
                  <a:lnTo>
                    <a:pt x="740" y="316"/>
                  </a:lnTo>
                  <a:lnTo>
                    <a:pt x="736" y="308"/>
                  </a:lnTo>
                  <a:lnTo>
                    <a:pt x="735" y="298"/>
                  </a:lnTo>
                  <a:lnTo>
                    <a:pt x="727" y="298"/>
                  </a:lnTo>
                  <a:lnTo>
                    <a:pt x="727" y="292"/>
                  </a:lnTo>
                  <a:lnTo>
                    <a:pt x="718" y="287"/>
                  </a:lnTo>
                  <a:lnTo>
                    <a:pt x="711" y="274"/>
                  </a:lnTo>
                  <a:lnTo>
                    <a:pt x="697" y="258"/>
                  </a:lnTo>
                  <a:lnTo>
                    <a:pt x="693" y="245"/>
                  </a:lnTo>
                  <a:lnTo>
                    <a:pt x="695" y="243"/>
                  </a:lnTo>
                  <a:lnTo>
                    <a:pt x="702" y="243"/>
                  </a:lnTo>
                  <a:lnTo>
                    <a:pt x="706" y="227"/>
                  </a:lnTo>
                  <a:lnTo>
                    <a:pt x="704" y="222"/>
                  </a:lnTo>
                  <a:lnTo>
                    <a:pt x="688" y="216"/>
                  </a:lnTo>
                  <a:lnTo>
                    <a:pt x="675" y="214"/>
                  </a:lnTo>
                  <a:lnTo>
                    <a:pt x="671" y="209"/>
                  </a:lnTo>
                  <a:lnTo>
                    <a:pt x="675" y="200"/>
                  </a:lnTo>
                  <a:lnTo>
                    <a:pt x="686" y="196"/>
                  </a:lnTo>
                  <a:lnTo>
                    <a:pt x="686" y="193"/>
                  </a:lnTo>
                  <a:lnTo>
                    <a:pt x="673" y="193"/>
                  </a:lnTo>
                  <a:lnTo>
                    <a:pt x="673" y="180"/>
                  </a:lnTo>
                  <a:lnTo>
                    <a:pt x="671" y="175"/>
                  </a:lnTo>
                  <a:lnTo>
                    <a:pt x="659" y="162"/>
                  </a:lnTo>
                  <a:lnTo>
                    <a:pt x="650" y="164"/>
                  </a:lnTo>
                  <a:lnTo>
                    <a:pt x="652" y="153"/>
                  </a:lnTo>
                  <a:lnTo>
                    <a:pt x="641" y="146"/>
                  </a:lnTo>
                  <a:lnTo>
                    <a:pt x="630" y="140"/>
                  </a:lnTo>
                  <a:lnTo>
                    <a:pt x="626" y="144"/>
                  </a:lnTo>
                  <a:lnTo>
                    <a:pt x="621" y="144"/>
                  </a:lnTo>
                  <a:lnTo>
                    <a:pt x="617" y="139"/>
                  </a:lnTo>
                  <a:lnTo>
                    <a:pt x="617" y="130"/>
                  </a:lnTo>
                  <a:lnTo>
                    <a:pt x="621" y="128"/>
                  </a:lnTo>
                  <a:lnTo>
                    <a:pt x="628" y="128"/>
                  </a:lnTo>
                  <a:lnTo>
                    <a:pt x="628" y="122"/>
                  </a:lnTo>
                  <a:lnTo>
                    <a:pt x="626" y="115"/>
                  </a:lnTo>
                  <a:lnTo>
                    <a:pt x="630" y="112"/>
                  </a:lnTo>
                  <a:lnTo>
                    <a:pt x="633" y="106"/>
                  </a:lnTo>
                  <a:lnTo>
                    <a:pt x="626" y="101"/>
                  </a:lnTo>
                  <a:lnTo>
                    <a:pt x="614" y="112"/>
                  </a:lnTo>
                  <a:lnTo>
                    <a:pt x="597" y="94"/>
                  </a:lnTo>
                  <a:lnTo>
                    <a:pt x="596" y="88"/>
                  </a:lnTo>
                  <a:lnTo>
                    <a:pt x="587" y="88"/>
                  </a:lnTo>
                  <a:lnTo>
                    <a:pt x="574" y="99"/>
                  </a:lnTo>
                  <a:lnTo>
                    <a:pt x="572" y="92"/>
                  </a:lnTo>
                  <a:lnTo>
                    <a:pt x="572" y="86"/>
                  </a:lnTo>
                  <a:lnTo>
                    <a:pt x="579" y="83"/>
                  </a:lnTo>
                  <a:lnTo>
                    <a:pt x="581" y="74"/>
                  </a:lnTo>
                  <a:lnTo>
                    <a:pt x="572" y="70"/>
                  </a:lnTo>
                  <a:lnTo>
                    <a:pt x="561" y="57"/>
                  </a:lnTo>
                  <a:lnTo>
                    <a:pt x="558" y="57"/>
                  </a:lnTo>
                  <a:lnTo>
                    <a:pt x="550" y="65"/>
                  </a:lnTo>
                  <a:lnTo>
                    <a:pt x="545" y="57"/>
                  </a:lnTo>
                  <a:lnTo>
                    <a:pt x="536" y="52"/>
                  </a:lnTo>
                  <a:lnTo>
                    <a:pt x="520" y="48"/>
                  </a:lnTo>
                  <a:lnTo>
                    <a:pt x="505" y="41"/>
                  </a:lnTo>
                  <a:lnTo>
                    <a:pt x="496" y="41"/>
                  </a:lnTo>
                  <a:lnTo>
                    <a:pt x="480" y="45"/>
                  </a:lnTo>
                  <a:lnTo>
                    <a:pt x="466" y="54"/>
                  </a:lnTo>
                  <a:lnTo>
                    <a:pt x="469" y="65"/>
                  </a:lnTo>
                  <a:lnTo>
                    <a:pt x="464" y="65"/>
                  </a:lnTo>
                  <a:lnTo>
                    <a:pt x="460" y="59"/>
                  </a:lnTo>
                  <a:lnTo>
                    <a:pt x="449" y="59"/>
                  </a:lnTo>
                  <a:lnTo>
                    <a:pt x="444" y="57"/>
                  </a:lnTo>
                  <a:lnTo>
                    <a:pt x="442" y="48"/>
                  </a:lnTo>
                  <a:lnTo>
                    <a:pt x="437" y="48"/>
                  </a:lnTo>
                  <a:lnTo>
                    <a:pt x="420" y="52"/>
                  </a:lnTo>
                  <a:lnTo>
                    <a:pt x="408" y="52"/>
                  </a:lnTo>
                  <a:lnTo>
                    <a:pt x="404" y="47"/>
                  </a:lnTo>
                  <a:lnTo>
                    <a:pt x="399" y="45"/>
                  </a:lnTo>
                  <a:lnTo>
                    <a:pt x="390" y="30"/>
                  </a:lnTo>
                  <a:lnTo>
                    <a:pt x="381" y="23"/>
                  </a:lnTo>
                  <a:lnTo>
                    <a:pt x="375" y="23"/>
                  </a:lnTo>
                  <a:lnTo>
                    <a:pt x="364" y="30"/>
                  </a:lnTo>
                  <a:lnTo>
                    <a:pt x="357" y="23"/>
                  </a:lnTo>
                  <a:lnTo>
                    <a:pt x="350" y="23"/>
                  </a:lnTo>
                  <a:lnTo>
                    <a:pt x="343" y="16"/>
                  </a:lnTo>
                  <a:lnTo>
                    <a:pt x="327" y="7"/>
                  </a:lnTo>
                  <a:lnTo>
                    <a:pt x="319" y="7"/>
                  </a:lnTo>
                  <a:lnTo>
                    <a:pt x="309" y="7"/>
                  </a:lnTo>
                  <a:lnTo>
                    <a:pt x="305" y="10"/>
                  </a:lnTo>
                  <a:lnTo>
                    <a:pt x="299" y="1"/>
                  </a:lnTo>
                  <a:lnTo>
                    <a:pt x="292" y="0"/>
                  </a:lnTo>
                  <a:lnTo>
                    <a:pt x="290" y="7"/>
                  </a:lnTo>
                  <a:lnTo>
                    <a:pt x="285" y="10"/>
                  </a:lnTo>
                  <a:lnTo>
                    <a:pt x="283" y="7"/>
                  </a:lnTo>
                  <a:lnTo>
                    <a:pt x="285" y="5"/>
                  </a:lnTo>
                  <a:lnTo>
                    <a:pt x="283" y="0"/>
                  </a:lnTo>
                  <a:lnTo>
                    <a:pt x="278" y="0"/>
                  </a:lnTo>
                  <a:lnTo>
                    <a:pt x="278" y="7"/>
                  </a:lnTo>
                  <a:lnTo>
                    <a:pt x="276" y="10"/>
                  </a:lnTo>
                  <a:lnTo>
                    <a:pt x="274" y="5"/>
                  </a:lnTo>
                  <a:lnTo>
                    <a:pt x="265" y="5"/>
                  </a:lnTo>
                  <a:lnTo>
                    <a:pt x="251" y="1"/>
                  </a:lnTo>
                  <a:lnTo>
                    <a:pt x="244" y="5"/>
                  </a:lnTo>
                  <a:lnTo>
                    <a:pt x="238" y="12"/>
                  </a:lnTo>
                  <a:lnTo>
                    <a:pt x="234" y="16"/>
                  </a:lnTo>
                  <a:lnTo>
                    <a:pt x="222" y="16"/>
                  </a:lnTo>
                  <a:lnTo>
                    <a:pt x="204" y="25"/>
                  </a:lnTo>
                  <a:lnTo>
                    <a:pt x="197" y="29"/>
                  </a:lnTo>
                  <a:lnTo>
                    <a:pt x="182" y="29"/>
                  </a:lnTo>
                  <a:lnTo>
                    <a:pt x="171" y="30"/>
                  </a:lnTo>
                  <a:lnTo>
                    <a:pt x="155" y="34"/>
                  </a:lnTo>
                  <a:lnTo>
                    <a:pt x="151" y="34"/>
                  </a:lnTo>
                  <a:lnTo>
                    <a:pt x="141" y="36"/>
                  </a:lnTo>
                  <a:lnTo>
                    <a:pt x="132" y="29"/>
                  </a:lnTo>
                  <a:lnTo>
                    <a:pt x="128" y="29"/>
                  </a:lnTo>
                  <a:lnTo>
                    <a:pt x="123" y="34"/>
                  </a:lnTo>
                  <a:lnTo>
                    <a:pt x="117" y="36"/>
                  </a:lnTo>
                  <a:lnTo>
                    <a:pt x="108" y="36"/>
                  </a:lnTo>
                  <a:lnTo>
                    <a:pt x="99" y="47"/>
                  </a:lnTo>
                  <a:lnTo>
                    <a:pt x="85" y="47"/>
                  </a:lnTo>
                  <a:lnTo>
                    <a:pt x="67" y="48"/>
                  </a:lnTo>
                  <a:lnTo>
                    <a:pt x="56" y="57"/>
                  </a:lnTo>
                  <a:lnTo>
                    <a:pt x="49" y="57"/>
                  </a:lnTo>
                  <a:lnTo>
                    <a:pt x="29" y="68"/>
                  </a:lnTo>
                  <a:lnTo>
                    <a:pt x="52" y="88"/>
                  </a:lnTo>
                  <a:lnTo>
                    <a:pt x="72" y="121"/>
                  </a:lnTo>
                  <a:lnTo>
                    <a:pt x="52" y="153"/>
                  </a:lnTo>
                  <a:lnTo>
                    <a:pt x="0" y="222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07" name="Freeform 77"/>
            <p:cNvSpPr>
              <a:spLocks noChangeAspect="1"/>
            </p:cNvSpPr>
            <p:nvPr/>
          </p:nvSpPr>
          <p:spPr bwMode="auto">
            <a:xfrm>
              <a:off x="2964839" y="1268084"/>
              <a:ext cx="3310138" cy="2337027"/>
            </a:xfrm>
            <a:custGeom>
              <a:avLst/>
              <a:gdLst>
                <a:gd name="T0" fmla="*/ 2147483647 w 3985"/>
                <a:gd name="T1" fmla="*/ 2147483647 h 3349"/>
                <a:gd name="T2" fmla="*/ 2147483647 w 3985"/>
                <a:gd name="T3" fmla="*/ 2147483647 h 3349"/>
                <a:gd name="T4" fmla="*/ 2147483647 w 3985"/>
                <a:gd name="T5" fmla="*/ 2147483647 h 3349"/>
                <a:gd name="T6" fmla="*/ 2147483647 w 3985"/>
                <a:gd name="T7" fmla="*/ 2147483647 h 3349"/>
                <a:gd name="T8" fmla="*/ 2147483647 w 3985"/>
                <a:gd name="T9" fmla="*/ 2147483647 h 3349"/>
                <a:gd name="T10" fmla="*/ 2147483647 w 3985"/>
                <a:gd name="T11" fmla="*/ 2147483647 h 3349"/>
                <a:gd name="T12" fmla="*/ 2147483647 w 3985"/>
                <a:gd name="T13" fmla="*/ 2147483647 h 3349"/>
                <a:gd name="T14" fmla="*/ 2147483647 w 3985"/>
                <a:gd name="T15" fmla="*/ 2147483647 h 3349"/>
                <a:gd name="T16" fmla="*/ 2147483647 w 3985"/>
                <a:gd name="T17" fmla="*/ 2147483647 h 3349"/>
                <a:gd name="T18" fmla="*/ 2147483647 w 3985"/>
                <a:gd name="T19" fmla="*/ 2147483647 h 3349"/>
                <a:gd name="T20" fmla="*/ 2147483647 w 3985"/>
                <a:gd name="T21" fmla="*/ 2147483647 h 3349"/>
                <a:gd name="T22" fmla="*/ 2147483647 w 3985"/>
                <a:gd name="T23" fmla="*/ 2147483647 h 3349"/>
                <a:gd name="T24" fmla="*/ 2147483647 w 3985"/>
                <a:gd name="T25" fmla="*/ 2147483647 h 3349"/>
                <a:gd name="T26" fmla="*/ 2147483647 w 3985"/>
                <a:gd name="T27" fmla="*/ 2147483647 h 3349"/>
                <a:gd name="T28" fmla="*/ 2147483647 w 3985"/>
                <a:gd name="T29" fmla="*/ 2147483647 h 3349"/>
                <a:gd name="T30" fmla="*/ 2147483647 w 3985"/>
                <a:gd name="T31" fmla="*/ 2147483647 h 3349"/>
                <a:gd name="T32" fmla="*/ 2147483647 w 3985"/>
                <a:gd name="T33" fmla="*/ 2147483647 h 3349"/>
                <a:gd name="T34" fmla="*/ 2147483647 w 3985"/>
                <a:gd name="T35" fmla="*/ 2147483647 h 3349"/>
                <a:gd name="T36" fmla="*/ 2147483647 w 3985"/>
                <a:gd name="T37" fmla="*/ 2147483647 h 3349"/>
                <a:gd name="T38" fmla="*/ 2147483647 w 3985"/>
                <a:gd name="T39" fmla="*/ 2147483647 h 3349"/>
                <a:gd name="T40" fmla="*/ 2147483647 w 3985"/>
                <a:gd name="T41" fmla="*/ 2147483647 h 3349"/>
                <a:gd name="T42" fmla="*/ 2147483647 w 3985"/>
                <a:gd name="T43" fmla="*/ 2147483647 h 3349"/>
                <a:gd name="T44" fmla="*/ 2147483647 w 3985"/>
                <a:gd name="T45" fmla="*/ 2147483647 h 3349"/>
                <a:gd name="T46" fmla="*/ 2147483647 w 3985"/>
                <a:gd name="T47" fmla="*/ 2147483647 h 3349"/>
                <a:gd name="T48" fmla="*/ 2147483647 w 3985"/>
                <a:gd name="T49" fmla="*/ 2147483647 h 3349"/>
                <a:gd name="T50" fmla="*/ 2147483647 w 3985"/>
                <a:gd name="T51" fmla="*/ 2147483647 h 3349"/>
                <a:gd name="T52" fmla="*/ 2147483647 w 3985"/>
                <a:gd name="T53" fmla="*/ 2147483647 h 3349"/>
                <a:gd name="T54" fmla="*/ 2147483647 w 3985"/>
                <a:gd name="T55" fmla="*/ 2147483647 h 3349"/>
                <a:gd name="T56" fmla="*/ 2147483647 w 3985"/>
                <a:gd name="T57" fmla="*/ 2147483647 h 3349"/>
                <a:gd name="T58" fmla="*/ 2147483647 w 3985"/>
                <a:gd name="T59" fmla="*/ 2147483647 h 3349"/>
                <a:gd name="T60" fmla="*/ 2147483647 w 3985"/>
                <a:gd name="T61" fmla="*/ 2147483647 h 3349"/>
                <a:gd name="T62" fmla="*/ 2147483647 w 3985"/>
                <a:gd name="T63" fmla="*/ 1200301066 h 3349"/>
                <a:gd name="T64" fmla="*/ 2147483647 w 3985"/>
                <a:gd name="T65" fmla="*/ 2147483647 h 3349"/>
                <a:gd name="T66" fmla="*/ 2147483647 w 3985"/>
                <a:gd name="T67" fmla="*/ 2147483647 h 3349"/>
                <a:gd name="T68" fmla="*/ 2147483647 w 3985"/>
                <a:gd name="T69" fmla="*/ 2147483647 h 3349"/>
                <a:gd name="T70" fmla="*/ 2147483647 w 3985"/>
                <a:gd name="T71" fmla="*/ 2147483647 h 3349"/>
                <a:gd name="T72" fmla="*/ 2147483647 w 3985"/>
                <a:gd name="T73" fmla="*/ 2147483647 h 3349"/>
                <a:gd name="T74" fmla="*/ 2147483647 w 3985"/>
                <a:gd name="T75" fmla="*/ 2147483647 h 3349"/>
                <a:gd name="T76" fmla="*/ 2147483647 w 3985"/>
                <a:gd name="T77" fmla="*/ 2147483647 h 3349"/>
                <a:gd name="T78" fmla="*/ 2147483647 w 3985"/>
                <a:gd name="T79" fmla="*/ 2147483647 h 3349"/>
                <a:gd name="T80" fmla="*/ 2147483647 w 3985"/>
                <a:gd name="T81" fmla="*/ 2147483647 h 3349"/>
                <a:gd name="T82" fmla="*/ 2147483647 w 3985"/>
                <a:gd name="T83" fmla="*/ 2147483647 h 3349"/>
                <a:gd name="T84" fmla="*/ 2147483647 w 3985"/>
                <a:gd name="T85" fmla="*/ 2147483647 h 3349"/>
                <a:gd name="T86" fmla="*/ 2147483647 w 3985"/>
                <a:gd name="T87" fmla="*/ 2147483647 h 3349"/>
                <a:gd name="T88" fmla="*/ 2147483647 w 3985"/>
                <a:gd name="T89" fmla="*/ 2147483647 h 3349"/>
                <a:gd name="T90" fmla="*/ 2147483647 w 3985"/>
                <a:gd name="T91" fmla="*/ 2147483647 h 3349"/>
                <a:gd name="T92" fmla="*/ 2147483647 w 3985"/>
                <a:gd name="T93" fmla="*/ 2147483647 h 3349"/>
                <a:gd name="T94" fmla="*/ 2147483647 w 3985"/>
                <a:gd name="T95" fmla="*/ 2147483647 h 3349"/>
                <a:gd name="T96" fmla="*/ 2147483647 w 3985"/>
                <a:gd name="T97" fmla="*/ 2147483647 h 3349"/>
                <a:gd name="T98" fmla="*/ 2147483647 w 3985"/>
                <a:gd name="T99" fmla="*/ 2147483647 h 3349"/>
                <a:gd name="T100" fmla="*/ 2147483647 w 3985"/>
                <a:gd name="T101" fmla="*/ 2147483647 h 3349"/>
                <a:gd name="T102" fmla="*/ 2147483647 w 3985"/>
                <a:gd name="T103" fmla="*/ 2147483647 h 3349"/>
                <a:gd name="T104" fmla="*/ 2147483647 w 3985"/>
                <a:gd name="T105" fmla="*/ 2147483647 h 3349"/>
                <a:gd name="T106" fmla="*/ 2147483647 w 3985"/>
                <a:gd name="T107" fmla="*/ 2147483647 h 3349"/>
                <a:gd name="T108" fmla="*/ 2147483647 w 3985"/>
                <a:gd name="T109" fmla="*/ 2147483647 h 3349"/>
                <a:gd name="T110" fmla="*/ 2147483647 w 3985"/>
                <a:gd name="T111" fmla="*/ 2147483647 h 3349"/>
                <a:gd name="T112" fmla="*/ 2147483647 w 3985"/>
                <a:gd name="T113" fmla="*/ 2147483647 h 3349"/>
                <a:gd name="T114" fmla="*/ 2147483647 w 3985"/>
                <a:gd name="T115" fmla="*/ 2147483647 h 3349"/>
                <a:gd name="T116" fmla="*/ 2147483647 w 3985"/>
                <a:gd name="T117" fmla="*/ 2147483647 h 3349"/>
                <a:gd name="T118" fmla="*/ 2147483647 w 3985"/>
                <a:gd name="T119" fmla="*/ 2147483647 h 3349"/>
                <a:gd name="T120" fmla="*/ 2147483647 w 3985"/>
                <a:gd name="T121" fmla="*/ 2147483647 h 33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85"/>
                <a:gd name="T184" fmla="*/ 0 h 3349"/>
                <a:gd name="T185" fmla="*/ 3985 w 3985"/>
                <a:gd name="T186" fmla="*/ 3349 h 33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85" h="3349">
                  <a:moveTo>
                    <a:pt x="0" y="2118"/>
                  </a:moveTo>
                  <a:lnTo>
                    <a:pt x="47" y="2134"/>
                  </a:lnTo>
                  <a:lnTo>
                    <a:pt x="121" y="2150"/>
                  </a:lnTo>
                  <a:lnTo>
                    <a:pt x="152" y="2163"/>
                  </a:lnTo>
                  <a:lnTo>
                    <a:pt x="166" y="2167"/>
                  </a:lnTo>
                  <a:lnTo>
                    <a:pt x="262" y="2181"/>
                  </a:lnTo>
                  <a:lnTo>
                    <a:pt x="331" y="2197"/>
                  </a:lnTo>
                  <a:lnTo>
                    <a:pt x="405" y="2187"/>
                  </a:lnTo>
                  <a:lnTo>
                    <a:pt x="448" y="2194"/>
                  </a:lnTo>
                  <a:lnTo>
                    <a:pt x="453" y="2185"/>
                  </a:lnTo>
                  <a:lnTo>
                    <a:pt x="526" y="2194"/>
                  </a:lnTo>
                  <a:lnTo>
                    <a:pt x="536" y="2197"/>
                  </a:lnTo>
                  <a:lnTo>
                    <a:pt x="666" y="2244"/>
                  </a:lnTo>
                  <a:lnTo>
                    <a:pt x="701" y="2298"/>
                  </a:lnTo>
                  <a:lnTo>
                    <a:pt x="750" y="2320"/>
                  </a:lnTo>
                  <a:lnTo>
                    <a:pt x="769" y="2320"/>
                  </a:lnTo>
                  <a:lnTo>
                    <a:pt x="796" y="2326"/>
                  </a:lnTo>
                  <a:lnTo>
                    <a:pt x="831" y="2349"/>
                  </a:lnTo>
                  <a:lnTo>
                    <a:pt x="879" y="2378"/>
                  </a:lnTo>
                  <a:lnTo>
                    <a:pt x="957" y="2403"/>
                  </a:lnTo>
                  <a:lnTo>
                    <a:pt x="981" y="2403"/>
                  </a:lnTo>
                  <a:lnTo>
                    <a:pt x="995" y="2401"/>
                  </a:lnTo>
                  <a:lnTo>
                    <a:pt x="1056" y="2392"/>
                  </a:lnTo>
                  <a:lnTo>
                    <a:pt x="1055" y="2441"/>
                  </a:lnTo>
                  <a:lnTo>
                    <a:pt x="1080" y="2445"/>
                  </a:lnTo>
                  <a:lnTo>
                    <a:pt x="1114" y="2445"/>
                  </a:lnTo>
                  <a:lnTo>
                    <a:pt x="1129" y="2465"/>
                  </a:lnTo>
                  <a:lnTo>
                    <a:pt x="1161" y="2427"/>
                  </a:lnTo>
                  <a:lnTo>
                    <a:pt x="1168" y="2430"/>
                  </a:lnTo>
                  <a:lnTo>
                    <a:pt x="1206" y="2403"/>
                  </a:lnTo>
                  <a:lnTo>
                    <a:pt x="1241" y="2385"/>
                  </a:lnTo>
                  <a:lnTo>
                    <a:pt x="1271" y="2372"/>
                  </a:lnTo>
                  <a:lnTo>
                    <a:pt x="1371" y="2326"/>
                  </a:lnTo>
                  <a:lnTo>
                    <a:pt x="1414" y="2315"/>
                  </a:lnTo>
                  <a:lnTo>
                    <a:pt x="1457" y="2307"/>
                  </a:lnTo>
                  <a:lnTo>
                    <a:pt x="1461" y="2297"/>
                  </a:lnTo>
                  <a:lnTo>
                    <a:pt x="1484" y="2284"/>
                  </a:lnTo>
                  <a:lnTo>
                    <a:pt x="1495" y="2284"/>
                  </a:lnTo>
                  <a:lnTo>
                    <a:pt x="1499" y="2291"/>
                  </a:lnTo>
                  <a:lnTo>
                    <a:pt x="1551" y="2297"/>
                  </a:lnTo>
                  <a:lnTo>
                    <a:pt x="1569" y="2291"/>
                  </a:lnTo>
                  <a:lnTo>
                    <a:pt x="1598" y="2286"/>
                  </a:lnTo>
                  <a:lnTo>
                    <a:pt x="1607" y="2291"/>
                  </a:lnTo>
                  <a:lnTo>
                    <a:pt x="1641" y="2289"/>
                  </a:lnTo>
                  <a:lnTo>
                    <a:pt x="1679" y="2298"/>
                  </a:lnTo>
                  <a:lnTo>
                    <a:pt x="1683" y="2304"/>
                  </a:lnTo>
                  <a:lnTo>
                    <a:pt x="1705" y="2289"/>
                  </a:lnTo>
                  <a:lnTo>
                    <a:pt x="1712" y="2291"/>
                  </a:lnTo>
                  <a:lnTo>
                    <a:pt x="1744" y="2297"/>
                  </a:lnTo>
                  <a:lnTo>
                    <a:pt x="1761" y="2293"/>
                  </a:lnTo>
                  <a:lnTo>
                    <a:pt x="1789" y="2286"/>
                  </a:lnTo>
                  <a:lnTo>
                    <a:pt x="1833" y="2255"/>
                  </a:lnTo>
                  <a:lnTo>
                    <a:pt x="1851" y="2251"/>
                  </a:lnTo>
                  <a:lnTo>
                    <a:pt x="1874" y="2251"/>
                  </a:lnTo>
                  <a:lnTo>
                    <a:pt x="1916" y="2223"/>
                  </a:lnTo>
                  <a:lnTo>
                    <a:pt x="1919" y="2217"/>
                  </a:lnTo>
                  <a:lnTo>
                    <a:pt x="1919" y="2205"/>
                  </a:lnTo>
                  <a:lnTo>
                    <a:pt x="1946" y="2190"/>
                  </a:lnTo>
                  <a:lnTo>
                    <a:pt x="1956" y="2168"/>
                  </a:lnTo>
                  <a:lnTo>
                    <a:pt x="1957" y="2163"/>
                  </a:lnTo>
                  <a:lnTo>
                    <a:pt x="1972" y="2147"/>
                  </a:lnTo>
                  <a:lnTo>
                    <a:pt x="1995" y="2114"/>
                  </a:lnTo>
                  <a:lnTo>
                    <a:pt x="2004" y="2100"/>
                  </a:lnTo>
                  <a:lnTo>
                    <a:pt x="2028" y="2091"/>
                  </a:lnTo>
                  <a:lnTo>
                    <a:pt x="2051" y="2080"/>
                  </a:lnTo>
                  <a:lnTo>
                    <a:pt x="2062" y="2075"/>
                  </a:lnTo>
                  <a:lnTo>
                    <a:pt x="2076" y="2071"/>
                  </a:lnTo>
                  <a:lnTo>
                    <a:pt x="2087" y="2067"/>
                  </a:lnTo>
                  <a:lnTo>
                    <a:pt x="2102" y="2044"/>
                  </a:lnTo>
                  <a:lnTo>
                    <a:pt x="2107" y="2028"/>
                  </a:lnTo>
                  <a:lnTo>
                    <a:pt x="2134" y="2019"/>
                  </a:lnTo>
                  <a:lnTo>
                    <a:pt x="2145" y="2006"/>
                  </a:lnTo>
                  <a:lnTo>
                    <a:pt x="2141" y="1999"/>
                  </a:lnTo>
                  <a:lnTo>
                    <a:pt x="2120" y="1964"/>
                  </a:lnTo>
                  <a:lnTo>
                    <a:pt x="2114" y="1959"/>
                  </a:lnTo>
                  <a:lnTo>
                    <a:pt x="2095" y="1954"/>
                  </a:lnTo>
                  <a:lnTo>
                    <a:pt x="2080" y="1941"/>
                  </a:lnTo>
                  <a:lnTo>
                    <a:pt x="2071" y="1923"/>
                  </a:lnTo>
                  <a:lnTo>
                    <a:pt x="2062" y="1905"/>
                  </a:lnTo>
                  <a:lnTo>
                    <a:pt x="2055" y="1896"/>
                  </a:lnTo>
                  <a:lnTo>
                    <a:pt x="2051" y="1881"/>
                  </a:lnTo>
                  <a:lnTo>
                    <a:pt x="2057" y="1871"/>
                  </a:lnTo>
                  <a:lnTo>
                    <a:pt x="2064" y="1858"/>
                  </a:lnTo>
                  <a:lnTo>
                    <a:pt x="2071" y="1840"/>
                  </a:lnTo>
                  <a:lnTo>
                    <a:pt x="2076" y="1811"/>
                  </a:lnTo>
                  <a:lnTo>
                    <a:pt x="2093" y="1784"/>
                  </a:lnTo>
                  <a:lnTo>
                    <a:pt x="2102" y="1760"/>
                  </a:lnTo>
                  <a:lnTo>
                    <a:pt x="2114" y="1742"/>
                  </a:lnTo>
                  <a:lnTo>
                    <a:pt x="2127" y="1735"/>
                  </a:lnTo>
                  <a:lnTo>
                    <a:pt x="2134" y="1735"/>
                  </a:lnTo>
                  <a:lnTo>
                    <a:pt x="2165" y="1737"/>
                  </a:lnTo>
                  <a:lnTo>
                    <a:pt x="2196" y="1741"/>
                  </a:lnTo>
                  <a:lnTo>
                    <a:pt x="2210" y="1748"/>
                  </a:lnTo>
                  <a:lnTo>
                    <a:pt x="2217" y="1759"/>
                  </a:lnTo>
                  <a:lnTo>
                    <a:pt x="2232" y="1771"/>
                  </a:lnTo>
                  <a:lnTo>
                    <a:pt x="2244" y="1777"/>
                  </a:lnTo>
                  <a:lnTo>
                    <a:pt x="2268" y="1778"/>
                  </a:lnTo>
                  <a:lnTo>
                    <a:pt x="2277" y="1784"/>
                  </a:lnTo>
                  <a:lnTo>
                    <a:pt x="2299" y="1793"/>
                  </a:lnTo>
                  <a:lnTo>
                    <a:pt x="2315" y="1793"/>
                  </a:lnTo>
                  <a:lnTo>
                    <a:pt x="2349" y="1789"/>
                  </a:lnTo>
                  <a:lnTo>
                    <a:pt x="2362" y="1797"/>
                  </a:lnTo>
                  <a:lnTo>
                    <a:pt x="2376" y="1795"/>
                  </a:lnTo>
                  <a:lnTo>
                    <a:pt x="2392" y="1777"/>
                  </a:lnTo>
                  <a:lnTo>
                    <a:pt x="2414" y="1766"/>
                  </a:lnTo>
                  <a:lnTo>
                    <a:pt x="2429" y="1755"/>
                  </a:lnTo>
                  <a:lnTo>
                    <a:pt x="2463" y="1719"/>
                  </a:lnTo>
                  <a:lnTo>
                    <a:pt x="2474" y="1708"/>
                  </a:lnTo>
                  <a:lnTo>
                    <a:pt x="2490" y="1683"/>
                  </a:lnTo>
                  <a:lnTo>
                    <a:pt x="2490" y="1667"/>
                  </a:lnTo>
                  <a:lnTo>
                    <a:pt x="2497" y="1659"/>
                  </a:lnTo>
                  <a:lnTo>
                    <a:pt x="2524" y="1647"/>
                  </a:lnTo>
                  <a:lnTo>
                    <a:pt x="2548" y="1656"/>
                  </a:lnTo>
                  <a:lnTo>
                    <a:pt x="2560" y="1656"/>
                  </a:lnTo>
                  <a:lnTo>
                    <a:pt x="2560" y="1665"/>
                  </a:lnTo>
                  <a:lnTo>
                    <a:pt x="2591" y="1656"/>
                  </a:lnTo>
                  <a:lnTo>
                    <a:pt x="2607" y="1659"/>
                  </a:lnTo>
                  <a:lnTo>
                    <a:pt x="2647" y="1647"/>
                  </a:lnTo>
                  <a:lnTo>
                    <a:pt x="2661" y="1643"/>
                  </a:lnTo>
                  <a:lnTo>
                    <a:pt x="2667" y="1630"/>
                  </a:lnTo>
                  <a:lnTo>
                    <a:pt x="2676" y="1621"/>
                  </a:lnTo>
                  <a:lnTo>
                    <a:pt x="2690" y="1607"/>
                  </a:lnTo>
                  <a:lnTo>
                    <a:pt x="2712" y="1591"/>
                  </a:lnTo>
                  <a:lnTo>
                    <a:pt x="2726" y="1589"/>
                  </a:lnTo>
                  <a:lnTo>
                    <a:pt x="2735" y="1573"/>
                  </a:lnTo>
                  <a:lnTo>
                    <a:pt x="2737" y="1560"/>
                  </a:lnTo>
                  <a:lnTo>
                    <a:pt x="2734" y="1547"/>
                  </a:lnTo>
                  <a:lnTo>
                    <a:pt x="2734" y="1533"/>
                  </a:lnTo>
                  <a:lnTo>
                    <a:pt x="2744" y="1508"/>
                  </a:lnTo>
                  <a:lnTo>
                    <a:pt x="2764" y="1481"/>
                  </a:lnTo>
                  <a:lnTo>
                    <a:pt x="2770" y="1473"/>
                  </a:lnTo>
                  <a:lnTo>
                    <a:pt x="2777" y="1461"/>
                  </a:lnTo>
                  <a:lnTo>
                    <a:pt x="2799" y="1455"/>
                  </a:lnTo>
                  <a:lnTo>
                    <a:pt x="2811" y="1439"/>
                  </a:lnTo>
                  <a:lnTo>
                    <a:pt x="2822" y="1445"/>
                  </a:lnTo>
                  <a:lnTo>
                    <a:pt x="2846" y="1445"/>
                  </a:lnTo>
                  <a:lnTo>
                    <a:pt x="2864" y="1443"/>
                  </a:lnTo>
                  <a:lnTo>
                    <a:pt x="2883" y="1443"/>
                  </a:lnTo>
                  <a:lnTo>
                    <a:pt x="2882" y="1423"/>
                  </a:lnTo>
                  <a:lnTo>
                    <a:pt x="2891" y="1405"/>
                  </a:lnTo>
                  <a:lnTo>
                    <a:pt x="2889" y="1396"/>
                  </a:lnTo>
                  <a:lnTo>
                    <a:pt x="2900" y="1392"/>
                  </a:lnTo>
                  <a:lnTo>
                    <a:pt x="2914" y="1392"/>
                  </a:lnTo>
                  <a:lnTo>
                    <a:pt x="2918" y="1403"/>
                  </a:lnTo>
                  <a:lnTo>
                    <a:pt x="2927" y="1405"/>
                  </a:lnTo>
                  <a:lnTo>
                    <a:pt x="2948" y="1399"/>
                  </a:lnTo>
                  <a:lnTo>
                    <a:pt x="2952" y="1390"/>
                  </a:lnTo>
                  <a:lnTo>
                    <a:pt x="2974" y="1376"/>
                  </a:lnTo>
                  <a:lnTo>
                    <a:pt x="2976" y="1369"/>
                  </a:lnTo>
                  <a:lnTo>
                    <a:pt x="2995" y="1356"/>
                  </a:lnTo>
                  <a:lnTo>
                    <a:pt x="3003" y="1352"/>
                  </a:lnTo>
                  <a:lnTo>
                    <a:pt x="3003" y="1343"/>
                  </a:lnTo>
                  <a:lnTo>
                    <a:pt x="3028" y="1343"/>
                  </a:lnTo>
                  <a:lnTo>
                    <a:pt x="3035" y="1338"/>
                  </a:lnTo>
                  <a:lnTo>
                    <a:pt x="3044" y="1345"/>
                  </a:lnTo>
                  <a:lnTo>
                    <a:pt x="3055" y="1343"/>
                  </a:lnTo>
                  <a:lnTo>
                    <a:pt x="3059" y="1334"/>
                  </a:lnTo>
                  <a:lnTo>
                    <a:pt x="3078" y="1340"/>
                  </a:lnTo>
                  <a:lnTo>
                    <a:pt x="3095" y="1329"/>
                  </a:lnTo>
                  <a:lnTo>
                    <a:pt x="3109" y="1338"/>
                  </a:lnTo>
                  <a:lnTo>
                    <a:pt x="3118" y="1334"/>
                  </a:lnTo>
                  <a:lnTo>
                    <a:pt x="3118" y="1343"/>
                  </a:lnTo>
                  <a:lnTo>
                    <a:pt x="3124" y="1349"/>
                  </a:lnTo>
                  <a:lnTo>
                    <a:pt x="3134" y="1345"/>
                  </a:lnTo>
                  <a:lnTo>
                    <a:pt x="3163" y="1363"/>
                  </a:lnTo>
                  <a:lnTo>
                    <a:pt x="3171" y="1380"/>
                  </a:lnTo>
                  <a:lnTo>
                    <a:pt x="3163" y="1381"/>
                  </a:lnTo>
                  <a:lnTo>
                    <a:pt x="3165" y="1399"/>
                  </a:lnTo>
                  <a:lnTo>
                    <a:pt x="3180" y="1405"/>
                  </a:lnTo>
                  <a:lnTo>
                    <a:pt x="3180" y="1398"/>
                  </a:lnTo>
                  <a:lnTo>
                    <a:pt x="3187" y="1390"/>
                  </a:lnTo>
                  <a:lnTo>
                    <a:pt x="3192" y="1376"/>
                  </a:lnTo>
                  <a:lnTo>
                    <a:pt x="3201" y="1372"/>
                  </a:lnTo>
                  <a:lnTo>
                    <a:pt x="3216" y="1361"/>
                  </a:lnTo>
                  <a:lnTo>
                    <a:pt x="3219" y="1345"/>
                  </a:lnTo>
                  <a:lnTo>
                    <a:pt x="3232" y="1334"/>
                  </a:lnTo>
                  <a:lnTo>
                    <a:pt x="3225" y="1315"/>
                  </a:lnTo>
                  <a:lnTo>
                    <a:pt x="3212" y="1298"/>
                  </a:lnTo>
                  <a:lnTo>
                    <a:pt x="3216" y="1286"/>
                  </a:lnTo>
                  <a:lnTo>
                    <a:pt x="3210" y="1275"/>
                  </a:lnTo>
                  <a:lnTo>
                    <a:pt x="3216" y="1277"/>
                  </a:lnTo>
                  <a:lnTo>
                    <a:pt x="3216" y="1268"/>
                  </a:lnTo>
                  <a:lnTo>
                    <a:pt x="3217" y="1262"/>
                  </a:lnTo>
                  <a:lnTo>
                    <a:pt x="3210" y="1257"/>
                  </a:lnTo>
                  <a:lnTo>
                    <a:pt x="3196" y="1244"/>
                  </a:lnTo>
                  <a:lnTo>
                    <a:pt x="3208" y="1241"/>
                  </a:lnTo>
                  <a:lnTo>
                    <a:pt x="3212" y="1251"/>
                  </a:lnTo>
                  <a:lnTo>
                    <a:pt x="3219" y="1248"/>
                  </a:lnTo>
                  <a:lnTo>
                    <a:pt x="3212" y="1228"/>
                  </a:lnTo>
                  <a:lnTo>
                    <a:pt x="3205" y="1222"/>
                  </a:lnTo>
                  <a:lnTo>
                    <a:pt x="3196" y="1217"/>
                  </a:lnTo>
                  <a:lnTo>
                    <a:pt x="3185" y="1221"/>
                  </a:lnTo>
                  <a:lnTo>
                    <a:pt x="3174" y="1215"/>
                  </a:lnTo>
                  <a:lnTo>
                    <a:pt x="3163" y="1217"/>
                  </a:lnTo>
                  <a:lnTo>
                    <a:pt x="3140" y="1199"/>
                  </a:lnTo>
                  <a:lnTo>
                    <a:pt x="3142" y="1181"/>
                  </a:lnTo>
                  <a:lnTo>
                    <a:pt x="3134" y="1177"/>
                  </a:lnTo>
                  <a:lnTo>
                    <a:pt x="3120" y="1183"/>
                  </a:lnTo>
                  <a:lnTo>
                    <a:pt x="3116" y="1181"/>
                  </a:lnTo>
                  <a:lnTo>
                    <a:pt x="3116" y="1174"/>
                  </a:lnTo>
                  <a:lnTo>
                    <a:pt x="3109" y="1147"/>
                  </a:lnTo>
                  <a:lnTo>
                    <a:pt x="3066" y="1134"/>
                  </a:lnTo>
                  <a:lnTo>
                    <a:pt x="3057" y="1125"/>
                  </a:lnTo>
                  <a:lnTo>
                    <a:pt x="3044" y="1116"/>
                  </a:lnTo>
                  <a:lnTo>
                    <a:pt x="3017" y="1094"/>
                  </a:lnTo>
                  <a:lnTo>
                    <a:pt x="2986" y="1094"/>
                  </a:lnTo>
                  <a:lnTo>
                    <a:pt x="2974" y="1089"/>
                  </a:lnTo>
                  <a:lnTo>
                    <a:pt x="2959" y="1089"/>
                  </a:lnTo>
                  <a:lnTo>
                    <a:pt x="2956" y="1092"/>
                  </a:lnTo>
                  <a:lnTo>
                    <a:pt x="2938" y="1092"/>
                  </a:lnTo>
                  <a:lnTo>
                    <a:pt x="2920" y="1102"/>
                  </a:lnTo>
                  <a:lnTo>
                    <a:pt x="2894" y="1145"/>
                  </a:lnTo>
                  <a:lnTo>
                    <a:pt x="2882" y="1154"/>
                  </a:lnTo>
                  <a:lnTo>
                    <a:pt x="2874" y="1174"/>
                  </a:lnTo>
                  <a:lnTo>
                    <a:pt x="2869" y="1177"/>
                  </a:lnTo>
                  <a:lnTo>
                    <a:pt x="2858" y="1165"/>
                  </a:lnTo>
                  <a:lnTo>
                    <a:pt x="2844" y="1157"/>
                  </a:lnTo>
                  <a:lnTo>
                    <a:pt x="2833" y="1145"/>
                  </a:lnTo>
                  <a:lnTo>
                    <a:pt x="2808" y="1134"/>
                  </a:lnTo>
                  <a:lnTo>
                    <a:pt x="2791" y="1129"/>
                  </a:lnTo>
                  <a:lnTo>
                    <a:pt x="2766" y="1130"/>
                  </a:lnTo>
                  <a:lnTo>
                    <a:pt x="2752" y="1141"/>
                  </a:lnTo>
                  <a:lnTo>
                    <a:pt x="2739" y="1145"/>
                  </a:lnTo>
                  <a:lnTo>
                    <a:pt x="2714" y="1139"/>
                  </a:lnTo>
                  <a:lnTo>
                    <a:pt x="2698" y="1147"/>
                  </a:lnTo>
                  <a:lnTo>
                    <a:pt x="2674" y="1181"/>
                  </a:lnTo>
                  <a:lnTo>
                    <a:pt x="2669" y="1177"/>
                  </a:lnTo>
                  <a:lnTo>
                    <a:pt x="2654" y="1163"/>
                  </a:lnTo>
                  <a:lnTo>
                    <a:pt x="2634" y="1145"/>
                  </a:lnTo>
                  <a:lnTo>
                    <a:pt x="2616" y="1129"/>
                  </a:lnTo>
                  <a:lnTo>
                    <a:pt x="2605" y="1125"/>
                  </a:lnTo>
                  <a:lnTo>
                    <a:pt x="2605" y="1118"/>
                  </a:lnTo>
                  <a:lnTo>
                    <a:pt x="2616" y="1118"/>
                  </a:lnTo>
                  <a:lnTo>
                    <a:pt x="2609" y="1083"/>
                  </a:lnTo>
                  <a:lnTo>
                    <a:pt x="2609" y="1082"/>
                  </a:lnTo>
                  <a:lnTo>
                    <a:pt x="2651" y="1064"/>
                  </a:lnTo>
                  <a:lnTo>
                    <a:pt x="2652" y="1047"/>
                  </a:lnTo>
                  <a:lnTo>
                    <a:pt x="2647" y="1017"/>
                  </a:lnTo>
                  <a:lnTo>
                    <a:pt x="2647" y="1008"/>
                  </a:lnTo>
                  <a:lnTo>
                    <a:pt x="2685" y="953"/>
                  </a:lnTo>
                  <a:lnTo>
                    <a:pt x="2689" y="948"/>
                  </a:lnTo>
                  <a:lnTo>
                    <a:pt x="2678" y="935"/>
                  </a:lnTo>
                  <a:lnTo>
                    <a:pt x="2721" y="823"/>
                  </a:lnTo>
                  <a:lnTo>
                    <a:pt x="2728" y="813"/>
                  </a:lnTo>
                  <a:lnTo>
                    <a:pt x="2757" y="739"/>
                  </a:lnTo>
                  <a:lnTo>
                    <a:pt x="2788" y="760"/>
                  </a:lnTo>
                  <a:lnTo>
                    <a:pt x="2835" y="777"/>
                  </a:lnTo>
                  <a:lnTo>
                    <a:pt x="2864" y="773"/>
                  </a:lnTo>
                  <a:lnTo>
                    <a:pt x="2896" y="789"/>
                  </a:lnTo>
                  <a:lnTo>
                    <a:pt x="2912" y="795"/>
                  </a:lnTo>
                  <a:lnTo>
                    <a:pt x="2932" y="778"/>
                  </a:lnTo>
                  <a:lnTo>
                    <a:pt x="2936" y="773"/>
                  </a:lnTo>
                  <a:lnTo>
                    <a:pt x="2945" y="768"/>
                  </a:lnTo>
                  <a:lnTo>
                    <a:pt x="2959" y="755"/>
                  </a:lnTo>
                  <a:lnTo>
                    <a:pt x="2963" y="748"/>
                  </a:lnTo>
                  <a:lnTo>
                    <a:pt x="2972" y="739"/>
                  </a:lnTo>
                  <a:lnTo>
                    <a:pt x="2981" y="737"/>
                  </a:lnTo>
                  <a:lnTo>
                    <a:pt x="2983" y="726"/>
                  </a:lnTo>
                  <a:lnTo>
                    <a:pt x="2986" y="728"/>
                  </a:lnTo>
                  <a:lnTo>
                    <a:pt x="2995" y="721"/>
                  </a:lnTo>
                  <a:lnTo>
                    <a:pt x="3003" y="704"/>
                  </a:lnTo>
                  <a:lnTo>
                    <a:pt x="3019" y="697"/>
                  </a:lnTo>
                  <a:lnTo>
                    <a:pt x="3028" y="697"/>
                  </a:lnTo>
                  <a:lnTo>
                    <a:pt x="3059" y="690"/>
                  </a:lnTo>
                  <a:lnTo>
                    <a:pt x="3073" y="686"/>
                  </a:lnTo>
                  <a:lnTo>
                    <a:pt x="3078" y="681"/>
                  </a:lnTo>
                  <a:lnTo>
                    <a:pt x="3089" y="679"/>
                  </a:lnTo>
                  <a:lnTo>
                    <a:pt x="3104" y="661"/>
                  </a:lnTo>
                  <a:lnTo>
                    <a:pt x="3104" y="656"/>
                  </a:lnTo>
                  <a:lnTo>
                    <a:pt x="3109" y="645"/>
                  </a:lnTo>
                  <a:lnTo>
                    <a:pt x="3102" y="627"/>
                  </a:lnTo>
                  <a:lnTo>
                    <a:pt x="3109" y="619"/>
                  </a:lnTo>
                  <a:lnTo>
                    <a:pt x="3104" y="610"/>
                  </a:lnTo>
                  <a:lnTo>
                    <a:pt x="3089" y="614"/>
                  </a:lnTo>
                  <a:lnTo>
                    <a:pt x="3073" y="605"/>
                  </a:lnTo>
                  <a:lnTo>
                    <a:pt x="3078" y="601"/>
                  </a:lnTo>
                  <a:lnTo>
                    <a:pt x="3086" y="601"/>
                  </a:lnTo>
                  <a:lnTo>
                    <a:pt x="3089" y="587"/>
                  </a:lnTo>
                  <a:lnTo>
                    <a:pt x="3093" y="562"/>
                  </a:lnTo>
                  <a:lnTo>
                    <a:pt x="3104" y="549"/>
                  </a:lnTo>
                  <a:lnTo>
                    <a:pt x="3118" y="533"/>
                  </a:lnTo>
                  <a:lnTo>
                    <a:pt x="3120" y="522"/>
                  </a:lnTo>
                  <a:lnTo>
                    <a:pt x="3116" y="511"/>
                  </a:lnTo>
                  <a:lnTo>
                    <a:pt x="3118" y="502"/>
                  </a:lnTo>
                  <a:lnTo>
                    <a:pt x="3133" y="479"/>
                  </a:lnTo>
                  <a:lnTo>
                    <a:pt x="3142" y="475"/>
                  </a:lnTo>
                  <a:lnTo>
                    <a:pt x="3142" y="464"/>
                  </a:lnTo>
                  <a:lnTo>
                    <a:pt x="3149" y="457"/>
                  </a:lnTo>
                  <a:lnTo>
                    <a:pt x="3149" y="444"/>
                  </a:lnTo>
                  <a:lnTo>
                    <a:pt x="3147" y="435"/>
                  </a:lnTo>
                  <a:lnTo>
                    <a:pt x="3154" y="434"/>
                  </a:lnTo>
                  <a:lnTo>
                    <a:pt x="3151" y="428"/>
                  </a:lnTo>
                  <a:lnTo>
                    <a:pt x="3154" y="421"/>
                  </a:lnTo>
                  <a:lnTo>
                    <a:pt x="3162" y="417"/>
                  </a:lnTo>
                  <a:lnTo>
                    <a:pt x="3162" y="410"/>
                  </a:lnTo>
                  <a:lnTo>
                    <a:pt x="3167" y="405"/>
                  </a:lnTo>
                  <a:lnTo>
                    <a:pt x="3165" y="399"/>
                  </a:lnTo>
                  <a:lnTo>
                    <a:pt x="3171" y="397"/>
                  </a:lnTo>
                  <a:lnTo>
                    <a:pt x="3174" y="387"/>
                  </a:lnTo>
                  <a:lnTo>
                    <a:pt x="3172" y="379"/>
                  </a:lnTo>
                  <a:lnTo>
                    <a:pt x="3180" y="365"/>
                  </a:lnTo>
                  <a:lnTo>
                    <a:pt x="3180" y="358"/>
                  </a:lnTo>
                  <a:lnTo>
                    <a:pt x="3187" y="347"/>
                  </a:lnTo>
                  <a:lnTo>
                    <a:pt x="3185" y="341"/>
                  </a:lnTo>
                  <a:lnTo>
                    <a:pt x="3196" y="340"/>
                  </a:lnTo>
                  <a:lnTo>
                    <a:pt x="3212" y="316"/>
                  </a:lnTo>
                  <a:lnTo>
                    <a:pt x="3225" y="311"/>
                  </a:lnTo>
                  <a:lnTo>
                    <a:pt x="3234" y="295"/>
                  </a:lnTo>
                  <a:lnTo>
                    <a:pt x="3241" y="295"/>
                  </a:lnTo>
                  <a:lnTo>
                    <a:pt x="3243" y="289"/>
                  </a:lnTo>
                  <a:lnTo>
                    <a:pt x="3255" y="284"/>
                  </a:lnTo>
                  <a:lnTo>
                    <a:pt x="3259" y="271"/>
                  </a:lnTo>
                  <a:lnTo>
                    <a:pt x="3257" y="264"/>
                  </a:lnTo>
                  <a:lnTo>
                    <a:pt x="3266" y="248"/>
                  </a:lnTo>
                  <a:lnTo>
                    <a:pt x="3266" y="237"/>
                  </a:lnTo>
                  <a:lnTo>
                    <a:pt x="3263" y="230"/>
                  </a:lnTo>
                  <a:lnTo>
                    <a:pt x="3264" y="222"/>
                  </a:lnTo>
                  <a:lnTo>
                    <a:pt x="3246" y="211"/>
                  </a:lnTo>
                  <a:lnTo>
                    <a:pt x="3246" y="195"/>
                  </a:lnTo>
                  <a:lnTo>
                    <a:pt x="3250" y="188"/>
                  </a:lnTo>
                  <a:lnTo>
                    <a:pt x="3250" y="172"/>
                  </a:lnTo>
                  <a:lnTo>
                    <a:pt x="3255" y="166"/>
                  </a:lnTo>
                  <a:lnTo>
                    <a:pt x="3236" y="156"/>
                  </a:lnTo>
                  <a:lnTo>
                    <a:pt x="3232" y="156"/>
                  </a:lnTo>
                  <a:lnTo>
                    <a:pt x="3217" y="148"/>
                  </a:lnTo>
                  <a:lnTo>
                    <a:pt x="3208" y="154"/>
                  </a:lnTo>
                  <a:lnTo>
                    <a:pt x="3196" y="154"/>
                  </a:lnTo>
                  <a:lnTo>
                    <a:pt x="3185" y="165"/>
                  </a:lnTo>
                  <a:lnTo>
                    <a:pt x="3167" y="165"/>
                  </a:lnTo>
                  <a:lnTo>
                    <a:pt x="3163" y="154"/>
                  </a:lnTo>
                  <a:lnTo>
                    <a:pt x="3165" y="141"/>
                  </a:lnTo>
                  <a:lnTo>
                    <a:pt x="3162" y="130"/>
                  </a:lnTo>
                  <a:lnTo>
                    <a:pt x="3172" y="119"/>
                  </a:lnTo>
                  <a:lnTo>
                    <a:pt x="3180" y="119"/>
                  </a:lnTo>
                  <a:lnTo>
                    <a:pt x="3181" y="114"/>
                  </a:lnTo>
                  <a:lnTo>
                    <a:pt x="3194" y="107"/>
                  </a:lnTo>
                  <a:lnTo>
                    <a:pt x="3198" y="94"/>
                  </a:lnTo>
                  <a:lnTo>
                    <a:pt x="3208" y="89"/>
                  </a:lnTo>
                  <a:lnTo>
                    <a:pt x="3210" y="80"/>
                  </a:lnTo>
                  <a:lnTo>
                    <a:pt x="3217" y="72"/>
                  </a:lnTo>
                  <a:lnTo>
                    <a:pt x="3223" y="65"/>
                  </a:lnTo>
                  <a:lnTo>
                    <a:pt x="3234" y="56"/>
                  </a:lnTo>
                  <a:lnTo>
                    <a:pt x="3241" y="47"/>
                  </a:lnTo>
                  <a:lnTo>
                    <a:pt x="3241" y="44"/>
                  </a:lnTo>
                  <a:lnTo>
                    <a:pt x="3257" y="29"/>
                  </a:lnTo>
                  <a:lnTo>
                    <a:pt x="3255" y="24"/>
                  </a:lnTo>
                  <a:lnTo>
                    <a:pt x="3264" y="18"/>
                  </a:lnTo>
                  <a:lnTo>
                    <a:pt x="3286" y="18"/>
                  </a:lnTo>
                  <a:lnTo>
                    <a:pt x="3288" y="13"/>
                  </a:lnTo>
                  <a:lnTo>
                    <a:pt x="3295" y="18"/>
                  </a:lnTo>
                  <a:lnTo>
                    <a:pt x="3308" y="15"/>
                  </a:lnTo>
                  <a:lnTo>
                    <a:pt x="3322" y="7"/>
                  </a:lnTo>
                  <a:lnTo>
                    <a:pt x="3335" y="6"/>
                  </a:lnTo>
                  <a:lnTo>
                    <a:pt x="3346" y="0"/>
                  </a:lnTo>
                  <a:lnTo>
                    <a:pt x="3369" y="20"/>
                  </a:lnTo>
                  <a:lnTo>
                    <a:pt x="3389" y="53"/>
                  </a:lnTo>
                  <a:lnTo>
                    <a:pt x="3369" y="85"/>
                  </a:lnTo>
                  <a:lnTo>
                    <a:pt x="3317" y="154"/>
                  </a:lnTo>
                  <a:lnTo>
                    <a:pt x="3384" y="177"/>
                  </a:lnTo>
                  <a:lnTo>
                    <a:pt x="3387" y="193"/>
                  </a:lnTo>
                  <a:lnTo>
                    <a:pt x="3400" y="199"/>
                  </a:lnTo>
                  <a:lnTo>
                    <a:pt x="3421" y="190"/>
                  </a:lnTo>
                  <a:lnTo>
                    <a:pt x="3445" y="152"/>
                  </a:lnTo>
                  <a:lnTo>
                    <a:pt x="3496" y="195"/>
                  </a:lnTo>
                  <a:lnTo>
                    <a:pt x="3523" y="190"/>
                  </a:lnTo>
                  <a:lnTo>
                    <a:pt x="3523" y="211"/>
                  </a:lnTo>
                  <a:lnTo>
                    <a:pt x="3508" y="219"/>
                  </a:lnTo>
                  <a:lnTo>
                    <a:pt x="3564" y="370"/>
                  </a:lnTo>
                  <a:lnTo>
                    <a:pt x="3613" y="381"/>
                  </a:lnTo>
                  <a:lnTo>
                    <a:pt x="3656" y="363"/>
                  </a:lnTo>
                  <a:lnTo>
                    <a:pt x="3667" y="345"/>
                  </a:lnTo>
                  <a:lnTo>
                    <a:pt x="3725" y="347"/>
                  </a:lnTo>
                  <a:lnTo>
                    <a:pt x="3755" y="358"/>
                  </a:lnTo>
                  <a:lnTo>
                    <a:pt x="3761" y="340"/>
                  </a:lnTo>
                  <a:lnTo>
                    <a:pt x="3797" y="340"/>
                  </a:lnTo>
                  <a:lnTo>
                    <a:pt x="3815" y="323"/>
                  </a:lnTo>
                  <a:lnTo>
                    <a:pt x="3839" y="289"/>
                  </a:lnTo>
                  <a:lnTo>
                    <a:pt x="3837" y="275"/>
                  </a:lnTo>
                  <a:lnTo>
                    <a:pt x="3869" y="275"/>
                  </a:lnTo>
                  <a:lnTo>
                    <a:pt x="3947" y="347"/>
                  </a:lnTo>
                  <a:lnTo>
                    <a:pt x="3954" y="360"/>
                  </a:lnTo>
                  <a:lnTo>
                    <a:pt x="3981" y="376"/>
                  </a:lnTo>
                  <a:lnTo>
                    <a:pt x="3985" y="392"/>
                  </a:lnTo>
                  <a:lnTo>
                    <a:pt x="3976" y="410"/>
                  </a:lnTo>
                  <a:lnTo>
                    <a:pt x="3972" y="406"/>
                  </a:lnTo>
                  <a:lnTo>
                    <a:pt x="3958" y="435"/>
                  </a:lnTo>
                  <a:lnTo>
                    <a:pt x="3947" y="441"/>
                  </a:lnTo>
                  <a:lnTo>
                    <a:pt x="3958" y="446"/>
                  </a:lnTo>
                  <a:lnTo>
                    <a:pt x="3954" y="452"/>
                  </a:lnTo>
                  <a:lnTo>
                    <a:pt x="3961" y="473"/>
                  </a:lnTo>
                  <a:lnTo>
                    <a:pt x="3927" y="506"/>
                  </a:lnTo>
                  <a:lnTo>
                    <a:pt x="3929" y="520"/>
                  </a:lnTo>
                  <a:lnTo>
                    <a:pt x="3916" y="540"/>
                  </a:lnTo>
                  <a:lnTo>
                    <a:pt x="3920" y="551"/>
                  </a:lnTo>
                  <a:lnTo>
                    <a:pt x="3905" y="564"/>
                  </a:lnTo>
                  <a:lnTo>
                    <a:pt x="3913" y="567"/>
                  </a:lnTo>
                  <a:lnTo>
                    <a:pt x="3898" y="573"/>
                  </a:lnTo>
                  <a:lnTo>
                    <a:pt x="3898" y="603"/>
                  </a:lnTo>
                  <a:lnTo>
                    <a:pt x="3889" y="605"/>
                  </a:lnTo>
                  <a:lnTo>
                    <a:pt x="3900" y="619"/>
                  </a:lnTo>
                  <a:lnTo>
                    <a:pt x="3896" y="634"/>
                  </a:lnTo>
                  <a:lnTo>
                    <a:pt x="3900" y="639"/>
                  </a:lnTo>
                  <a:lnTo>
                    <a:pt x="3900" y="666"/>
                  </a:lnTo>
                  <a:lnTo>
                    <a:pt x="3889" y="666"/>
                  </a:lnTo>
                  <a:lnTo>
                    <a:pt x="3907" y="704"/>
                  </a:lnTo>
                  <a:lnTo>
                    <a:pt x="3900" y="771"/>
                  </a:lnTo>
                  <a:lnTo>
                    <a:pt x="3867" y="766"/>
                  </a:lnTo>
                  <a:lnTo>
                    <a:pt x="3831" y="899"/>
                  </a:lnTo>
                  <a:lnTo>
                    <a:pt x="3837" y="984"/>
                  </a:lnTo>
                  <a:lnTo>
                    <a:pt x="3793" y="907"/>
                  </a:lnTo>
                  <a:lnTo>
                    <a:pt x="3707" y="1022"/>
                  </a:lnTo>
                  <a:lnTo>
                    <a:pt x="3671" y="1040"/>
                  </a:lnTo>
                  <a:lnTo>
                    <a:pt x="3653" y="1076"/>
                  </a:lnTo>
                  <a:lnTo>
                    <a:pt x="3586" y="1130"/>
                  </a:lnTo>
                  <a:lnTo>
                    <a:pt x="3564" y="1177"/>
                  </a:lnTo>
                  <a:lnTo>
                    <a:pt x="3586" y="1210"/>
                  </a:lnTo>
                  <a:lnTo>
                    <a:pt x="3629" y="1233"/>
                  </a:lnTo>
                  <a:lnTo>
                    <a:pt x="3622" y="1246"/>
                  </a:lnTo>
                  <a:lnTo>
                    <a:pt x="3631" y="1257"/>
                  </a:lnTo>
                  <a:lnTo>
                    <a:pt x="3644" y="1253"/>
                  </a:lnTo>
                  <a:lnTo>
                    <a:pt x="3640" y="1275"/>
                  </a:lnTo>
                  <a:lnTo>
                    <a:pt x="3663" y="1296"/>
                  </a:lnTo>
                  <a:lnTo>
                    <a:pt x="3683" y="1286"/>
                  </a:lnTo>
                  <a:lnTo>
                    <a:pt x="3683" y="1269"/>
                  </a:lnTo>
                  <a:lnTo>
                    <a:pt x="3707" y="1259"/>
                  </a:lnTo>
                  <a:lnTo>
                    <a:pt x="3698" y="1235"/>
                  </a:lnTo>
                  <a:lnTo>
                    <a:pt x="3723" y="1244"/>
                  </a:lnTo>
                  <a:lnTo>
                    <a:pt x="3725" y="1268"/>
                  </a:lnTo>
                  <a:lnTo>
                    <a:pt x="3743" y="1262"/>
                  </a:lnTo>
                  <a:lnTo>
                    <a:pt x="3746" y="1282"/>
                  </a:lnTo>
                  <a:lnTo>
                    <a:pt x="3698" y="1306"/>
                  </a:lnTo>
                  <a:lnTo>
                    <a:pt x="3694" y="1316"/>
                  </a:lnTo>
                  <a:lnTo>
                    <a:pt x="3669" y="1316"/>
                  </a:lnTo>
                  <a:lnTo>
                    <a:pt x="3663" y="1352"/>
                  </a:lnTo>
                  <a:lnTo>
                    <a:pt x="3692" y="1392"/>
                  </a:lnTo>
                  <a:lnTo>
                    <a:pt x="3671" y="1426"/>
                  </a:lnTo>
                  <a:lnTo>
                    <a:pt x="3644" y="1434"/>
                  </a:lnTo>
                  <a:lnTo>
                    <a:pt x="3636" y="1513"/>
                  </a:lnTo>
                  <a:lnTo>
                    <a:pt x="3588" y="1472"/>
                  </a:lnTo>
                  <a:lnTo>
                    <a:pt x="3571" y="1497"/>
                  </a:lnTo>
                  <a:lnTo>
                    <a:pt x="3510" y="1457"/>
                  </a:lnTo>
                  <a:lnTo>
                    <a:pt x="3503" y="1463"/>
                  </a:lnTo>
                  <a:lnTo>
                    <a:pt x="3503" y="1528"/>
                  </a:lnTo>
                  <a:lnTo>
                    <a:pt x="3533" y="1522"/>
                  </a:lnTo>
                  <a:lnTo>
                    <a:pt x="3546" y="1565"/>
                  </a:lnTo>
                  <a:lnTo>
                    <a:pt x="3561" y="1567"/>
                  </a:lnTo>
                  <a:lnTo>
                    <a:pt x="3579" y="1612"/>
                  </a:lnTo>
                  <a:lnTo>
                    <a:pt x="3557" y="1688"/>
                  </a:lnTo>
                  <a:lnTo>
                    <a:pt x="3577" y="1753"/>
                  </a:lnTo>
                  <a:lnTo>
                    <a:pt x="3606" y="1778"/>
                  </a:lnTo>
                  <a:lnTo>
                    <a:pt x="3606" y="1813"/>
                  </a:lnTo>
                  <a:lnTo>
                    <a:pt x="3613" y="1820"/>
                  </a:lnTo>
                  <a:lnTo>
                    <a:pt x="3638" y="1818"/>
                  </a:lnTo>
                  <a:lnTo>
                    <a:pt x="3705" y="1753"/>
                  </a:lnTo>
                  <a:lnTo>
                    <a:pt x="3721" y="1753"/>
                  </a:lnTo>
                  <a:lnTo>
                    <a:pt x="3725" y="1784"/>
                  </a:lnTo>
                  <a:lnTo>
                    <a:pt x="3761" y="1824"/>
                  </a:lnTo>
                  <a:lnTo>
                    <a:pt x="3755" y="1845"/>
                  </a:lnTo>
                  <a:lnTo>
                    <a:pt x="3775" y="1871"/>
                  </a:lnTo>
                  <a:lnTo>
                    <a:pt x="3793" y="1928"/>
                  </a:lnTo>
                  <a:lnTo>
                    <a:pt x="3792" y="1939"/>
                  </a:lnTo>
                  <a:lnTo>
                    <a:pt x="3781" y="1936"/>
                  </a:lnTo>
                  <a:lnTo>
                    <a:pt x="3781" y="1946"/>
                  </a:lnTo>
                  <a:lnTo>
                    <a:pt x="3766" y="1948"/>
                  </a:lnTo>
                  <a:lnTo>
                    <a:pt x="3768" y="1963"/>
                  </a:lnTo>
                  <a:lnTo>
                    <a:pt x="3784" y="1975"/>
                  </a:lnTo>
                  <a:lnTo>
                    <a:pt x="3790" y="1964"/>
                  </a:lnTo>
                  <a:lnTo>
                    <a:pt x="3808" y="1981"/>
                  </a:lnTo>
                  <a:lnTo>
                    <a:pt x="3824" y="1977"/>
                  </a:lnTo>
                  <a:lnTo>
                    <a:pt x="3813" y="2058"/>
                  </a:lnTo>
                  <a:lnTo>
                    <a:pt x="3766" y="2069"/>
                  </a:lnTo>
                  <a:lnTo>
                    <a:pt x="3766" y="2100"/>
                  </a:lnTo>
                  <a:lnTo>
                    <a:pt x="3712" y="2129"/>
                  </a:lnTo>
                  <a:lnTo>
                    <a:pt x="3645" y="2111"/>
                  </a:lnTo>
                  <a:lnTo>
                    <a:pt x="3647" y="2145"/>
                  </a:lnTo>
                  <a:lnTo>
                    <a:pt x="3618" y="2138"/>
                  </a:lnTo>
                  <a:lnTo>
                    <a:pt x="3615" y="2150"/>
                  </a:lnTo>
                  <a:lnTo>
                    <a:pt x="3600" y="2145"/>
                  </a:lnTo>
                  <a:lnTo>
                    <a:pt x="3582" y="2156"/>
                  </a:lnTo>
                  <a:lnTo>
                    <a:pt x="3582" y="2170"/>
                  </a:lnTo>
                  <a:lnTo>
                    <a:pt x="3548" y="2210"/>
                  </a:lnTo>
                  <a:lnTo>
                    <a:pt x="3537" y="2194"/>
                  </a:lnTo>
                  <a:lnTo>
                    <a:pt x="3496" y="2214"/>
                  </a:lnTo>
                  <a:lnTo>
                    <a:pt x="3458" y="2257"/>
                  </a:lnTo>
                  <a:lnTo>
                    <a:pt x="3441" y="2255"/>
                  </a:lnTo>
                  <a:lnTo>
                    <a:pt x="3384" y="2293"/>
                  </a:lnTo>
                  <a:lnTo>
                    <a:pt x="3376" y="2320"/>
                  </a:lnTo>
                  <a:lnTo>
                    <a:pt x="3366" y="2322"/>
                  </a:lnTo>
                  <a:lnTo>
                    <a:pt x="3333" y="2389"/>
                  </a:lnTo>
                  <a:lnTo>
                    <a:pt x="3288" y="2280"/>
                  </a:lnTo>
                  <a:lnTo>
                    <a:pt x="3259" y="2279"/>
                  </a:lnTo>
                  <a:lnTo>
                    <a:pt x="3241" y="2251"/>
                  </a:lnTo>
                  <a:lnTo>
                    <a:pt x="3205" y="2279"/>
                  </a:lnTo>
                  <a:lnTo>
                    <a:pt x="3201" y="2293"/>
                  </a:lnTo>
                  <a:lnTo>
                    <a:pt x="3223" y="2313"/>
                  </a:lnTo>
                  <a:lnTo>
                    <a:pt x="3216" y="2396"/>
                  </a:lnTo>
                  <a:lnTo>
                    <a:pt x="3234" y="2421"/>
                  </a:lnTo>
                  <a:lnTo>
                    <a:pt x="3232" y="2437"/>
                  </a:lnTo>
                  <a:lnTo>
                    <a:pt x="3223" y="2474"/>
                  </a:lnTo>
                  <a:lnTo>
                    <a:pt x="3210" y="2483"/>
                  </a:lnTo>
                  <a:lnTo>
                    <a:pt x="3158" y="2479"/>
                  </a:lnTo>
                  <a:lnTo>
                    <a:pt x="3151" y="2468"/>
                  </a:lnTo>
                  <a:lnTo>
                    <a:pt x="3082" y="2490"/>
                  </a:lnTo>
                  <a:lnTo>
                    <a:pt x="3080" y="2466"/>
                  </a:lnTo>
                  <a:lnTo>
                    <a:pt x="3068" y="2459"/>
                  </a:lnTo>
                  <a:lnTo>
                    <a:pt x="3073" y="2437"/>
                  </a:lnTo>
                  <a:lnTo>
                    <a:pt x="3062" y="2436"/>
                  </a:lnTo>
                  <a:lnTo>
                    <a:pt x="3050" y="2385"/>
                  </a:lnTo>
                  <a:lnTo>
                    <a:pt x="3068" y="2391"/>
                  </a:lnTo>
                  <a:lnTo>
                    <a:pt x="3062" y="2326"/>
                  </a:lnTo>
                  <a:lnTo>
                    <a:pt x="3033" y="2322"/>
                  </a:lnTo>
                  <a:lnTo>
                    <a:pt x="3026" y="2280"/>
                  </a:lnTo>
                  <a:lnTo>
                    <a:pt x="2983" y="2217"/>
                  </a:lnTo>
                  <a:lnTo>
                    <a:pt x="2956" y="2232"/>
                  </a:lnTo>
                  <a:lnTo>
                    <a:pt x="2950" y="2221"/>
                  </a:lnTo>
                  <a:lnTo>
                    <a:pt x="2927" y="2255"/>
                  </a:lnTo>
                  <a:lnTo>
                    <a:pt x="2883" y="2251"/>
                  </a:lnTo>
                  <a:lnTo>
                    <a:pt x="2856" y="2275"/>
                  </a:lnTo>
                  <a:lnTo>
                    <a:pt x="2849" y="2365"/>
                  </a:lnTo>
                  <a:lnTo>
                    <a:pt x="2818" y="2374"/>
                  </a:lnTo>
                  <a:lnTo>
                    <a:pt x="2777" y="2360"/>
                  </a:lnTo>
                  <a:lnTo>
                    <a:pt x="2746" y="2409"/>
                  </a:lnTo>
                  <a:lnTo>
                    <a:pt x="2734" y="2409"/>
                  </a:lnTo>
                  <a:lnTo>
                    <a:pt x="2719" y="2378"/>
                  </a:lnTo>
                  <a:lnTo>
                    <a:pt x="2634" y="2432"/>
                  </a:lnTo>
                  <a:lnTo>
                    <a:pt x="2636" y="2455"/>
                  </a:lnTo>
                  <a:lnTo>
                    <a:pt x="2604" y="2450"/>
                  </a:lnTo>
                  <a:lnTo>
                    <a:pt x="2568" y="2459"/>
                  </a:lnTo>
                  <a:lnTo>
                    <a:pt x="2568" y="2414"/>
                  </a:lnTo>
                  <a:lnTo>
                    <a:pt x="2578" y="2409"/>
                  </a:lnTo>
                  <a:lnTo>
                    <a:pt x="2559" y="2336"/>
                  </a:lnTo>
                  <a:lnTo>
                    <a:pt x="2546" y="2349"/>
                  </a:lnTo>
                  <a:lnTo>
                    <a:pt x="2521" y="2345"/>
                  </a:lnTo>
                  <a:lnTo>
                    <a:pt x="2510" y="2380"/>
                  </a:lnTo>
                  <a:lnTo>
                    <a:pt x="2474" y="2414"/>
                  </a:lnTo>
                  <a:lnTo>
                    <a:pt x="2477" y="2477"/>
                  </a:lnTo>
                  <a:lnTo>
                    <a:pt x="2452" y="2477"/>
                  </a:lnTo>
                  <a:lnTo>
                    <a:pt x="2423" y="2502"/>
                  </a:lnTo>
                  <a:lnTo>
                    <a:pt x="2432" y="2508"/>
                  </a:lnTo>
                  <a:lnTo>
                    <a:pt x="2430" y="2526"/>
                  </a:lnTo>
                  <a:lnTo>
                    <a:pt x="2445" y="2540"/>
                  </a:lnTo>
                  <a:lnTo>
                    <a:pt x="2425" y="2567"/>
                  </a:lnTo>
                  <a:lnTo>
                    <a:pt x="2454" y="2620"/>
                  </a:lnTo>
                  <a:lnTo>
                    <a:pt x="2452" y="2629"/>
                  </a:lnTo>
                  <a:lnTo>
                    <a:pt x="2466" y="2647"/>
                  </a:lnTo>
                  <a:lnTo>
                    <a:pt x="2456" y="2652"/>
                  </a:lnTo>
                  <a:lnTo>
                    <a:pt x="2459" y="2683"/>
                  </a:lnTo>
                  <a:lnTo>
                    <a:pt x="2430" y="2706"/>
                  </a:lnTo>
                  <a:lnTo>
                    <a:pt x="2418" y="2694"/>
                  </a:lnTo>
                  <a:lnTo>
                    <a:pt x="2356" y="2739"/>
                  </a:lnTo>
                  <a:lnTo>
                    <a:pt x="2336" y="2719"/>
                  </a:lnTo>
                  <a:lnTo>
                    <a:pt x="2286" y="2739"/>
                  </a:lnTo>
                  <a:lnTo>
                    <a:pt x="2262" y="2771"/>
                  </a:lnTo>
                  <a:lnTo>
                    <a:pt x="2226" y="2748"/>
                  </a:lnTo>
                  <a:lnTo>
                    <a:pt x="2206" y="2748"/>
                  </a:lnTo>
                  <a:lnTo>
                    <a:pt x="2141" y="2894"/>
                  </a:lnTo>
                  <a:lnTo>
                    <a:pt x="2076" y="2889"/>
                  </a:lnTo>
                  <a:lnTo>
                    <a:pt x="2057" y="2938"/>
                  </a:lnTo>
                  <a:lnTo>
                    <a:pt x="2021" y="2947"/>
                  </a:lnTo>
                  <a:lnTo>
                    <a:pt x="2024" y="2903"/>
                  </a:lnTo>
                  <a:lnTo>
                    <a:pt x="1986" y="2927"/>
                  </a:lnTo>
                  <a:lnTo>
                    <a:pt x="1965" y="2970"/>
                  </a:lnTo>
                  <a:lnTo>
                    <a:pt x="1946" y="2975"/>
                  </a:lnTo>
                  <a:lnTo>
                    <a:pt x="1934" y="2947"/>
                  </a:lnTo>
                  <a:lnTo>
                    <a:pt x="1912" y="2963"/>
                  </a:lnTo>
                  <a:lnTo>
                    <a:pt x="1894" y="2939"/>
                  </a:lnTo>
                  <a:lnTo>
                    <a:pt x="1874" y="2934"/>
                  </a:lnTo>
                  <a:lnTo>
                    <a:pt x="1871" y="2984"/>
                  </a:lnTo>
                  <a:lnTo>
                    <a:pt x="1811" y="3021"/>
                  </a:lnTo>
                  <a:lnTo>
                    <a:pt x="1786" y="3069"/>
                  </a:lnTo>
                  <a:lnTo>
                    <a:pt x="1773" y="3069"/>
                  </a:lnTo>
                  <a:lnTo>
                    <a:pt x="1755" y="3091"/>
                  </a:lnTo>
                  <a:lnTo>
                    <a:pt x="1757" y="3113"/>
                  </a:lnTo>
                  <a:lnTo>
                    <a:pt x="1744" y="3109"/>
                  </a:lnTo>
                  <a:lnTo>
                    <a:pt x="1703" y="3167"/>
                  </a:lnTo>
                  <a:lnTo>
                    <a:pt x="1692" y="3208"/>
                  </a:lnTo>
                  <a:lnTo>
                    <a:pt x="1714" y="3232"/>
                  </a:lnTo>
                  <a:lnTo>
                    <a:pt x="1696" y="3261"/>
                  </a:lnTo>
                  <a:lnTo>
                    <a:pt x="1674" y="3239"/>
                  </a:lnTo>
                  <a:lnTo>
                    <a:pt x="1668" y="3311"/>
                  </a:lnTo>
                  <a:lnTo>
                    <a:pt x="1638" y="3318"/>
                  </a:lnTo>
                  <a:lnTo>
                    <a:pt x="1634" y="3311"/>
                  </a:lnTo>
                  <a:lnTo>
                    <a:pt x="1596" y="3320"/>
                  </a:lnTo>
                  <a:lnTo>
                    <a:pt x="1589" y="3313"/>
                  </a:lnTo>
                  <a:lnTo>
                    <a:pt x="1569" y="3326"/>
                  </a:lnTo>
                  <a:lnTo>
                    <a:pt x="1557" y="3318"/>
                  </a:lnTo>
                  <a:lnTo>
                    <a:pt x="1546" y="3286"/>
                  </a:lnTo>
                  <a:lnTo>
                    <a:pt x="1497" y="3266"/>
                  </a:lnTo>
                  <a:lnTo>
                    <a:pt x="1461" y="3250"/>
                  </a:lnTo>
                  <a:lnTo>
                    <a:pt x="1463" y="3237"/>
                  </a:lnTo>
                  <a:lnTo>
                    <a:pt x="1423" y="3203"/>
                  </a:lnTo>
                  <a:lnTo>
                    <a:pt x="1405" y="3212"/>
                  </a:lnTo>
                  <a:lnTo>
                    <a:pt x="1369" y="3203"/>
                  </a:lnTo>
                  <a:lnTo>
                    <a:pt x="1324" y="3167"/>
                  </a:lnTo>
                  <a:lnTo>
                    <a:pt x="1345" y="3140"/>
                  </a:lnTo>
                  <a:lnTo>
                    <a:pt x="1354" y="3080"/>
                  </a:lnTo>
                  <a:lnTo>
                    <a:pt x="1392" y="3031"/>
                  </a:lnTo>
                  <a:lnTo>
                    <a:pt x="1392" y="3004"/>
                  </a:lnTo>
                  <a:lnTo>
                    <a:pt x="1381" y="3003"/>
                  </a:lnTo>
                  <a:lnTo>
                    <a:pt x="1367" y="2941"/>
                  </a:lnTo>
                  <a:lnTo>
                    <a:pt x="1340" y="2945"/>
                  </a:lnTo>
                  <a:lnTo>
                    <a:pt x="1324" y="2957"/>
                  </a:lnTo>
                  <a:lnTo>
                    <a:pt x="1298" y="2961"/>
                  </a:lnTo>
                  <a:lnTo>
                    <a:pt x="1297" y="2988"/>
                  </a:lnTo>
                  <a:lnTo>
                    <a:pt x="1277" y="2984"/>
                  </a:lnTo>
                  <a:lnTo>
                    <a:pt x="1246" y="3039"/>
                  </a:lnTo>
                  <a:lnTo>
                    <a:pt x="1223" y="3136"/>
                  </a:lnTo>
                  <a:lnTo>
                    <a:pt x="1228" y="3172"/>
                  </a:lnTo>
                  <a:lnTo>
                    <a:pt x="1215" y="3187"/>
                  </a:lnTo>
                  <a:lnTo>
                    <a:pt x="1213" y="3208"/>
                  </a:lnTo>
                  <a:lnTo>
                    <a:pt x="1221" y="3226"/>
                  </a:lnTo>
                  <a:lnTo>
                    <a:pt x="1210" y="3266"/>
                  </a:lnTo>
                  <a:lnTo>
                    <a:pt x="1185" y="3282"/>
                  </a:lnTo>
                  <a:lnTo>
                    <a:pt x="1185" y="3291"/>
                  </a:lnTo>
                  <a:lnTo>
                    <a:pt x="1121" y="3300"/>
                  </a:lnTo>
                  <a:lnTo>
                    <a:pt x="1087" y="3324"/>
                  </a:lnTo>
                  <a:lnTo>
                    <a:pt x="1002" y="3326"/>
                  </a:lnTo>
                  <a:lnTo>
                    <a:pt x="977" y="3347"/>
                  </a:lnTo>
                  <a:lnTo>
                    <a:pt x="964" y="3349"/>
                  </a:lnTo>
                  <a:lnTo>
                    <a:pt x="910" y="3295"/>
                  </a:lnTo>
                  <a:lnTo>
                    <a:pt x="899" y="3271"/>
                  </a:lnTo>
                  <a:lnTo>
                    <a:pt x="851" y="3248"/>
                  </a:lnTo>
                  <a:lnTo>
                    <a:pt x="843" y="3196"/>
                  </a:lnTo>
                  <a:lnTo>
                    <a:pt x="876" y="3183"/>
                  </a:lnTo>
                  <a:lnTo>
                    <a:pt x="870" y="3154"/>
                  </a:lnTo>
                  <a:lnTo>
                    <a:pt x="858" y="3127"/>
                  </a:lnTo>
                  <a:lnTo>
                    <a:pt x="930" y="3080"/>
                  </a:lnTo>
                  <a:lnTo>
                    <a:pt x="954" y="3033"/>
                  </a:lnTo>
                  <a:lnTo>
                    <a:pt x="977" y="3021"/>
                  </a:lnTo>
                  <a:lnTo>
                    <a:pt x="963" y="2910"/>
                  </a:lnTo>
                  <a:lnTo>
                    <a:pt x="932" y="2909"/>
                  </a:lnTo>
                  <a:lnTo>
                    <a:pt x="854" y="2932"/>
                  </a:lnTo>
                  <a:lnTo>
                    <a:pt x="802" y="2975"/>
                  </a:lnTo>
                  <a:lnTo>
                    <a:pt x="746" y="2956"/>
                  </a:lnTo>
                  <a:lnTo>
                    <a:pt x="719" y="2939"/>
                  </a:lnTo>
                  <a:lnTo>
                    <a:pt x="677" y="2956"/>
                  </a:lnTo>
                  <a:lnTo>
                    <a:pt x="625" y="2961"/>
                  </a:lnTo>
                  <a:lnTo>
                    <a:pt x="659" y="3010"/>
                  </a:lnTo>
                  <a:lnTo>
                    <a:pt x="629" y="3037"/>
                  </a:lnTo>
                  <a:lnTo>
                    <a:pt x="627" y="3051"/>
                  </a:lnTo>
                  <a:lnTo>
                    <a:pt x="614" y="3057"/>
                  </a:lnTo>
                  <a:lnTo>
                    <a:pt x="587" y="3051"/>
                  </a:lnTo>
                  <a:lnTo>
                    <a:pt x="547" y="3022"/>
                  </a:lnTo>
                  <a:lnTo>
                    <a:pt x="549" y="3010"/>
                  </a:lnTo>
                  <a:lnTo>
                    <a:pt x="526" y="2986"/>
                  </a:lnTo>
                  <a:lnTo>
                    <a:pt x="529" y="2974"/>
                  </a:lnTo>
                  <a:lnTo>
                    <a:pt x="504" y="2984"/>
                  </a:lnTo>
                  <a:lnTo>
                    <a:pt x="488" y="2963"/>
                  </a:lnTo>
                  <a:lnTo>
                    <a:pt x="479" y="2970"/>
                  </a:lnTo>
                  <a:lnTo>
                    <a:pt x="475" y="2885"/>
                  </a:lnTo>
                  <a:lnTo>
                    <a:pt x="434" y="2885"/>
                  </a:lnTo>
                  <a:lnTo>
                    <a:pt x="434" y="2865"/>
                  </a:lnTo>
                  <a:lnTo>
                    <a:pt x="410" y="2858"/>
                  </a:lnTo>
                  <a:lnTo>
                    <a:pt x="399" y="2818"/>
                  </a:lnTo>
                  <a:lnTo>
                    <a:pt x="360" y="2800"/>
                  </a:lnTo>
                  <a:lnTo>
                    <a:pt x="327" y="2770"/>
                  </a:lnTo>
                  <a:lnTo>
                    <a:pt x="276" y="2762"/>
                  </a:lnTo>
                  <a:lnTo>
                    <a:pt x="354" y="2701"/>
                  </a:lnTo>
                  <a:lnTo>
                    <a:pt x="369" y="2670"/>
                  </a:lnTo>
                  <a:lnTo>
                    <a:pt x="406" y="2629"/>
                  </a:lnTo>
                  <a:lnTo>
                    <a:pt x="406" y="2607"/>
                  </a:lnTo>
                  <a:lnTo>
                    <a:pt x="392" y="2566"/>
                  </a:lnTo>
                  <a:lnTo>
                    <a:pt x="334" y="2548"/>
                  </a:lnTo>
                  <a:lnTo>
                    <a:pt x="314" y="2564"/>
                  </a:lnTo>
                  <a:lnTo>
                    <a:pt x="246" y="2558"/>
                  </a:lnTo>
                  <a:lnTo>
                    <a:pt x="208" y="2573"/>
                  </a:lnTo>
                  <a:lnTo>
                    <a:pt x="174" y="2613"/>
                  </a:lnTo>
                  <a:lnTo>
                    <a:pt x="119" y="2616"/>
                  </a:lnTo>
                  <a:lnTo>
                    <a:pt x="137" y="2544"/>
                  </a:lnTo>
                  <a:lnTo>
                    <a:pt x="132" y="2531"/>
                  </a:lnTo>
                  <a:lnTo>
                    <a:pt x="91" y="2488"/>
                  </a:lnTo>
                  <a:lnTo>
                    <a:pt x="44" y="2409"/>
                  </a:lnTo>
                  <a:lnTo>
                    <a:pt x="44" y="2398"/>
                  </a:lnTo>
                  <a:lnTo>
                    <a:pt x="76" y="2362"/>
                  </a:lnTo>
                  <a:lnTo>
                    <a:pt x="0" y="2118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08" name="Freeform 78"/>
            <p:cNvSpPr>
              <a:spLocks noChangeAspect="1"/>
            </p:cNvSpPr>
            <p:nvPr/>
          </p:nvSpPr>
          <p:spPr bwMode="auto">
            <a:xfrm>
              <a:off x="4453628" y="5419457"/>
              <a:ext cx="1096290" cy="802824"/>
            </a:xfrm>
            <a:custGeom>
              <a:avLst/>
              <a:gdLst>
                <a:gd name="T0" fmla="*/ 2147483647 w 1316"/>
                <a:gd name="T1" fmla="*/ 2147483647 h 1157"/>
                <a:gd name="T2" fmla="*/ 2147483647 w 1316"/>
                <a:gd name="T3" fmla="*/ 2147483647 h 1157"/>
                <a:gd name="T4" fmla="*/ 2147483647 w 1316"/>
                <a:gd name="T5" fmla="*/ 2147483647 h 1157"/>
                <a:gd name="T6" fmla="*/ 2147483647 w 1316"/>
                <a:gd name="T7" fmla="*/ 2147483647 h 1157"/>
                <a:gd name="T8" fmla="*/ 2147483647 w 1316"/>
                <a:gd name="T9" fmla="*/ 2147483647 h 1157"/>
                <a:gd name="T10" fmla="*/ 2147483647 w 1316"/>
                <a:gd name="T11" fmla="*/ 2147483647 h 1157"/>
                <a:gd name="T12" fmla="*/ 2147483647 w 1316"/>
                <a:gd name="T13" fmla="*/ 2147483647 h 1157"/>
                <a:gd name="T14" fmla="*/ 2147483647 w 1316"/>
                <a:gd name="T15" fmla="*/ 2147483647 h 1157"/>
                <a:gd name="T16" fmla="*/ 2147483647 w 1316"/>
                <a:gd name="T17" fmla="*/ 2147483647 h 1157"/>
                <a:gd name="T18" fmla="*/ 2147483647 w 1316"/>
                <a:gd name="T19" fmla="*/ 2147483647 h 1157"/>
                <a:gd name="T20" fmla="*/ 2147483647 w 1316"/>
                <a:gd name="T21" fmla="*/ 2147483647 h 1157"/>
                <a:gd name="T22" fmla="*/ 2147483647 w 1316"/>
                <a:gd name="T23" fmla="*/ 2147483647 h 1157"/>
                <a:gd name="T24" fmla="*/ 2147483647 w 1316"/>
                <a:gd name="T25" fmla="*/ 2147483647 h 1157"/>
                <a:gd name="T26" fmla="*/ 2147483647 w 1316"/>
                <a:gd name="T27" fmla="*/ 2147483647 h 1157"/>
                <a:gd name="T28" fmla="*/ 2147483647 w 1316"/>
                <a:gd name="T29" fmla="*/ 2147483647 h 1157"/>
                <a:gd name="T30" fmla="*/ 2147483647 w 1316"/>
                <a:gd name="T31" fmla="*/ 2147483647 h 1157"/>
                <a:gd name="T32" fmla="*/ 2147483647 w 1316"/>
                <a:gd name="T33" fmla="*/ 2147483647 h 1157"/>
                <a:gd name="T34" fmla="*/ 2147483647 w 1316"/>
                <a:gd name="T35" fmla="*/ 2147483647 h 1157"/>
                <a:gd name="T36" fmla="*/ 2147483647 w 1316"/>
                <a:gd name="T37" fmla="*/ 2147483647 h 1157"/>
                <a:gd name="T38" fmla="*/ 2147483647 w 1316"/>
                <a:gd name="T39" fmla="*/ 2147483647 h 1157"/>
                <a:gd name="T40" fmla="*/ 2147483647 w 1316"/>
                <a:gd name="T41" fmla="*/ 2147483647 h 1157"/>
                <a:gd name="T42" fmla="*/ 2147483647 w 1316"/>
                <a:gd name="T43" fmla="*/ 2147483647 h 1157"/>
                <a:gd name="T44" fmla="*/ 2147483647 w 1316"/>
                <a:gd name="T45" fmla="*/ 2147483647 h 1157"/>
                <a:gd name="T46" fmla="*/ 2147483647 w 1316"/>
                <a:gd name="T47" fmla="*/ 2147483647 h 1157"/>
                <a:gd name="T48" fmla="*/ 2147483647 w 1316"/>
                <a:gd name="T49" fmla="*/ 2147483647 h 1157"/>
                <a:gd name="T50" fmla="*/ 2147483647 w 1316"/>
                <a:gd name="T51" fmla="*/ 2147483647 h 1157"/>
                <a:gd name="T52" fmla="*/ 2147483647 w 1316"/>
                <a:gd name="T53" fmla="*/ 2147483647 h 1157"/>
                <a:gd name="T54" fmla="*/ 2147483647 w 1316"/>
                <a:gd name="T55" fmla="*/ 2147483647 h 1157"/>
                <a:gd name="T56" fmla="*/ 2147483647 w 1316"/>
                <a:gd name="T57" fmla="*/ 2147483647 h 1157"/>
                <a:gd name="T58" fmla="*/ 2147483647 w 1316"/>
                <a:gd name="T59" fmla="*/ 2147483647 h 1157"/>
                <a:gd name="T60" fmla="*/ 2147483647 w 1316"/>
                <a:gd name="T61" fmla="*/ 2147483647 h 1157"/>
                <a:gd name="T62" fmla="*/ 2147483647 w 1316"/>
                <a:gd name="T63" fmla="*/ 2147483647 h 1157"/>
                <a:gd name="T64" fmla="*/ 2147483647 w 1316"/>
                <a:gd name="T65" fmla="*/ 2147483647 h 1157"/>
                <a:gd name="T66" fmla="*/ 2147483647 w 1316"/>
                <a:gd name="T67" fmla="*/ 2147483647 h 1157"/>
                <a:gd name="T68" fmla="*/ 2147483647 w 1316"/>
                <a:gd name="T69" fmla="*/ 2147483647 h 1157"/>
                <a:gd name="T70" fmla="*/ 2147483647 w 1316"/>
                <a:gd name="T71" fmla="*/ 2147483647 h 1157"/>
                <a:gd name="T72" fmla="*/ 2147483647 w 1316"/>
                <a:gd name="T73" fmla="*/ 2147483647 h 1157"/>
                <a:gd name="T74" fmla="*/ 2147483647 w 1316"/>
                <a:gd name="T75" fmla="*/ 2147483647 h 1157"/>
                <a:gd name="T76" fmla="*/ 2147483647 w 1316"/>
                <a:gd name="T77" fmla="*/ 2147483647 h 1157"/>
                <a:gd name="T78" fmla="*/ 2147483647 w 1316"/>
                <a:gd name="T79" fmla="*/ 2147483647 h 1157"/>
                <a:gd name="T80" fmla="*/ 2147483647 w 1316"/>
                <a:gd name="T81" fmla="*/ 2147483647 h 1157"/>
                <a:gd name="T82" fmla="*/ 2147483647 w 1316"/>
                <a:gd name="T83" fmla="*/ 2147483647 h 1157"/>
                <a:gd name="T84" fmla="*/ 2147483647 w 1316"/>
                <a:gd name="T85" fmla="*/ 2147483647 h 1157"/>
                <a:gd name="T86" fmla="*/ 2147483647 w 1316"/>
                <a:gd name="T87" fmla="*/ 2147483647 h 1157"/>
                <a:gd name="T88" fmla="*/ 2147483647 w 1316"/>
                <a:gd name="T89" fmla="*/ 2147483647 h 1157"/>
                <a:gd name="T90" fmla="*/ 2147483647 w 1316"/>
                <a:gd name="T91" fmla="*/ 2147483647 h 1157"/>
                <a:gd name="T92" fmla="*/ 2147483647 w 1316"/>
                <a:gd name="T93" fmla="*/ 2147483647 h 1157"/>
                <a:gd name="T94" fmla="*/ 2147483647 w 1316"/>
                <a:gd name="T95" fmla="*/ 2147483647 h 1157"/>
                <a:gd name="T96" fmla="*/ 2147483647 w 1316"/>
                <a:gd name="T97" fmla="*/ 2147483647 h 1157"/>
                <a:gd name="T98" fmla="*/ 2147483647 w 1316"/>
                <a:gd name="T99" fmla="*/ 2147483647 h 1157"/>
                <a:gd name="T100" fmla="*/ 2147483647 w 1316"/>
                <a:gd name="T101" fmla="*/ 2147483647 h 1157"/>
                <a:gd name="T102" fmla="*/ 2147483647 w 1316"/>
                <a:gd name="T103" fmla="*/ 2147483647 h 1157"/>
                <a:gd name="T104" fmla="*/ 2147483647 w 1316"/>
                <a:gd name="T105" fmla="*/ 2147483647 h 1157"/>
                <a:gd name="T106" fmla="*/ 2147483647 w 1316"/>
                <a:gd name="T107" fmla="*/ 2147483647 h 1157"/>
                <a:gd name="T108" fmla="*/ 2147483647 w 1316"/>
                <a:gd name="T109" fmla="*/ 2147483647 h 1157"/>
                <a:gd name="T110" fmla="*/ 2147483647 w 1316"/>
                <a:gd name="T111" fmla="*/ 2147483647 h 1157"/>
                <a:gd name="T112" fmla="*/ 2147483647 w 1316"/>
                <a:gd name="T113" fmla="*/ 2147483647 h 1157"/>
                <a:gd name="T114" fmla="*/ 2147483647 w 1316"/>
                <a:gd name="T115" fmla="*/ 2147483647 h 1157"/>
                <a:gd name="T116" fmla="*/ 2147483647 w 1316"/>
                <a:gd name="T117" fmla="*/ 2147483647 h 1157"/>
                <a:gd name="T118" fmla="*/ 2147483647 w 1316"/>
                <a:gd name="T119" fmla="*/ 2147483647 h 1157"/>
                <a:gd name="T120" fmla="*/ 578531168 w 1316"/>
                <a:gd name="T121" fmla="*/ 2147483647 h 1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6"/>
                <a:gd name="T184" fmla="*/ 0 h 1157"/>
                <a:gd name="T185" fmla="*/ 1316 w 1316"/>
                <a:gd name="T186" fmla="*/ 1157 h 11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6" h="1157">
                  <a:moveTo>
                    <a:pt x="0" y="1008"/>
                  </a:moveTo>
                  <a:lnTo>
                    <a:pt x="3" y="1024"/>
                  </a:lnTo>
                  <a:lnTo>
                    <a:pt x="11" y="1031"/>
                  </a:lnTo>
                  <a:lnTo>
                    <a:pt x="14" y="1031"/>
                  </a:lnTo>
                  <a:lnTo>
                    <a:pt x="11" y="1027"/>
                  </a:lnTo>
                  <a:lnTo>
                    <a:pt x="16" y="1022"/>
                  </a:lnTo>
                  <a:lnTo>
                    <a:pt x="16" y="1031"/>
                  </a:lnTo>
                  <a:lnTo>
                    <a:pt x="18" y="1036"/>
                  </a:lnTo>
                  <a:lnTo>
                    <a:pt x="16" y="1045"/>
                  </a:lnTo>
                  <a:lnTo>
                    <a:pt x="18" y="1053"/>
                  </a:lnTo>
                  <a:lnTo>
                    <a:pt x="21" y="1055"/>
                  </a:lnTo>
                  <a:lnTo>
                    <a:pt x="14" y="1064"/>
                  </a:lnTo>
                  <a:lnTo>
                    <a:pt x="16" y="1069"/>
                  </a:lnTo>
                  <a:lnTo>
                    <a:pt x="23" y="1069"/>
                  </a:lnTo>
                  <a:lnTo>
                    <a:pt x="27" y="1076"/>
                  </a:lnTo>
                  <a:lnTo>
                    <a:pt x="31" y="1083"/>
                  </a:lnTo>
                  <a:lnTo>
                    <a:pt x="32" y="1078"/>
                  </a:lnTo>
                  <a:lnTo>
                    <a:pt x="31" y="1089"/>
                  </a:lnTo>
                  <a:lnTo>
                    <a:pt x="25" y="1089"/>
                  </a:lnTo>
                  <a:lnTo>
                    <a:pt x="27" y="1098"/>
                  </a:lnTo>
                  <a:lnTo>
                    <a:pt x="32" y="1100"/>
                  </a:lnTo>
                  <a:lnTo>
                    <a:pt x="41" y="1100"/>
                  </a:lnTo>
                  <a:lnTo>
                    <a:pt x="45" y="1107"/>
                  </a:lnTo>
                  <a:lnTo>
                    <a:pt x="49" y="1101"/>
                  </a:lnTo>
                  <a:lnTo>
                    <a:pt x="52" y="1110"/>
                  </a:lnTo>
                  <a:lnTo>
                    <a:pt x="54" y="1107"/>
                  </a:lnTo>
                  <a:lnTo>
                    <a:pt x="56" y="1112"/>
                  </a:lnTo>
                  <a:lnTo>
                    <a:pt x="63" y="1110"/>
                  </a:lnTo>
                  <a:lnTo>
                    <a:pt x="61" y="1121"/>
                  </a:lnTo>
                  <a:lnTo>
                    <a:pt x="56" y="1123"/>
                  </a:lnTo>
                  <a:lnTo>
                    <a:pt x="59" y="1129"/>
                  </a:lnTo>
                  <a:lnTo>
                    <a:pt x="63" y="1127"/>
                  </a:lnTo>
                  <a:lnTo>
                    <a:pt x="61" y="1130"/>
                  </a:lnTo>
                  <a:lnTo>
                    <a:pt x="56" y="1130"/>
                  </a:lnTo>
                  <a:lnTo>
                    <a:pt x="54" y="1123"/>
                  </a:lnTo>
                  <a:lnTo>
                    <a:pt x="56" y="1121"/>
                  </a:lnTo>
                  <a:lnTo>
                    <a:pt x="52" y="1121"/>
                  </a:lnTo>
                  <a:lnTo>
                    <a:pt x="45" y="1112"/>
                  </a:lnTo>
                  <a:lnTo>
                    <a:pt x="41" y="1121"/>
                  </a:lnTo>
                  <a:lnTo>
                    <a:pt x="38" y="1118"/>
                  </a:lnTo>
                  <a:lnTo>
                    <a:pt x="40" y="1123"/>
                  </a:lnTo>
                  <a:lnTo>
                    <a:pt x="38" y="1123"/>
                  </a:lnTo>
                  <a:lnTo>
                    <a:pt x="40" y="1129"/>
                  </a:lnTo>
                  <a:lnTo>
                    <a:pt x="41" y="1129"/>
                  </a:lnTo>
                  <a:lnTo>
                    <a:pt x="47" y="1134"/>
                  </a:lnTo>
                  <a:lnTo>
                    <a:pt x="49" y="1145"/>
                  </a:lnTo>
                  <a:lnTo>
                    <a:pt x="47" y="1152"/>
                  </a:lnTo>
                  <a:lnTo>
                    <a:pt x="47" y="1157"/>
                  </a:lnTo>
                  <a:lnTo>
                    <a:pt x="59" y="1145"/>
                  </a:lnTo>
                  <a:lnTo>
                    <a:pt x="61" y="1147"/>
                  </a:lnTo>
                  <a:lnTo>
                    <a:pt x="70" y="1145"/>
                  </a:lnTo>
                  <a:lnTo>
                    <a:pt x="77" y="1150"/>
                  </a:lnTo>
                  <a:lnTo>
                    <a:pt x="83" y="1152"/>
                  </a:lnTo>
                  <a:lnTo>
                    <a:pt x="83" y="1154"/>
                  </a:lnTo>
                  <a:lnTo>
                    <a:pt x="94" y="1154"/>
                  </a:lnTo>
                  <a:lnTo>
                    <a:pt x="96" y="1152"/>
                  </a:lnTo>
                  <a:lnTo>
                    <a:pt x="96" y="1147"/>
                  </a:lnTo>
                  <a:lnTo>
                    <a:pt x="101" y="1150"/>
                  </a:lnTo>
                  <a:lnTo>
                    <a:pt x="108" y="1150"/>
                  </a:lnTo>
                  <a:lnTo>
                    <a:pt x="110" y="1154"/>
                  </a:lnTo>
                  <a:lnTo>
                    <a:pt x="110" y="1152"/>
                  </a:lnTo>
                  <a:lnTo>
                    <a:pt x="121" y="1150"/>
                  </a:lnTo>
                  <a:lnTo>
                    <a:pt x="130" y="1141"/>
                  </a:lnTo>
                  <a:lnTo>
                    <a:pt x="133" y="1141"/>
                  </a:lnTo>
                  <a:lnTo>
                    <a:pt x="139" y="1136"/>
                  </a:lnTo>
                  <a:lnTo>
                    <a:pt x="146" y="1121"/>
                  </a:lnTo>
                  <a:lnTo>
                    <a:pt x="153" y="1112"/>
                  </a:lnTo>
                  <a:lnTo>
                    <a:pt x="155" y="1101"/>
                  </a:lnTo>
                  <a:lnTo>
                    <a:pt x="148" y="1083"/>
                  </a:lnTo>
                  <a:lnTo>
                    <a:pt x="146" y="1082"/>
                  </a:lnTo>
                  <a:lnTo>
                    <a:pt x="141" y="1083"/>
                  </a:lnTo>
                  <a:lnTo>
                    <a:pt x="133" y="1082"/>
                  </a:lnTo>
                  <a:lnTo>
                    <a:pt x="130" y="1069"/>
                  </a:lnTo>
                  <a:lnTo>
                    <a:pt x="124" y="1069"/>
                  </a:lnTo>
                  <a:lnTo>
                    <a:pt x="121" y="1069"/>
                  </a:lnTo>
                  <a:lnTo>
                    <a:pt x="123" y="1064"/>
                  </a:lnTo>
                  <a:lnTo>
                    <a:pt x="117" y="1060"/>
                  </a:lnTo>
                  <a:lnTo>
                    <a:pt x="115" y="1064"/>
                  </a:lnTo>
                  <a:lnTo>
                    <a:pt x="117" y="1058"/>
                  </a:lnTo>
                  <a:lnTo>
                    <a:pt x="123" y="1053"/>
                  </a:lnTo>
                  <a:lnTo>
                    <a:pt x="121" y="1047"/>
                  </a:lnTo>
                  <a:lnTo>
                    <a:pt x="121" y="1036"/>
                  </a:lnTo>
                  <a:lnTo>
                    <a:pt x="124" y="1042"/>
                  </a:lnTo>
                  <a:lnTo>
                    <a:pt x="124" y="1047"/>
                  </a:lnTo>
                  <a:lnTo>
                    <a:pt x="126" y="1053"/>
                  </a:lnTo>
                  <a:lnTo>
                    <a:pt x="132" y="1053"/>
                  </a:lnTo>
                  <a:lnTo>
                    <a:pt x="132" y="1045"/>
                  </a:lnTo>
                  <a:lnTo>
                    <a:pt x="133" y="1035"/>
                  </a:lnTo>
                  <a:lnTo>
                    <a:pt x="126" y="1024"/>
                  </a:lnTo>
                  <a:lnTo>
                    <a:pt x="121" y="1022"/>
                  </a:lnTo>
                  <a:lnTo>
                    <a:pt x="114" y="1022"/>
                  </a:lnTo>
                  <a:lnTo>
                    <a:pt x="103" y="1022"/>
                  </a:lnTo>
                  <a:lnTo>
                    <a:pt x="99" y="1018"/>
                  </a:lnTo>
                  <a:lnTo>
                    <a:pt x="92" y="1022"/>
                  </a:lnTo>
                  <a:lnTo>
                    <a:pt x="94" y="1018"/>
                  </a:lnTo>
                  <a:lnTo>
                    <a:pt x="90" y="1008"/>
                  </a:lnTo>
                  <a:lnTo>
                    <a:pt x="90" y="995"/>
                  </a:lnTo>
                  <a:lnTo>
                    <a:pt x="86" y="993"/>
                  </a:lnTo>
                  <a:lnTo>
                    <a:pt x="90" y="993"/>
                  </a:lnTo>
                  <a:lnTo>
                    <a:pt x="94" y="988"/>
                  </a:lnTo>
                  <a:lnTo>
                    <a:pt x="94" y="982"/>
                  </a:lnTo>
                  <a:lnTo>
                    <a:pt x="96" y="971"/>
                  </a:lnTo>
                  <a:lnTo>
                    <a:pt x="96" y="979"/>
                  </a:lnTo>
                  <a:lnTo>
                    <a:pt x="99" y="984"/>
                  </a:lnTo>
                  <a:lnTo>
                    <a:pt x="106" y="982"/>
                  </a:lnTo>
                  <a:lnTo>
                    <a:pt x="108" y="975"/>
                  </a:lnTo>
                  <a:lnTo>
                    <a:pt x="106" y="975"/>
                  </a:lnTo>
                  <a:lnTo>
                    <a:pt x="110" y="970"/>
                  </a:lnTo>
                  <a:lnTo>
                    <a:pt x="123" y="966"/>
                  </a:lnTo>
                  <a:lnTo>
                    <a:pt x="130" y="955"/>
                  </a:lnTo>
                  <a:lnTo>
                    <a:pt x="133" y="941"/>
                  </a:lnTo>
                  <a:lnTo>
                    <a:pt x="124" y="926"/>
                  </a:lnTo>
                  <a:lnTo>
                    <a:pt x="123" y="917"/>
                  </a:lnTo>
                  <a:lnTo>
                    <a:pt x="124" y="919"/>
                  </a:lnTo>
                  <a:lnTo>
                    <a:pt x="130" y="930"/>
                  </a:lnTo>
                  <a:lnTo>
                    <a:pt x="133" y="925"/>
                  </a:lnTo>
                  <a:lnTo>
                    <a:pt x="124" y="896"/>
                  </a:lnTo>
                  <a:lnTo>
                    <a:pt x="132" y="908"/>
                  </a:lnTo>
                  <a:lnTo>
                    <a:pt x="133" y="908"/>
                  </a:lnTo>
                  <a:lnTo>
                    <a:pt x="137" y="903"/>
                  </a:lnTo>
                  <a:lnTo>
                    <a:pt x="137" y="925"/>
                  </a:lnTo>
                  <a:lnTo>
                    <a:pt x="141" y="919"/>
                  </a:lnTo>
                  <a:lnTo>
                    <a:pt x="146" y="923"/>
                  </a:lnTo>
                  <a:lnTo>
                    <a:pt x="139" y="925"/>
                  </a:lnTo>
                  <a:lnTo>
                    <a:pt x="133" y="932"/>
                  </a:lnTo>
                  <a:lnTo>
                    <a:pt x="139" y="941"/>
                  </a:lnTo>
                  <a:lnTo>
                    <a:pt x="133" y="948"/>
                  </a:lnTo>
                  <a:lnTo>
                    <a:pt x="139" y="948"/>
                  </a:lnTo>
                  <a:lnTo>
                    <a:pt x="141" y="946"/>
                  </a:lnTo>
                  <a:lnTo>
                    <a:pt x="146" y="943"/>
                  </a:lnTo>
                  <a:lnTo>
                    <a:pt x="153" y="946"/>
                  </a:lnTo>
                  <a:lnTo>
                    <a:pt x="162" y="943"/>
                  </a:lnTo>
                  <a:lnTo>
                    <a:pt x="162" y="937"/>
                  </a:lnTo>
                  <a:lnTo>
                    <a:pt x="171" y="941"/>
                  </a:lnTo>
                  <a:lnTo>
                    <a:pt x="170" y="923"/>
                  </a:lnTo>
                  <a:lnTo>
                    <a:pt x="170" y="912"/>
                  </a:lnTo>
                  <a:lnTo>
                    <a:pt x="189" y="899"/>
                  </a:lnTo>
                  <a:lnTo>
                    <a:pt x="193" y="899"/>
                  </a:lnTo>
                  <a:lnTo>
                    <a:pt x="195" y="885"/>
                  </a:lnTo>
                  <a:lnTo>
                    <a:pt x="202" y="899"/>
                  </a:lnTo>
                  <a:lnTo>
                    <a:pt x="202" y="903"/>
                  </a:lnTo>
                  <a:lnTo>
                    <a:pt x="213" y="906"/>
                  </a:lnTo>
                  <a:lnTo>
                    <a:pt x="233" y="896"/>
                  </a:lnTo>
                  <a:lnTo>
                    <a:pt x="253" y="885"/>
                  </a:lnTo>
                  <a:lnTo>
                    <a:pt x="238" y="883"/>
                  </a:lnTo>
                  <a:lnTo>
                    <a:pt x="244" y="876"/>
                  </a:lnTo>
                  <a:lnTo>
                    <a:pt x="253" y="879"/>
                  </a:lnTo>
                  <a:lnTo>
                    <a:pt x="254" y="885"/>
                  </a:lnTo>
                  <a:lnTo>
                    <a:pt x="254" y="888"/>
                  </a:lnTo>
                  <a:lnTo>
                    <a:pt x="262" y="888"/>
                  </a:lnTo>
                  <a:lnTo>
                    <a:pt x="278" y="883"/>
                  </a:lnTo>
                  <a:lnTo>
                    <a:pt x="269" y="883"/>
                  </a:lnTo>
                  <a:lnTo>
                    <a:pt x="271" y="878"/>
                  </a:lnTo>
                  <a:lnTo>
                    <a:pt x="283" y="878"/>
                  </a:lnTo>
                  <a:lnTo>
                    <a:pt x="283" y="883"/>
                  </a:lnTo>
                  <a:lnTo>
                    <a:pt x="292" y="883"/>
                  </a:lnTo>
                  <a:lnTo>
                    <a:pt x="289" y="894"/>
                  </a:lnTo>
                  <a:lnTo>
                    <a:pt x="283" y="890"/>
                  </a:lnTo>
                  <a:lnTo>
                    <a:pt x="283" y="899"/>
                  </a:lnTo>
                  <a:lnTo>
                    <a:pt x="292" y="894"/>
                  </a:lnTo>
                  <a:lnTo>
                    <a:pt x="305" y="878"/>
                  </a:lnTo>
                  <a:lnTo>
                    <a:pt x="312" y="876"/>
                  </a:lnTo>
                  <a:lnTo>
                    <a:pt x="300" y="876"/>
                  </a:lnTo>
                  <a:lnTo>
                    <a:pt x="301" y="872"/>
                  </a:lnTo>
                  <a:lnTo>
                    <a:pt x="314" y="876"/>
                  </a:lnTo>
                  <a:lnTo>
                    <a:pt x="312" y="860"/>
                  </a:lnTo>
                  <a:lnTo>
                    <a:pt x="316" y="865"/>
                  </a:lnTo>
                  <a:lnTo>
                    <a:pt x="323" y="878"/>
                  </a:lnTo>
                  <a:lnTo>
                    <a:pt x="332" y="876"/>
                  </a:lnTo>
                  <a:lnTo>
                    <a:pt x="336" y="878"/>
                  </a:lnTo>
                  <a:lnTo>
                    <a:pt x="346" y="870"/>
                  </a:lnTo>
                  <a:lnTo>
                    <a:pt x="339" y="870"/>
                  </a:lnTo>
                  <a:lnTo>
                    <a:pt x="352" y="872"/>
                  </a:lnTo>
                  <a:lnTo>
                    <a:pt x="355" y="872"/>
                  </a:lnTo>
                  <a:lnTo>
                    <a:pt x="355" y="865"/>
                  </a:lnTo>
                  <a:lnTo>
                    <a:pt x="366" y="854"/>
                  </a:lnTo>
                  <a:lnTo>
                    <a:pt x="377" y="854"/>
                  </a:lnTo>
                  <a:lnTo>
                    <a:pt x="375" y="832"/>
                  </a:lnTo>
                  <a:lnTo>
                    <a:pt x="361" y="825"/>
                  </a:lnTo>
                  <a:lnTo>
                    <a:pt x="355" y="818"/>
                  </a:lnTo>
                  <a:lnTo>
                    <a:pt x="363" y="818"/>
                  </a:lnTo>
                  <a:lnTo>
                    <a:pt x="368" y="823"/>
                  </a:lnTo>
                  <a:lnTo>
                    <a:pt x="377" y="825"/>
                  </a:lnTo>
                  <a:lnTo>
                    <a:pt x="377" y="831"/>
                  </a:lnTo>
                  <a:lnTo>
                    <a:pt x="384" y="838"/>
                  </a:lnTo>
                  <a:lnTo>
                    <a:pt x="392" y="841"/>
                  </a:lnTo>
                  <a:lnTo>
                    <a:pt x="399" y="838"/>
                  </a:lnTo>
                  <a:lnTo>
                    <a:pt x="404" y="831"/>
                  </a:lnTo>
                  <a:lnTo>
                    <a:pt x="413" y="823"/>
                  </a:lnTo>
                  <a:lnTo>
                    <a:pt x="422" y="818"/>
                  </a:lnTo>
                  <a:lnTo>
                    <a:pt x="419" y="814"/>
                  </a:lnTo>
                  <a:lnTo>
                    <a:pt x="413" y="820"/>
                  </a:lnTo>
                  <a:lnTo>
                    <a:pt x="404" y="809"/>
                  </a:lnTo>
                  <a:lnTo>
                    <a:pt x="404" y="807"/>
                  </a:lnTo>
                  <a:lnTo>
                    <a:pt x="406" y="807"/>
                  </a:lnTo>
                  <a:lnTo>
                    <a:pt x="411" y="809"/>
                  </a:lnTo>
                  <a:lnTo>
                    <a:pt x="419" y="809"/>
                  </a:lnTo>
                  <a:lnTo>
                    <a:pt x="419" y="814"/>
                  </a:lnTo>
                  <a:lnTo>
                    <a:pt x="428" y="818"/>
                  </a:lnTo>
                  <a:lnTo>
                    <a:pt x="446" y="813"/>
                  </a:lnTo>
                  <a:lnTo>
                    <a:pt x="449" y="813"/>
                  </a:lnTo>
                  <a:lnTo>
                    <a:pt x="451" y="823"/>
                  </a:lnTo>
                  <a:lnTo>
                    <a:pt x="458" y="827"/>
                  </a:lnTo>
                  <a:lnTo>
                    <a:pt x="458" y="832"/>
                  </a:lnTo>
                  <a:lnTo>
                    <a:pt x="466" y="832"/>
                  </a:lnTo>
                  <a:lnTo>
                    <a:pt x="485" y="825"/>
                  </a:lnTo>
                  <a:lnTo>
                    <a:pt x="489" y="818"/>
                  </a:lnTo>
                  <a:lnTo>
                    <a:pt x="485" y="807"/>
                  </a:lnTo>
                  <a:lnTo>
                    <a:pt x="484" y="786"/>
                  </a:lnTo>
                  <a:lnTo>
                    <a:pt x="480" y="771"/>
                  </a:lnTo>
                  <a:lnTo>
                    <a:pt x="480" y="762"/>
                  </a:lnTo>
                  <a:lnTo>
                    <a:pt x="484" y="760"/>
                  </a:lnTo>
                  <a:lnTo>
                    <a:pt x="484" y="753"/>
                  </a:lnTo>
                  <a:lnTo>
                    <a:pt x="484" y="760"/>
                  </a:lnTo>
                  <a:lnTo>
                    <a:pt x="480" y="767"/>
                  </a:lnTo>
                  <a:lnTo>
                    <a:pt x="484" y="778"/>
                  </a:lnTo>
                  <a:lnTo>
                    <a:pt x="485" y="784"/>
                  </a:lnTo>
                  <a:lnTo>
                    <a:pt x="493" y="780"/>
                  </a:lnTo>
                  <a:lnTo>
                    <a:pt x="496" y="778"/>
                  </a:lnTo>
                  <a:lnTo>
                    <a:pt x="498" y="778"/>
                  </a:lnTo>
                  <a:lnTo>
                    <a:pt x="504" y="780"/>
                  </a:lnTo>
                  <a:lnTo>
                    <a:pt x="491" y="784"/>
                  </a:lnTo>
                  <a:lnTo>
                    <a:pt x="489" y="789"/>
                  </a:lnTo>
                  <a:lnTo>
                    <a:pt x="489" y="802"/>
                  </a:lnTo>
                  <a:lnTo>
                    <a:pt x="513" y="818"/>
                  </a:lnTo>
                  <a:lnTo>
                    <a:pt x="514" y="820"/>
                  </a:lnTo>
                  <a:lnTo>
                    <a:pt x="522" y="818"/>
                  </a:lnTo>
                  <a:lnTo>
                    <a:pt x="527" y="814"/>
                  </a:lnTo>
                  <a:lnTo>
                    <a:pt x="531" y="813"/>
                  </a:lnTo>
                  <a:lnTo>
                    <a:pt x="531" y="807"/>
                  </a:lnTo>
                  <a:lnTo>
                    <a:pt x="531" y="800"/>
                  </a:lnTo>
                  <a:lnTo>
                    <a:pt x="536" y="800"/>
                  </a:lnTo>
                  <a:lnTo>
                    <a:pt x="538" y="795"/>
                  </a:lnTo>
                  <a:lnTo>
                    <a:pt x="543" y="789"/>
                  </a:lnTo>
                  <a:lnTo>
                    <a:pt x="549" y="791"/>
                  </a:lnTo>
                  <a:lnTo>
                    <a:pt x="545" y="786"/>
                  </a:lnTo>
                  <a:lnTo>
                    <a:pt x="552" y="778"/>
                  </a:lnTo>
                  <a:lnTo>
                    <a:pt x="560" y="777"/>
                  </a:lnTo>
                  <a:lnTo>
                    <a:pt x="560" y="773"/>
                  </a:lnTo>
                  <a:lnTo>
                    <a:pt x="561" y="771"/>
                  </a:lnTo>
                  <a:lnTo>
                    <a:pt x="569" y="780"/>
                  </a:lnTo>
                  <a:lnTo>
                    <a:pt x="569" y="791"/>
                  </a:lnTo>
                  <a:lnTo>
                    <a:pt x="574" y="791"/>
                  </a:lnTo>
                  <a:lnTo>
                    <a:pt x="574" y="796"/>
                  </a:lnTo>
                  <a:lnTo>
                    <a:pt x="583" y="795"/>
                  </a:lnTo>
                  <a:lnTo>
                    <a:pt x="588" y="789"/>
                  </a:lnTo>
                  <a:lnTo>
                    <a:pt x="588" y="784"/>
                  </a:lnTo>
                  <a:lnTo>
                    <a:pt x="597" y="777"/>
                  </a:lnTo>
                  <a:lnTo>
                    <a:pt x="596" y="773"/>
                  </a:lnTo>
                  <a:lnTo>
                    <a:pt x="592" y="762"/>
                  </a:lnTo>
                  <a:lnTo>
                    <a:pt x="592" y="760"/>
                  </a:lnTo>
                  <a:lnTo>
                    <a:pt x="590" y="748"/>
                  </a:lnTo>
                  <a:lnTo>
                    <a:pt x="592" y="739"/>
                  </a:lnTo>
                  <a:lnTo>
                    <a:pt x="597" y="731"/>
                  </a:lnTo>
                  <a:lnTo>
                    <a:pt x="605" y="724"/>
                  </a:lnTo>
                  <a:lnTo>
                    <a:pt x="605" y="721"/>
                  </a:lnTo>
                  <a:lnTo>
                    <a:pt x="603" y="704"/>
                  </a:lnTo>
                  <a:lnTo>
                    <a:pt x="599" y="686"/>
                  </a:lnTo>
                  <a:lnTo>
                    <a:pt x="597" y="674"/>
                  </a:lnTo>
                  <a:lnTo>
                    <a:pt x="588" y="668"/>
                  </a:lnTo>
                  <a:lnTo>
                    <a:pt x="583" y="656"/>
                  </a:lnTo>
                  <a:lnTo>
                    <a:pt x="588" y="656"/>
                  </a:lnTo>
                  <a:lnTo>
                    <a:pt x="592" y="661"/>
                  </a:lnTo>
                  <a:lnTo>
                    <a:pt x="592" y="666"/>
                  </a:lnTo>
                  <a:lnTo>
                    <a:pt x="599" y="672"/>
                  </a:lnTo>
                  <a:lnTo>
                    <a:pt x="603" y="677"/>
                  </a:lnTo>
                  <a:lnTo>
                    <a:pt x="605" y="695"/>
                  </a:lnTo>
                  <a:lnTo>
                    <a:pt x="603" y="702"/>
                  </a:lnTo>
                  <a:lnTo>
                    <a:pt x="606" y="715"/>
                  </a:lnTo>
                  <a:lnTo>
                    <a:pt x="610" y="721"/>
                  </a:lnTo>
                  <a:lnTo>
                    <a:pt x="612" y="721"/>
                  </a:lnTo>
                  <a:lnTo>
                    <a:pt x="614" y="737"/>
                  </a:lnTo>
                  <a:lnTo>
                    <a:pt x="610" y="748"/>
                  </a:lnTo>
                  <a:lnTo>
                    <a:pt x="612" y="749"/>
                  </a:lnTo>
                  <a:lnTo>
                    <a:pt x="621" y="755"/>
                  </a:lnTo>
                  <a:lnTo>
                    <a:pt x="628" y="749"/>
                  </a:lnTo>
                  <a:lnTo>
                    <a:pt x="630" y="757"/>
                  </a:lnTo>
                  <a:lnTo>
                    <a:pt x="637" y="753"/>
                  </a:lnTo>
                  <a:lnTo>
                    <a:pt x="635" y="742"/>
                  </a:lnTo>
                  <a:lnTo>
                    <a:pt x="643" y="733"/>
                  </a:lnTo>
                  <a:lnTo>
                    <a:pt x="644" y="726"/>
                  </a:lnTo>
                  <a:lnTo>
                    <a:pt x="644" y="721"/>
                  </a:lnTo>
                  <a:lnTo>
                    <a:pt x="650" y="724"/>
                  </a:lnTo>
                  <a:lnTo>
                    <a:pt x="648" y="719"/>
                  </a:lnTo>
                  <a:lnTo>
                    <a:pt x="648" y="715"/>
                  </a:lnTo>
                  <a:lnTo>
                    <a:pt x="650" y="710"/>
                  </a:lnTo>
                  <a:lnTo>
                    <a:pt x="643" y="690"/>
                  </a:lnTo>
                  <a:lnTo>
                    <a:pt x="637" y="681"/>
                  </a:lnTo>
                  <a:lnTo>
                    <a:pt x="648" y="692"/>
                  </a:lnTo>
                  <a:lnTo>
                    <a:pt x="652" y="701"/>
                  </a:lnTo>
                  <a:lnTo>
                    <a:pt x="652" y="708"/>
                  </a:lnTo>
                  <a:lnTo>
                    <a:pt x="661" y="719"/>
                  </a:lnTo>
                  <a:lnTo>
                    <a:pt x="668" y="726"/>
                  </a:lnTo>
                  <a:lnTo>
                    <a:pt x="671" y="724"/>
                  </a:lnTo>
                  <a:lnTo>
                    <a:pt x="671" y="715"/>
                  </a:lnTo>
                  <a:lnTo>
                    <a:pt x="671" y="713"/>
                  </a:lnTo>
                  <a:lnTo>
                    <a:pt x="675" y="713"/>
                  </a:lnTo>
                  <a:lnTo>
                    <a:pt x="680" y="713"/>
                  </a:lnTo>
                  <a:lnTo>
                    <a:pt x="682" y="715"/>
                  </a:lnTo>
                  <a:lnTo>
                    <a:pt x="688" y="715"/>
                  </a:lnTo>
                  <a:lnTo>
                    <a:pt x="695" y="710"/>
                  </a:lnTo>
                  <a:lnTo>
                    <a:pt x="689" y="701"/>
                  </a:lnTo>
                  <a:lnTo>
                    <a:pt x="697" y="695"/>
                  </a:lnTo>
                  <a:lnTo>
                    <a:pt x="695" y="690"/>
                  </a:lnTo>
                  <a:lnTo>
                    <a:pt x="699" y="681"/>
                  </a:lnTo>
                  <a:lnTo>
                    <a:pt x="695" y="684"/>
                  </a:lnTo>
                  <a:lnTo>
                    <a:pt x="684" y="679"/>
                  </a:lnTo>
                  <a:lnTo>
                    <a:pt x="682" y="677"/>
                  </a:lnTo>
                  <a:lnTo>
                    <a:pt x="688" y="663"/>
                  </a:lnTo>
                  <a:lnTo>
                    <a:pt x="689" y="650"/>
                  </a:lnTo>
                  <a:lnTo>
                    <a:pt x="688" y="639"/>
                  </a:lnTo>
                  <a:lnTo>
                    <a:pt x="680" y="639"/>
                  </a:lnTo>
                  <a:lnTo>
                    <a:pt x="673" y="639"/>
                  </a:lnTo>
                  <a:lnTo>
                    <a:pt x="688" y="637"/>
                  </a:lnTo>
                  <a:lnTo>
                    <a:pt x="680" y="621"/>
                  </a:lnTo>
                  <a:lnTo>
                    <a:pt x="675" y="616"/>
                  </a:lnTo>
                  <a:lnTo>
                    <a:pt x="675" y="614"/>
                  </a:lnTo>
                  <a:lnTo>
                    <a:pt x="664" y="605"/>
                  </a:lnTo>
                  <a:lnTo>
                    <a:pt x="653" y="601"/>
                  </a:lnTo>
                  <a:lnTo>
                    <a:pt x="650" y="596"/>
                  </a:lnTo>
                  <a:lnTo>
                    <a:pt x="648" y="591"/>
                  </a:lnTo>
                  <a:lnTo>
                    <a:pt x="653" y="596"/>
                  </a:lnTo>
                  <a:lnTo>
                    <a:pt x="653" y="598"/>
                  </a:lnTo>
                  <a:lnTo>
                    <a:pt x="664" y="603"/>
                  </a:lnTo>
                  <a:lnTo>
                    <a:pt x="671" y="598"/>
                  </a:lnTo>
                  <a:lnTo>
                    <a:pt x="680" y="598"/>
                  </a:lnTo>
                  <a:lnTo>
                    <a:pt x="671" y="592"/>
                  </a:lnTo>
                  <a:lnTo>
                    <a:pt x="661" y="591"/>
                  </a:lnTo>
                  <a:lnTo>
                    <a:pt x="671" y="591"/>
                  </a:lnTo>
                  <a:lnTo>
                    <a:pt x="680" y="596"/>
                  </a:lnTo>
                  <a:lnTo>
                    <a:pt x="689" y="603"/>
                  </a:lnTo>
                  <a:lnTo>
                    <a:pt x="695" y="601"/>
                  </a:lnTo>
                  <a:lnTo>
                    <a:pt x="695" y="596"/>
                  </a:lnTo>
                  <a:lnTo>
                    <a:pt x="689" y="591"/>
                  </a:lnTo>
                  <a:lnTo>
                    <a:pt x="688" y="585"/>
                  </a:lnTo>
                  <a:lnTo>
                    <a:pt x="680" y="582"/>
                  </a:lnTo>
                  <a:lnTo>
                    <a:pt x="679" y="580"/>
                  </a:lnTo>
                  <a:lnTo>
                    <a:pt x="673" y="558"/>
                  </a:lnTo>
                  <a:lnTo>
                    <a:pt x="673" y="554"/>
                  </a:lnTo>
                  <a:lnTo>
                    <a:pt x="675" y="544"/>
                  </a:lnTo>
                  <a:lnTo>
                    <a:pt x="671" y="533"/>
                  </a:lnTo>
                  <a:lnTo>
                    <a:pt x="664" y="527"/>
                  </a:lnTo>
                  <a:lnTo>
                    <a:pt x="661" y="526"/>
                  </a:lnTo>
                  <a:lnTo>
                    <a:pt x="671" y="527"/>
                  </a:lnTo>
                  <a:lnTo>
                    <a:pt x="679" y="535"/>
                  </a:lnTo>
                  <a:lnTo>
                    <a:pt x="684" y="562"/>
                  </a:lnTo>
                  <a:lnTo>
                    <a:pt x="688" y="569"/>
                  </a:lnTo>
                  <a:lnTo>
                    <a:pt x="691" y="563"/>
                  </a:lnTo>
                  <a:lnTo>
                    <a:pt x="689" y="573"/>
                  </a:lnTo>
                  <a:lnTo>
                    <a:pt x="695" y="563"/>
                  </a:lnTo>
                  <a:lnTo>
                    <a:pt x="691" y="578"/>
                  </a:lnTo>
                  <a:lnTo>
                    <a:pt x="695" y="585"/>
                  </a:lnTo>
                  <a:lnTo>
                    <a:pt x="697" y="580"/>
                  </a:lnTo>
                  <a:lnTo>
                    <a:pt x="702" y="582"/>
                  </a:lnTo>
                  <a:lnTo>
                    <a:pt x="704" y="587"/>
                  </a:lnTo>
                  <a:lnTo>
                    <a:pt x="704" y="598"/>
                  </a:lnTo>
                  <a:lnTo>
                    <a:pt x="706" y="601"/>
                  </a:lnTo>
                  <a:lnTo>
                    <a:pt x="713" y="596"/>
                  </a:lnTo>
                  <a:lnTo>
                    <a:pt x="722" y="601"/>
                  </a:lnTo>
                  <a:lnTo>
                    <a:pt x="722" y="610"/>
                  </a:lnTo>
                  <a:lnTo>
                    <a:pt x="735" y="628"/>
                  </a:lnTo>
                  <a:lnTo>
                    <a:pt x="735" y="634"/>
                  </a:lnTo>
                  <a:lnTo>
                    <a:pt x="740" y="639"/>
                  </a:lnTo>
                  <a:lnTo>
                    <a:pt x="742" y="639"/>
                  </a:lnTo>
                  <a:lnTo>
                    <a:pt x="749" y="645"/>
                  </a:lnTo>
                  <a:lnTo>
                    <a:pt x="749" y="648"/>
                  </a:lnTo>
                  <a:lnTo>
                    <a:pt x="742" y="656"/>
                  </a:lnTo>
                  <a:lnTo>
                    <a:pt x="744" y="657"/>
                  </a:lnTo>
                  <a:lnTo>
                    <a:pt x="745" y="657"/>
                  </a:lnTo>
                  <a:lnTo>
                    <a:pt x="753" y="656"/>
                  </a:lnTo>
                  <a:lnTo>
                    <a:pt x="753" y="645"/>
                  </a:lnTo>
                  <a:lnTo>
                    <a:pt x="760" y="645"/>
                  </a:lnTo>
                  <a:lnTo>
                    <a:pt x="773" y="650"/>
                  </a:lnTo>
                  <a:lnTo>
                    <a:pt x="778" y="645"/>
                  </a:lnTo>
                  <a:lnTo>
                    <a:pt x="791" y="637"/>
                  </a:lnTo>
                  <a:lnTo>
                    <a:pt x="805" y="637"/>
                  </a:lnTo>
                  <a:lnTo>
                    <a:pt x="812" y="632"/>
                  </a:lnTo>
                  <a:lnTo>
                    <a:pt x="819" y="628"/>
                  </a:lnTo>
                  <a:lnTo>
                    <a:pt x="825" y="628"/>
                  </a:lnTo>
                  <a:lnTo>
                    <a:pt x="832" y="627"/>
                  </a:lnTo>
                  <a:lnTo>
                    <a:pt x="839" y="628"/>
                  </a:lnTo>
                  <a:lnTo>
                    <a:pt x="841" y="634"/>
                  </a:lnTo>
                  <a:lnTo>
                    <a:pt x="845" y="634"/>
                  </a:lnTo>
                  <a:lnTo>
                    <a:pt x="850" y="643"/>
                  </a:lnTo>
                  <a:lnTo>
                    <a:pt x="848" y="648"/>
                  </a:lnTo>
                  <a:lnTo>
                    <a:pt x="850" y="656"/>
                  </a:lnTo>
                  <a:lnTo>
                    <a:pt x="856" y="661"/>
                  </a:lnTo>
                  <a:lnTo>
                    <a:pt x="859" y="654"/>
                  </a:lnTo>
                  <a:lnTo>
                    <a:pt x="872" y="648"/>
                  </a:lnTo>
                  <a:lnTo>
                    <a:pt x="874" y="645"/>
                  </a:lnTo>
                  <a:lnTo>
                    <a:pt x="872" y="639"/>
                  </a:lnTo>
                  <a:lnTo>
                    <a:pt x="865" y="637"/>
                  </a:lnTo>
                  <a:lnTo>
                    <a:pt x="859" y="634"/>
                  </a:lnTo>
                  <a:lnTo>
                    <a:pt x="856" y="639"/>
                  </a:lnTo>
                  <a:lnTo>
                    <a:pt x="850" y="637"/>
                  </a:lnTo>
                  <a:lnTo>
                    <a:pt x="852" y="628"/>
                  </a:lnTo>
                  <a:lnTo>
                    <a:pt x="857" y="628"/>
                  </a:lnTo>
                  <a:lnTo>
                    <a:pt x="865" y="625"/>
                  </a:lnTo>
                  <a:lnTo>
                    <a:pt x="866" y="616"/>
                  </a:lnTo>
                  <a:lnTo>
                    <a:pt x="857" y="616"/>
                  </a:lnTo>
                  <a:lnTo>
                    <a:pt x="850" y="616"/>
                  </a:lnTo>
                  <a:lnTo>
                    <a:pt x="852" y="610"/>
                  </a:lnTo>
                  <a:lnTo>
                    <a:pt x="857" y="609"/>
                  </a:lnTo>
                  <a:lnTo>
                    <a:pt x="857" y="603"/>
                  </a:lnTo>
                  <a:lnTo>
                    <a:pt x="859" y="605"/>
                  </a:lnTo>
                  <a:lnTo>
                    <a:pt x="859" y="598"/>
                  </a:lnTo>
                  <a:lnTo>
                    <a:pt x="870" y="596"/>
                  </a:lnTo>
                  <a:lnTo>
                    <a:pt x="875" y="591"/>
                  </a:lnTo>
                  <a:lnTo>
                    <a:pt x="883" y="587"/>
                  </a:lnTo>
                  <a:lnTo>
                    <a:pt x="888" y="585"/>
                  </a:lnTo>
                  <a:lnTo>
                    <a:pt x="894" y="587"/>
                  </a:lnTo>
                  <a:lnTo>
                    <a:pt x="897" y="585"/>
                  </a:lnTo>
                  <a:lnTo>
                    <a:pt x="897" y="580"/>
                  </a:lnTo>
                  <a:lnTo>
                    <a:pt x="901" y="574"/>
                  </a:lnTo>
                  <a:lnTo>
                    <a:pt x="908" y="585"/>
                  </a:lnTo>
                  <a:lnTo>
                    <a:pt x="901" y="591"/>
                  </a:lnTo>
                  <a:lnTo>
                    <a:pt x="895" y="592"/>
                  </a:lnTo>
                  <a:lnTo>
                    <a:pt x="894" y="601"/>
                  </a:lnTo>
                  <a:lnTo>
                    <a:pt x="895" y="609"/>
                  </a:lnTo>
                  <a:lnTo>
                    <a:pt x="890" y="614"/>
                  </a:lnTo>
                  <a:lnTo>
                    <a:pt x="895" y="616"/>
                  </a:lnTo>
                  <a:lnTo>
                    <a:pt x="894" y="625"/>
                  </a:lnTo>
                  <a:lnTo>
                    <a:pt x="895" y="627"/>
                  </a:lnTo>
                  <a:lnTo>
                    <a:pt x="903" y="627"/>
                  </a:lnTo>
                  <a:lnTo>
                    <a:pt x="904" y="627"/>
                  </a:lnTo>
                  <a:lnTo>
                    <a:pt x="913" y="625"/>
                  </a:lnTo>
                  <a:lnTo>
                    <a:pt x="919" y="627"/>
                  </a:lnTo>
                  <a:lnTo>
                    <a:pt x="921" y="634"/>
                  </a:lnTo>
                  <a:lnTo>
                    <a:pt x="926" y="634"/>
                  </a:lnTo>
                  <a:lnTo>
                    <a:pt x="924" y="625"/>
                  </a:lnTo>
                  <a:lnTo>
                    <a:pt x="926" y="616"/>
                  </a:lnTo>
                  <a:lnTo>
                    <a:pt x="933" y="605"/>
                  </a:lnTo>
                  <a:lnTo>
                    <a:pt x="942" y="601"/>
                  </a:lnTo>
                  <a:lnTo>
                    <a:pt x="942" y="596"/>
                  </a:lnTo>
                  <a:lnTo>
                    <a:pt x="948" y="591"/>
                  </a:lnTo>
                  <a:lnTo>
                    <a:pt x="948" y="582"/>
                  </a:lnTo>
                  <a:lnTo>
                    <a:pt x="957" y="580"/>
                  </a:lnTo>
                  <a:lnTo>
                    <a:pt x="964" y="578"/>
                  </a:lnTo>
                  <a:lnTo>
                    <a:pt x="964" y="580"/>
                  </a:lnTo>
                  <a:lnTo>
                    <a:pt x="971" y="585"/>
                  </a:lnTo>
                  <a:lnTo>
                    <a:pt x="971" y="580"/>
                  </a:lnTo>
                  <a:lnTo>
                    <a:pt x="966" y="578"/>
                  </a:lnTo>
                  <a:lnTo>
                    <a:pt x="973" y="573"/>
                  </a:lnTo>
                  <a:lnTo>
                    <a:pt x="982" y="573"/>
                  </a:lnTo>
                  <a:lnTo>
                    <a:pt x="982" y="563"/>
                  </a:lnTo>
                  <a:lnTo>
                    <a:pt x="995" y="551"/>
                  </a:lnTo>
                  <a:lnTo>
                    <a:pt x="995" y="558"/>
                  </a:lnTo>
                  <a:lnTo>
                    <a:pt x="996" y="567"/>
                  </a:lnTo>
                  <a:lnTo>
                    <a:pt x="987" y="573"/>
                  </a:lnTo>
                  <a:lnTo>
                    <a:pt x="978" y="580"/>
                  </a:lnTo>
                  <a:lnTo>
                    <a:pt x="978" y="582"/>
                  </a:lnTo>
                  <a:lnTo>
                    <a:pt x="986" y="580"/>
                  </a:lnTo>
                  <a:lnTo>
                    <a:pt x="995" y="580"/>
                  </a:lnTo>
                  <a:lnTo>
                    <a:pt x="1000" y="582"/>
                  </a:lnTo>
                  <a:lnTo>
                    <a:pt x="1000" y="592"/>
                  </a:lnTo>
                  <a:lnTo>
                    <a:pt x="1007" y="601"/>
                  </a:lnTo>
                  <a:lnTo>
                    <a:pt x="1013" y="601"/>
                  </a:lnTo>
                  <a:lnTo>
                    <a:pt x="1016" y="598"/>
                  </a:lnTo>
                  <a:lnTo>
                    <a:pt x="1020" y="598"/>
                  </a:lnTo>
                  <a:lnTo>
                    <a:pt x="1033" y="603"/>
                  </a:lnTo>
                  <a:lnTo>
                    <a:pt x="1040" y="605"/>
                  </a:lnTo>
                  <a:lnTo>
                    <a:pt x="1038" y="598"/>
                  </a:lnTo>
                  <a:lnTo>
                    <a:pt x="1040" y="592"/>
                  </a:lnTo>
                  <a:lnTo>
                    <a:pt x="1043" y="587"/>
                  </a:lnTo>
                  <a:lnTo>
                    <a:pt x="1038" y="585"/>
                  </a:lnTo>
                  <a:lnTo>
                    <a:pt x="1040" y="591"/>
                  </a:lnTo>
                  <a:lnTo>
                    <a:pt x="1034" y="592"/>
                  </a:lnTo>
                  <a:lnTo>
                    <a:pt x="1031" y="585"/>
                  </a:lnTo>
                  <a:lnTo>
                    <a:pt x="1034" y="574"/>
                  </a:lnTo>
                  <a:lnTo>
                    <a:pt x="1038" y="569"/>
                  </a:lnTo>
                  <a:lnTo>
                    <a:pt x="1047" y="558"/>
                  </a:lnTo>
                  <a:lnTo>
                    <a:pt x="1051" y="558"/>
                  </a:lnTo>
                  <a:lnTo>
                    <a:pt x="1061" y="556"/>
                  </a:lnTo>
                  <a:lnTo>
                    <a:pt x="1061" y="562"/>
                  </a:lnTo>
                  <a:lnTo>
                    <a:pt x="1065" y="562"/>
                  </a:lnTo>
                  <a:lnTo>
                    <a:pt x="1072" y="563"/>
                  </a:lnTo>
                  <a:lnTo>
                    <a:pt x="1078" y="573"/>
                  </a:lnTo>
                  <a:lnTo>
                    <a:pt x="1079" y="585"/>
                  </a:lnTo>
                  <a:lnTo>
                    <a:pt x="1081" y="585"/>
                  </a:lnTo>
                  <a:lnTo>
                    <a:pt x="1087" y="578"/>
                  </a:lnTo>
                  <a:lnTo>
                    <a:pt x="1094" y="573"/>
                  </a:lnTo>
                  <a:lnTo>
                    <a:pt x="1099" y="574"/>
                  </a:lnTo>
                  <a:lnTo>
                    <a:pt x="1105" y="569"/>
                  </a:lnTo>
                  <a:lnTo>
                    <a:pt x="1103" y="563"/>
                  </a:lnTo>
                  <a:lnTo>
                    <a:pt x="1108" y="563"/>
                  </a:lnTo>
                  <a:lnTo>
                    <a:pt x="1105" y="573"/>
                  </a:lnTo>
                  <a:lnTo>
                    <a:pt x="1110" y="563"/>
                  </a:lnTo>
                  <a:lnTo>
                    <a:pt x="1117" y="562"/>
                  </a:lnTo>
                  <a:lnTo>
                    <a:pt x="1126" y="558"/>
                  </a:lnTo>
                  <a:lnTo>
                    <a:pt x="1130" y="567"/>
                  </a:lnTo>
                  <a:lnTo>
                    <a:pt x="1139" y="558"/>
                  </a:lnTo>
                  <a:lnTo>
                    <a:pt x="1146" y="551"/>
                  </a:lnTo>
                  <a:lnTo>
                    <a:pt x="1148" y="545"/>
                  </a:lnTo>
                  <a:lnTo>
                    <a:pt x="1157" y="535"/>
                  </a:lnTo>
                  <a:lnTo>
                    <a:pt x="1170" y="533"/>
                  </a:lnTo>
                  <a:lnTo>
                    <a:pt x="1173" y="538"/>
                  </a:lnTo>
                  <a:lnTo>
                    <a:pt x="1179" y="538"/>
                  </a:lnTo>
                  <a:lnTo>
                    <a:pt x="1191" y="535"/>
                  </a:lnTo>
                  <a:lnTo>
                    <a:pt x="1193" y="535"/>
                  </a:lnTo>
                  <a:lnTo>
                    <a:pt x="1199" y="535"/>
                  </a:lnTo>
                  <a:lnTo>
                    <a:pt x="1200" y="535"/>
                  </a:lnTo>
                  <a:lnTo>
                    <a:pt x="1202" y="526"/>
                  </a:lnTo>
                  <a:lnTo>
                    <a:pt x="1209" y="517"/>
                  </a:lnTo>
                  <a:lnTo>
                    <a:pt x="1208" y="509"/>
                  </a:lnTo>
                  <a:lnTo>
                    <a:pt x="1208" y="504"/>
                  </a:lnTo>
                  <a:lnTo>
                    <a:pt x="1204" y="498"/>
                  </a:lnTo>
                  <a:lnTo>
                    <a:pt x="1208" y="488"/>
                  </a:lnTo>
                  <a:lnTo>
                    <a:pt x="1211" y="480"/>
                  </a:lnTo>
                  <a:lnTo>
                    <a:pt x="1218" y="482"/>
                  </a:lnTo>
                  <a:lnTo>
                    <a:pt x="1222" y="486"/>
                  </a:lnTo>
                  <a:lnTo>
                    <a:pt x="1229" y="475"/>
                  </a:lnTo>
                  <a:lnTo>
                    <a:pt x="1231" y="470"/>
                  </a:lnTo>
                  <a:lnTo>
                    <a:pt x="1240" y="468"/>
                  </a:lnTo>
                  <a:lnTo>
                    <a:pt x="1247" y="475"/>
                  </a:lnTo>
                  <a:lnTo>
                    <a:pt x="1249" y="468"/>
                  </a:lnTo>
                  <a:lnTo>
                    <a:pt x="1246" y="468"/>
                  </a:lnTo>
                  <a:lnTo>
                    <a:pt x="1240" y="452"/>
                  </a:lnTo>
                  <a:lnTo>
                    <a:pt x="1235" y="450"/>
                  </a:lnTo>
                  <a:lnTo>
                    <a:pt x="1235" y="452"/>
                  </a:lnTo>
                  <a:lnTo>
                    <a:pt x="1229" y="450"/>
                  </a:lnTo>
                  <a:lnTo>
                    <a:pt x="1226" y="446"/>
                  </a:lnTo>
                  <a:lnTo>
                    <a:pt x="1222" y="452"/>
                  </a:lnTo>
                  <a:lnTo>
                    <a:pt x="1217" y="452"/>
                  </a:lnTo>
                  <a:lnTo>
                    <a:pt x="1211" y="457"/>
                  </a:lnTo>
                  <a:lnTo>
                    <a:pt x="1209" y="450"/>
                  </a:lnTo>
                  <a:lnTo>
                    <a:pt x="1202" y="446"/>
                  </a:lnTo>
                  <a:lnTo>
                    <a:pt x="1200" y="439"/>
                  </a:lnTo>
                  <a:lnTo>
                    <a:pt x="1202" y="430"/>
                  </a:lnTo>
                  <a:lnTo>
                    <a:pt x="1208" y="435"/>
                  </a:lnTo>
                  <a:lnTo>
                    <a:pt x="1211" y="439"/>
                  </a:lnTo>
                  <a:lnTo>
                    <a:pt x="1217" y="441"/>
                  </a:lnTo>
                  <a:lnTo>
                    <a:pt x="1224" y="446"/>
                  </a:lnTo>
                  <a:lnTo>
                    <a:pt x="1231" y="444"/>
                  </a:lnTo>
                  <a:lnTo>
                    <a:pt x="1235" y="441"/>
                  </a:lnTo>
                  <a:lnTo>
                    <a:pt x="1240" y="446"/>
                  </a:lnTo>
                  <a:lnTo>
                    <a:pt x="1253" y="433"/>
                  </a:lnTo>
                  <a:lnTo>
                    <a:pt x="1253" y="428"/>
                  </a:lnTo>
                  <a:lnTo>
                    <a:pt x="1256" y="421"/>
                  </a:lnTo>
                  <a:lnTo>
                    <a:pt x="1260" y="417"/>
                  </a:lnTo>
                  <a:lnTo>
                    <a:pt x="1256" y="415"/>
                  </a:lnTo>
                  <a:lnTo>
                    <a:pt x="1256" y="405"/>
                  </a:lnTo>
                  <a:lnTo>
                    <a:pt x="1262" y="399"/>
                  </a:lnTo>
                  <a:lnTo>
                    <a:pt x="1262" y="392"/>
                  </a:lnTo>
                  <a:lnTo>
                    <a:pt x="1260" y="387"/>
                  </a:lnTo>
                  <a:lnTo>
                    <a:pt x="1264" y="383"/>
                  </a:lnTo>
                  <a:lnTo>
                    <a:pt x="1267" y="374"/>
                  </a:lnTo>
                  <a:lnTo>
                    <a:pt x="1273" y="376"/>
                  </a:lnTo>
                  <a:lnTo>
                    <a:pt x="1269" y="379"/>
                  </a:lnTo>
                  <a:lnTo>
                    <a:pt x="1269" y="383"/>
                  </a:lnTo>
                  <a:lnTo>
                    <a:pt x="1273" y="383"/>
                  </a:lnTo>
                  <a:lnTo>
                    <a:pt x="1276" y="379"/>
                  </a:lnTo>
                  <a:lnTo>
                    <a:pt x="1283" y="379"/>
                  </a:lnTo>
                  <a:lnTo>
                    <a:pt x="1285" y="379"/>
                  </a:lnTo>
                  <a:lnTo>
                    <a:pt x="1287" y="374"/>
                  </a:lnTo>
                  <a:lnTo>
                    <a:pt x="1292" y="376"/>
                  </a:lnTo>
                  <a:lnTo>
                    <a:pt x="1292" y="387"/>
                  </a:lnTo>
                  <a:lnTo>
                    <a:pt x="1298" y="392"/>
                  </a:lnTo>
                  <a:lnTo>
                    <a:pt x="1302" y="394"/>
                  </a:lnTo>
                  <a:lnTo>
                    <a:pt x="1309" y="383"/>
                  </a:lnTo>
                  <a:lnTo>
                    <a:pt x="1316" y="381"/>
                  </a:lnTo>
                  <a:lnTo>
                    <a:pt x="1291" y="365"/>
                  </a:lnTo>
                  <a:lnTo>
                    <a:pt x="1264" y="284"/>
                  </a:lnTo>
                  <a:lnTo>
                    <a:pt x="1273" y="260"/>
                  </a:lnTo>
                  <a:lnTo>
                    <a:pt x="1271" y="257"/>
                  </a:lnTo>
                  <a:lnTo>
                    <a:pt x="1264" y="257"/>
                  </a:lnTo>
                  <a:lnTo>
                    <a:pt x="1256" y="222"/>
                  </a:lnTo>
                  <a:lnTo>
                    <a:pt x="1246" y="208"/>
                  </a:lnTo>
                  <a:lnTo>
                    <a:pt x="1246" y="199"/>
                  </a:lnTo>
                  <a:lnTo>
                    <a:pt x="1233" y="190"/>
                  </a:lnTo>
                  <a:lnTo>
                    <a:pt x="1229" y="183"/>
                  </a:lnTo>
                  <a:lnTo>
                    <a:pt x="1235" y="159"/>
                  </a:lnTo>
                  <a:lnTo>
                    <a:pt x="1229" y="154"/>
                  </a:lnTo>
                  <a:lnTo>
                    <a:pt x="1202" y="161"/>
                  </a:lnTo>
                  <a:lnTo>
                    <a:pt x="1188" y="175"/>
                  </a:lnTo>
                  <a:lnTo>
                    <a:pt x="1186" y="172"/>
                  </a:lnTo>
                  <a:lnTo>
                    <a:pt x="1181" y="152"/>
                  </a:lnTo>
                  <a:lnTo>
                    <a:pt x="1172" y="146"/>
                  </a:lnTo>
                  <a:lnTo>
                    <a:pt x="1161" y="130"/>
                  </a:lnTo>
                  <a:lnTo>
                    <a:pt x="1164" y="123"/>
                  </a:lnTo>
                  <a:lnTo>
                    <a:pt x="1163" y="118"/>
                  </a:lnTo>
                  <a:lnTo>
                    <a:pt x="1157" y="118"/>
                  </a:lnTo>
                  <a:lnTo>
                    <a:pt x="1153" y="128"/>
                  </a:lnTo>
                  <a:lnTo>
                    <a:pt x="1143" y="136"/>
                  </a:lnTo>
                  <a:lnTo>
                    <a:pt x="1137" y="132"/>
                  </a:lnTo>
                  <a:lnTo>
                    <a:pt x="1139" y="128"/>
                  </a:lnTo>
                  <a:lnTo>
                    <a:pt x="1130" y="123"/>
                  </a:lnTo>
                  <a:lnTo>
                    <a:pt x="1123" y="125"/>
                  </a:lnTo>
                  <a:lnTo>
                    <a:pt x="1103" y="123"/>
                  </a:lnTo>
                  <a:lnTo>
                    <a:pt x="1101" y="114"/>
                  </a:lnTo>
                  <a:lnTo>
                    <a:pt x="1072" y="112"/>
                  </a:lnTo>
                  <a:lnTo>
                    <a:pt x="1078" y="123"/>
                  </a:lnTo>
                  <a:lnTo>
                    <a:pt x="1072" y="123"/>
                  </a:lnTo>
                  <a:lnTo>
                    <a:pt x="1065" y="114"/>
                  </a:lnTo>
                  <a:lnTo>
                    <a:pt x="1054" y="152"/>
                  </a:lnTo>
                  <a:lnTo>
                    <a:pt x="1061" y="161"/>
                  </a:lnTo>
                  <a:lnTo>
                    <a:pt x="1056" y="165"/>
                  </a:lnTo>
                  <a:lnTo>
                    <a:pt x="1069" y="188"/>
                  </a:lnTo>
                  <a:lnTo>
                    <a:pt x="1051" y="195"/>
                  </a:lnTo>
                  <a:lnTo>
                    <a:pt x="1040" y="181"/>
                  </a:lnTo>
                  <a:lnTo>
                    <a:pt x="1025" y="181"/>
                  </a:lnTo>
                  <a:lnTo>
                    <a:pt x="1004" y="148"/>
                  </a:lnTo>
                  <a:lnTo>
                    <a:pt x="993" y="146"/>
                  </a:lnTo>
                  <a:lnTo>
                    <a:pt x="986" y="152"/>
                  </a:lnTo>
                  <a:lnTo>
                    <a:pt x="973" y="152"/>
                  </a:lnTo>
                  <a:lnTo>
                    <a:pt x="955" y="166"/>
                  </a:lnTo>
                  <a:lnTo>
                    <a:pt x="940" y="172"/>
                  </a:lnTo>
                  <a:lnTo>
                    <a:pt x="935" y="166"/>
                  </a:lnTo>
                  <a:lnTo>
                    <a:pt x="913" y="177"/>
                  </a:lnTo>
                  <a:lnTo>
                    <a:pt x="910" y="172"/>
                  </a:lnTo>
                  <a:lnTo>
                    <a:pt x="903" y="195"/>
                  </a:lnTo>
                  <a:lnTo>
                    <a:pt x="881" y="184"/>
                  </a:lnTo>
                  <a:lnTo>
                    <a:pt x="874" y="204"/>
                  </a:lnTo>
                  <a:lnTo>
                    <a:pt x="866" y="193"/>
                  </a:lnTo>
                  <a:lnTo>
                    <a:pt x="852" y="204"/>
                  </a:lnTo>
                  <a:lnTo>
                    <a:pt x="843" y="201"/>
                  </a:lnTo>
                  <a:lnTo>
                    <a:pt x="827" y="213"/>
                  </a:lnTo>
                  <a:lnTo>
                    <a:pt x="821" y="213"/>
                  </a:lnTo>
                  <a:lnTo>
                    <a:pt x="818" y="199"/>
                  </a:lnTo>
                  <a:lnTo>
                    <a:pt x="809" y="195"/>
                  </a:lnTo>
                  <a:lnTo>
                    <a:pt x="801" y="184"/>
                  </a:lnTo>
                  <a:lnTo>
                    <a:pt x="782" y="177"/>
                  </a:lnTo>
                  <a:lnTo>
                    <a:pt x="801" y="166"/>
                  </a:lnTo>
                  <a:lnTo>
                    <a:pt x="809" y="157"/>
                  </a:lnTo>
                  <a:lnTo>
                    <a:pt x="810" y="143"/>
                  </a:lnTo>
                  <a:lnTo>
                    <a:pt x="818" y="132"/>
                  </a:lnTo>
                  <a:lnTo>
                    <a:pt x="814" y="119"/>
                  </a:lnTo>
                  <a:lnTo>
                    <a:pt x="843" y="85"/>
                  </a:lnTo>
                  <a:lnTo>
                    <a:pt x="857" y="85"/>
                  </a:lnTo>
                  <a:lnTo>
                    <a:pt x="865" y="78"/>
                  </a:lnTo>
                  <a:lnTo>
                    <a:pt x="874" y="72"/>
                  </a:lnTo>
                  <a:lnTo>
                    <a:pt x="865" y="65"/>
                  </a:lnTo>
                  <a:lnTo>
                    <a:pt x="874" y="49"/>
                  </a:lnTo>
                  <a:lnTo>
                    <a:pt x="870" y="36"/>
                  </a:lnTo>
                  <a:lnTo>
                    <a:pt x="852" y="29"/>
                  </a:lnTo>
                  <a:lnTo>
                    <a:pt x="845" y="18"/>
                  </a:lnTo>
                  <a:lnTo>
                    <a:pt x="839" y="13"/>
                  </a:lnTo>
                  <a:lnTo>
                    <a:pt x="829" y="20"/>
                  </a:lnTo>
                  <a:lnTo>
                    <a:pt x="821" y="20"/>
                  </a:lnTo>
                  <a:lnTo>
                    <a:pt x="818" y="31"/>
                  </a:lnTo>
                  <a:lnTo>
                    <a:pt x="803" y="31"/>
                  </a:lnTo>
                  <a:lnTo>
                    <a:pt x="798" y="38"/>
                  </a:lnTo>
                  <a:lnTo>
                    <a:pt x="771" y="36"/>
                  </a:lnTo>
                  <a:lnTo>
                    <a:pt x="753" y="49"/>
                  </a:lnTo>
                  <a:lnTo>
                    <a:pt x="751" y="47"/>
                  </a:lnTo>
                  <a:lnTo>
                    <a:pt x="756" y="29"/>
                  </a:lnTo>
                  <a:lnTo>
                    <a:pt x="745" y="9"/>
                  </a:lnTo>
                  <a:lnTo>
                    <a:pt x="742" y="9"/>
                  </a:lnTo>
                  <a:lnTo>
                    <a:pt x="727" y="13"/>
                  </a:lnTo>
                  <a:lnTo>
                    <a:pt x="713" y="38"/>
                  </a:lnTo>
                  <a:lnTo>
                    <a:pt x="702" y="29"/>
                  </a:lnTo>
                  <a:lnTo>
                    <a:pt x="673" y="42"/>
                  </a:lnTo>
                  <a:lnTo>
                    <a:pt x="673" y="33"/>
                  </a:lnTo>
                  <a:lnTo>
                    <a:pt x="650" y="31"/>
                  </a:lnTo>
                  <a:lnTo>
                    <a:pt x="626" y="9"/>
                  </a:lnTo>
                  <a:lnTo>
                    <a:pt x="626" y="0"/>
                  </a:lnTo>
                  <a:lnTo>
                    <a:pt x="599" y="7"/>
                  </a:lnTo>
                  <a:lnTo>
                    <a:pt x="597" y="20"/>
                  </a:lnTo>
                  <a:lnTo>
                    <a:pt x="590" y="20"/>
                  </a:lnTo>
                  <a:lnTo>
                    <a:pt x="576" y="36"/>
                  </a:lnTo>
                  <a:lnTo>
                    <a:pt x="569" y="36"/>
                  </a:lnTo>
                  <a:lnTo>
                    <a:pt x="561" y="47"/>
                  </a:lnTo>
                  <a:lnTo>
                    <a:pt x="554" y="38"/>
                  </a:lnTo>
                  <a:lnTo>
                    <a:pt x="550" y="44"/>
                  </a:lnTo>
                  <a:lnTo>
                    <a:pt x="552" y="58"/>
                  </a:lnTo>
                  <a:lnTo>
                    <a:pt x="560" y="62"/>
                  </a:lnTo>
                  <a:lnTo>
                    <a:pt x="572" y="60"/>
                  </a:lnTo>
                  <a:lnTo>
                    <a:pt x="581" y="71"/>
                  </a:lnTo>
                  <a:lnTo>
                    <a:pt x="574" y="72"/>
                  </a:lnTo>
                  <a:lnTo>
                    <a:pt x="579" y="96"/>
                  </a:lnTo>
                  <a:lnTo>
                    <a:pt x="574" y="105"/>
                  </a:lnTo>
                  <a:lnTo>
                    <a:pt x="576" y="128"/>
                  </a:lnTo>
                  <a:lnTo>
                    <a:pt x="543" y="136"/>
                  </a:lnTo>
                  <a:lnTo>
                    <a:pt x="527" y="109"/>
                  </a:lnTo>
                  <a:lnTo>
                    <a:pt x="527" y="100"/>
                  </a:lnTo>
                  <a:lnTo>
                    <a:pt x="514" y="83"/>
                  </a:lnTo>
                  <a:lnTo>
                    <a:pt x="504" y="89"/>
                  </a:lnTo>
                  <a:lnTo>
                    <a:pt x="485" y="81"/>
                  </a:lnTo>
                  <a:lnTo>
                    <a:pt x="482" y="76"/>
                  </a:lnTo>
                  <a:lnTo>
                    <a:pt x="475" y="83"/>
                  </a:lnTo>
                  <a:lnTo>
                    <a:pt x="466" y="72"/>
                  </a:lnTo>
                  <a:lnTo>
                    <a:pt x="446" y="81"/>
                  </a:lnTo>
                  <a:lnTo>
                    <a:pt x="442" y="72"/>
                  </a:lnTo>
                  <a:lnTo>
                    <a:pt x="437" y="76"/>
                  </a:lnTo>
                  <a:lnTo>
                    <a:pt x="424" y="125"/>
                  </a:lnTo>
                  <a:lnTo>
                    <a:pt x="435" y="132"/>
                  </a:lnTo>
                  <a:lnTo>
                    <a:pt x="430" y="152"/>
                  </a:lnTo>
                  <a:lnTo>
                    <a:pt x="413" y="161"/>
                  </a:lnTo>
                  <a:lnTo>
                    <a:pt x="408" y="170"/>
                  </a:lnTo>
                  <a:lnTo>
                    <a:pt x="399" y="172"/>
                  </a:lnTo>
                  <a:lnTo>
                    <a:pt x="393" y="183"/>
                  </a:lnTo>
                  <a:lnTo>
                    <a:pt x="397" y="190"/>
                  </a:lnTo>
                  <a:lnTo>
                    <a:pt x="392" y="195"/>
                  </a:lnTo>
                  <a:lnTo>
                    <a:pt x="406" y="213"/>
                  </a:lnTo>
                  <a:lnTo>
                    <a:pt x="404" y="229"/>
                  </a:lnTo>
                  <a:lnTo>
                    <a:pt x="419" y="257"/>
                  </a:lnTo>
                  <a:lnTo>
                    <a:pt x="406" y="275"/>
                  </a:lnTo>
                  <a:lnTo>
                    <a:pt x="399" y="276"/>
                  </a:lnTo>
                  <a:lnTo>
                    <a:pt x="392" y="284"/>
                  </a:lnTo>
                  <a:lnTo>
                    <a:pt x="384" y="284"/>
                  </a:lnTo>
                  <a:lnTo>
                    <a:pt x="384" y="313"/>
                  </a:lnTo>
                  <a:lnTo>
                    <a:pt x="393" y="340"/>
                  </a:lnTo>
                  <a:lnTo>
                    <a:pt x="384" y="350"/>
                  </a:lnTo>
                  <a:lnTo>
                    <a:pt x="383" y="347"/>
                  </a:lnTo>
                  <a:lnTo>
                    <a:pt x="383" y="356"/>
                  </a:lnTo>
                  <a:lnTo>
                    <a:pt x="375" y="359"/>
                  </a:lnTo>
                  <a:lnTo>
                    <a:pt x="374" y="376"/>
                  </a:lnTo>
                  <a:lnTo>
                    <a:pt x="355" y="370"/>
                  </a:lnTo>
                  <a:lnTo>
                    <a:pt x="354" y="374"/>
                  </a:lnTo>
                  <a:lnTo>
                    <a:pt x="346" y="370"/>
                  </a:lnTo>
                  <a:lnTo>
                    <a:pt x="346" y="399"/>
                  </a:lnTo>
                  <a:lnTo>
                    <a:pt x="339" y="412"/>
                  </a:lnTo>
                  <a:lnTo>
                    <a:pt x="321" y="415"/>
                  </a:lnTo>
                  <a:lnTo>
                    <a:pt x="305" y="452"/>
                  </a:lnTo>
                  <a:lnTo>
                    <a:pt x="301" y="538"/>
                  </a:lnTo>
                  <a:lnTo>
                    <a:pt x="309" y="544"/>
                  </a:lnTo>
                  <a:lnTo>
                    <a:pt x="300" y="563"/>
                  </a:lnTo>
                  <a:lnTo>
                    <a:pt x="300" y="578"/>
                  </a:lnTo>
                  <a:lnTo>
                    <a:pt x="285" y="598"/>
                  </a:lnTo>
                  <a:lnTo>
                    <a:pt x="269" y="610"/>
                  </a:lnTo>
                  <a:lnTo>
                    <a:pt x="245" y="614"/>
                  </a:lnTo>
                  <a:lnTo>
                    <a:pt x="247" y="619"/>
                  </a:lnTo>
                  <a:lnTo>
                    <a:pt x="245" y="628"/>
                  </a:lnTo>
                  <a:lnTo>
                    <a:pt x="231" y="634"/>
                  </a:lnTo>
                  <a:lnTo>
                    <a:pt x="229" y="632"/>
                  </a:lnTo>
                  <a:lnTo>
                    <a:pt x="224" y="639"/>
                  </a:lnTo>
                  <a:lnTo>
                    <a:pt x="216" y="639"/>
                  </a:lnTo>
                  <a:lnTo>
                    <a:pt x="215" y="645"/>
                  </a:lnTo>
                  <a:lnTo>
                    <a:pt x="200" y="645"/>
                  </a:lnTo>
                  <a:lnTo>
                    <a:pt x="200" y="654"/>
                  </a:lnTo>
                  <a:lnTo>
                    <a:pt x="193" y="645"/>
                  </a:lnTo>
                  <a:lnTo>
                    <a:pt x="186" y="674"/>
                  </a:lnTo>
                  <a:lnTo>
                    <a:pt x="179" y="672"/>
                  </a:lnTo>
                  <a:lnTo>
                    <a:pt x="184" y="681"/>
                  </a:lnTo>
                  <a:lnTo>
                    <a:pt x="184" y="692"/>
                  </a:lnTo>
                  <a:lnTo>
                    <a:pt x="193" y="697"/>
                  </a:lnTo>
                  <a:lnTo>
                    <a:pt x="198" y="710"/>
                  </a:lnTo>
                  <a:lnTo>
                    <a:pt x="186" y="710"/>
                  </a:lnTo>
                  <a:lnTo>
                    <a:pt x="171" y="726"/>
                  </a:lnTo>
                  <a:lnTo>
                    <a:pt x="177" y="733"/>
                  </a:lnTo>
                  <a:lnTo>
                    <a:pt x="171" y="742"/>
                  </a:lnTo>
                  <a:lnTo>
                    <a:pt x="162" y="731"/>
                  </a:lnTo>
                  <a:lnTo>
                    <a:pt x="155" y="733"/>
                  </a:lnTo>
                  <a:lnTo>
                    <a:pt x="151" y="742"/>
                  </a:lnTo>
                  <a:lnTo>
                    <a:pt x="132" y="728"/>
                  </a:lnTo>
                  <a:lnTo>
                    <a:pt x="126" y="737"/>
                  </a:lnTo>
                  <a:lnTo>
                    <a:pt x="121" y="731"/>
                  </a:lnTo>
                  <a:lnTo>
                    <a:pt x="117" y="739"/>
                  </a:lnTo>
                  <a:lnTo>
                    <a:pt x="124" y="749"/>
                  </a:lnTo>
                  <a:lnTo>
                    <a:pt x="123" y="778"/>
                  </a:lnTo>
                  <a:lnTo>
                    <a:pt x="126" y="784"/>
                  </a:lnTo>
                  <a:lnTo>
                    <a:pt x="124" y="800"/>
                  </a:lnTo>
                  <a:lnTo>
                    <a:pt x="114" y="795"/>
                  </a:lnTo>
                  <a:lnTo>
                    <a:pt x="103" y="800"/>
                  </a:lnTo>
                  <a:lnTo>
                    <a:pt x="83" y="795"/>
                  </a:lnTo>
                  <a:lnTo>
                    <a:pt x="70" y="802"/>
                  </a:lnTo>
                  <a:lnTo>
                    <a:pt x="61" y="800"/>
                  </a:lnTo>
                  <a:lnTo>
                    <a:pt x="49" y="818"/>
                  </a:lnTo>
                  <a:lnTo>
                    <a:pt x="52" y="825"/>
                  </a:lnTo>
                  <a:lnTo>
                    <a:pt x="45" y="847"/>
                  </a:lnTo>
                  <a:lnTo>
                    <a:pt x="25" y="849"/>
                  </a:lnTo>
                  <a:lnTo>
                    <a:pt x="21" y="843"/>
                  </a:lnTo>
                  <a:lnTo>
                    <a:pt x="16" y="852"/>
                  </a:lnTo>
                  <a:lnTo>
                    <a:pt x="18" y="865"/>
                  </a:lnTo>
                  <a:lnTo>
                    <a:pt x="18" y="870"/>
                  </a:lnTo>
                  <a:lnTo>
                    <a:pt x="23" y="872"/>
                  </a:lnTo>
                  <a:lnTo>
                    <a:pt x="25" y="879"/>
                  </a:lnTo>
                  <a:lnTo>
                    <a:pt x="23" y="879"/>
                  </a:lnTo>
                  <a:lnTo>
                    <a:pt x="23" y="888"/>
                  </a:lnTo>
                  <a:lnTo>
                    <a:pt x="27" y="890"/>
                  </a:lnTo>
                  <a:lnTo>
                    <a:pt x="31" y="883"/>
                  </a:lnTo>
                  <a:lnTo>
                    <a:pt x="34" y="888"/>
                  </a:lnTo>
                  <a:lnTo>
                    <a:pt x="40" y="888"/>
                  </a:lnTo>
                  <a:lnTo>
                    <a:pt x="47" y="885"/>
                  </a:lnTo>
                  <a:lnTo>
                    <a:pt x="45" y="890"/>
                  </a:lnTo>
                  <a:lnTo>
                    <a:pt x="47" y="896"/>
                  </a:lnTo>
                  <a:lnTo>
                    <a:pt x="49" y="896"/>
                  </a:lnTo>
                  <a:lnTo>
                    <a:pt x="45" y="901"/>
                  </a:lnTo>
                  <a:lnTo>
                    <a:pt x="41" y="908"/>
                  </a:lnTo>
                  <a:lnTo>
                    <a:pt x="45" y="912"/>
                  </a:lnTo>
                  <a:lnTo>
                    <a:pt x="34" y="912"/>
                  </a:lnTo>
                  <a:lnTo>
                    <a:pt x="31" y="914"/>
                  </a:lnTo>
                  <a:lnTo>
                    <a:pt x="25" y="914"/>
                  </a:lnTo>
                  <a:lnTo>
                    <a:pt x="21" y="917"/>
                  </a:lnTo>
                  <a:lnTo>
                    <a:pt x="18" y="914"/>
                  </a:lnTo>
                  <a:lnTo>
                    <a:pt x="21" y="923"/>
                  </a:lnTo>
                  <a:lnTo>
                    <a:pt x="21" y="937"/>
                  </a:lnTo>
                  <a:lnTo>
                    <a:pt x="18" y="946"/>
                  </a:lnTo>
                  <a:lnTo>
                    <a:pt x="7" y="955"/>
                  </a:lnTo>
                  <a:lnTo>
                    <a:pt x="2" y="961"/>
                  </a:lnTo>
                  <a:lnTo>
                    <a:pt x="3" y="966"/>
                  </a:lnTo>
                  <a:lnTo>
                    <a:pt x="9" y="977"/>
                  </a:lnTo>
                  <a:lnTo>
                    <a:pt x="3" y="990"/>
                  </a:lnTo>
                  <a:lnTo>
                    <a:pt x="2" y="1000"/>
                  </a:lnTo>
                  <a:lnTo>
                    <a:pt x="0" y="1008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09" name="Freeform 79"/>
            <p:cNvSpPr>
              <a:spLocks noChangeAspect="1"/>
            </p:cNvSpPr>
            <p:nvPr/>
          </p:nvSpPr>
          <p:spPr bwMode="auto">
            <a:xfrm>
              <a:off x="6041025" y="5398776"/>
              <a:ext cx="259088" cy="530203"/>
            </a:xfrm>
            <a:custGeom>
              <a:avLst/>
              <a:gdLst>
                <a:gd name="T0" fmla="*/ 2147483647 w 305"/>
                <a:gd name="T1" fmla="*/ 2147483647 h 749"/>
                <a:gd name="T2" fmla="*/ 2147483647 w 305"/>
                <a:gd name="T3" fmla="*/ 2147483647 h 749"/>
                <a:gd name="T4" fmla="*/ 2147483647 w 305"/>
                <a:gd name="T5" fmla="*/ 2147483647 h 749"/>
                <a:gd name="T6" fmla="*/ 2147483647 w 305"/>
                <a:gd name="T7" fmla="*/ 2147483647 h 749"/>
                <a:gd name="T8" fmla="*/ 2147483647 w 305"/>
                <a:gd name="T9" fmla="*/ 2147483647 h 749"/>
                <a:gd name="T10" fmla="*/ 2147483647 w 305"/>
                <a:gd name="T11" fmla="*/ 2147483647 h 749"/>
                <a:gd name="T12" fmla="*/ 2147483647 w 305"/>
                <a:gd name="T13" fmla="*/ 2147483647 h 749"/>
                <a:gd name="T14" fmla="*/ 2147483647 w 305"/>
                <a:gd name="T15" fmla="*/ 2147483647 h 749"/>
                <a:gd name="T16" fmla="*/ 2147483647 w 305"/>
                <a:gd name="T17" fmla="*/ 2147483647 h 749"/>
                <a:gd name="T18" fmla="*/ 2147483647 w 305"/>
                <a:gd name="T19" fmla="*/ 2147483647 h 749"/>
                <a:gd name="T20" fmla="*/ 2147483647 w 305"/>
                <a:gd name="T21" fmla="*/ 2147483647 h 749"/>
                <a:gd name="T22" fmla="*/ 2147483647 w 305"/>
                <a:gd name="T23" fmla="*/ 2147483647 h 749"/>
                <a:gd name="T24" fmla="*/ 2147483647 w 305"/>
                <a:gd name="T25" fmla="*/ 2147483647 h 749"/>
                <a:gd name="T26" fmla="*/ 2147483647 w 305"/>
                <a:gd name="T27" fmla="*/ 2147483647 h 749"/>
                <a:gd name="T28" fmla="*/ 2147483647 w 305"/>
                <a:gd name="T29" fmla="*/ 2147483647 h 749"/>
                <a:gd name="T30" fmla="*/ 2147483647 w 305"/>
                <a:gd name="T31" fmla="*/ 2147483647 h 749"/>
                <a:gd name="T32" fmla="*/ 2147483647 w 305"/>
                <a:gd name="T33" fmla="*/ 2147483647 h 749"/>
                <a:gd name="T34" fmla="*/ 2147483647 w 305"/>
                <a:gd name="T35" fmla="*/ 2147483647 h 749"/>
                <a:gd name="T36" fmla="*/ 2147483647 w 305"/>
                <a:gd name="T37" fmla="*/ 2147483647 h 749"/>
                <a:gd name="T38" fmla="*/ 2147483647 w 305"/>
                <a:gd name="T39" fmla="*/ 2147483647 h 749"/>
                <a:gd name="T40" fmla="*/ 2147483647 w 305"/>
                <a:gd name="T41" fmla="*/ 2147483647 h 749"/>
                <a:gd name="T42" fmla="*/ 2147483647 w 305"/>
                <a:gd name="T43" fmla="*/ 2147483647 h 749"/>
                <a:gd name="T44" fmla="*/ 2147483647 w 305"/>
                <a:gd name="T45" fmla="*/ 2147483647 h 749"/>
                <a:gd name="T46" fmla="*/ 2147483647 w 305"/>
                <a:gd name="T47" fmla="*/ 2147483647 h 749"/>
                <a:gd name="T48" fmla="*/ 2147483647 w 305"/>
                <a:gd name="T49" fmla="*/ 2147483647 h 749"/>
                <a:gd name="T50" fmla="*/ 2147483647 w 305"/>
                <a:gd name="T51" fmla="*/ 2147483647 h 749"/>
                <a:gd name="T52" fmla="*/ 2147483647 w 305"/>
                <a:gd name="T53" fmla="*/ 2147483647 h 749"/>
                <a:gd name="T54" fmla="*/ 2147483647 w 305"/>
                <a:gd name="T55" fmla="*/ 2147483647 h 749"/>
                <a:gd name="T56" fmla="*/ 2147483647 w 305"/>
                <a:gd name="T57" fmla="*/ 2147483647 h 749"/>
                <a:gd name="T58" fmla="*/ 2147483647 w 305"/>
                <a:gd name="T59" fmla="*/ 2147483647 h 749"/>
                <a:gd name="T60" fmla="*/ 2147483647 w 305"/>
                <a:gd name="T61" fmla="*/ 2147483647 h 749"/>
                <a:gd name="T62" fmla="*/ 2147483647 w 305"/>
                <a:gd name="T63" fmla="*/ 2147483647 h 749"/>
                <a:gd name="T64" fmla="*/ 2147483647 w 305"/>
                <a:gd name="T65" fmla="*/ 2147483647 h 749"/>
                <a:gd name="T66" fmla="*/ 2147483647 w 305"/>
                <a:gd name="T67" fmla="*/ 2147483647 h 749"/>
                <a:gd name="T68" fmla="*/ 2147483647 w 305"/>
                <a:gd name="T69" fmla="*/ 2147483647 h 749"/>
                <a:gd name="T70" fmla="*/ 2147483647 w 305"/>
                <a:gd name="T71" fmla="*/ 2147483647 h 749"/>
                <a:gd name="T72" fmla="*/ 2147483647 w 305"/>
                <a:gd name="T73" fmla="*/ 2147483647 h 749"/>
                <a:gd name="T74" fmla="*/ 2147483647 w 305"/>
                <a:gd name="T75" fmla="*/ 1063125410 h 749"/>
                <a:gd name="T76" fmla="*/ 2147483647 w 305"/>
                <a:gd name="T77" fmla="*/ 2147483647 h 749"/>
                <a:gd name="T78" fmla="*/ 2147483647 w 305"/>
                <a:gd name="T79" fmla="*/ 2147483647 h 749"/>
                <a:gd name="T80" fmla="*/ 2147483647 w 305"/>
                <a:gd name="T81" fmla="*/ 2147483647 h 749"/>
                <a:gd name="T82" fmla="*/ 2147483647 w 305"/>
                <a:gd name="T83" fmla="*/ 2147483647 h 749"/>
                <a:gd name="T84" fmla="*/ 2147483647 w 305"/>
                <a:gd name="T85" fmla="*/ 2147483647 h 749"/>
                <a:gd name="T86" fmla="*/ 2147483647 w 305"/>
                <a:gd name="T87" fmla="*/ 2147483647 h 749"/>
                <a:gd name="T88" fmla="*/ 2147483647 w 305"/>
                <a:gd name="T89" fmla="*/ 2147483647 h 749"/>
                <a:gd name="T90" fmla="*/ 2147483647 w 305"/>
                <a:gd name="T91" fmla="*/ 2147483647 h 749"/>
                <a:gd name="T92" fmla="*/ 2147483647 w 305"/>
                <a:gd name="T93" fmla="*/ 2147483647 h 749"/>
                <a:gd name="T94" fmla="*/ 2147483647 w 305"/>
                <a:gd name="T95" fmla="*/ 2147483647 h 749"/>
                <a:gd name="T96" fmla="*/ 2147483647 w 305"/>
                <a:gd name="T97" fmla="*/ 2147483647 h 749"/>
                <a:gd name="T98" fmla="*/ 2147483647 w 305"/>
                <a:gd name="T99" fmla="*/ 2147483647 h 749"/>
                <a:gd name="T100" fmla="*/ 2147483647 w 305"/>
                <a:gd name="T101" fmla="*/ 2147483647 h 749"/>
                <a:gd name="T102" fmla="*/ 2147483647 w 305"/>
                <a:gd name="T103" fmla="*/ 2147483647 h 749"/>
                <a:gd name="T104" fmla="*/ 2147483647 w 305"/>
                <a:gd name="T105" fmla="*/ 2147483647 h 749"/>
                <a:gd name="T106" fmla="*/ 2147483647 w 305"/>
                <a:gd name="T107" fmla="*/ 2147483647 h 749"/>
                <a:gd name="T108" fmla="*/ 2147483647 w 305"/>
                <a:gd name="T109" fmla="*/ 2147483647 h 749"/>
                <a:gd name="T110" fmla="*/ 2147483647 w 305"/>
                <a:gd name="T111" fmla="*/ 2147483647 h 749"/>
                <a:gd name="T112" fmla="*/ 2147483647 w 305"/>
                <a:gd name="T113" fmla="*/ 2147483647 h 749"/>
                <a:gd name="T114" fmla="*/ 2147483647 w 305"/>
                <a:gd name="T115" fmla="*/ 2147483647 h 749"/>
                <a:gd name="T116" fmla="*/ 899165038 w 305"/>
                <a:gd name="T117" fmla="*/ 2147483647 h 749"/>
                <a:gd name="T118" fmla="*/ 299721864 w 305"/>
                <a:gd name="T119" fmla="*/ 2147483647 h 749"/>
                <a:gd name="T120" fmla="*/ 2147483647 w 305"/>
                <a:gd name="T121" fmla="*/ 2147483647 h 7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5"/>
                <a:gd name="T184" fmla="*/ 0 h 749"/>
                <a:gd name="T185" fmla="*/ 305 w 305"/>
                <a:gd name="T186" fmla="*/ 749 h 7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5" h="749">
                  <a:moveTo>
                    <a:pt x="0" y="515"/>
                  </a:moveTo>
                  <a:lnTo>
                    <a:pt x="1" y="515"/>
                  </a:lnTo>
                  <a:lnTo>
                    <a:pt x="3" y="515"/>
                  </a:lnTo>
                  <a:lnTo>
                    <a:pt x="7" y="517"/>
                  </a:lnTo>
                  <a:lnTo>
                    <a:pt x="9" y="520"/>
                  </a:lnTo>
                  <a:lnTo>
                    <a:pt x="11" y="522"/>
                  </a:lnTo>
                  <a:lnTo>
                    <a:pt x="14" y="522"/>
                  </a:lnTo>
                  <a:lnTo>
                    <a:pt x="16" y="526"/>
                  </a:lnTo>
                  <a:lnTo>
                    <a:pt x="18" y="527"/>
                  </a:lnTo>
                  <a:lnTo>
                    <a:pt x="21" y="529"/>
                  </a:lnTo>
                  <a:lnTo>
                    <a:pt x="23" y="533"/>
                  </a:lnTo>
                  <a:lnTo>
                    <a:pt x="23" y="538"/>
                  </a:lnTo>
                  <a:lnTo>
                    <a:pt x="23" y="540"/>
                  </a:lnTo>
                  <a:lnTo>
                    <a:pt x="23" y="544"/>
                  </a:lnTo>
                  <a:lnTo>
                    <a:pt x="25" y="549"/>
                  </a:lnTo>
                  <a:lnTo>
                    <a:pt x="29" y="556"/>
                  </a:lnTo>
                  <a:lnTo>
                    <a:pt x="30" y="562"/>
                  </a:lnTo>
                  <a:lnTo>
                    <a:pt x="32" y="567"/>
                  </a:lnTo>
                  <a:lnTo>
                    <a:pt x="38" y="574"/>
                  </a:lnTo>
                  <a:lnTo>
                    <a:pt x="41" y="585"/>
                  </a:lnTo>
                  <a:lnTo>
                    <a:pt x="41" y="587"/>
                  </a:lnTo>
                  <a:lnTo>
                    <a:pt x="41" y="585"/>
                  </a:lnTo>
                  <a:lnTo>
                    <a:pt x="45" y="585"/>
                  </a:lnTo>
                  <a:lnTo>
                    <a:pt x="45" y="587"/>
                  </a:lnTo>
                  <a:lnTo>
                    <a:pt x="45" y="591"/>
                  </a:lnTo>
                  <a:lnTo>
                    <a:pt x="41" y="591"/>
                  </a:lnTo>
                  <a:lnTo>
                    <a:pt x="41" y="592"/>
                  </a:lnTo>
                  <a:lnTo>
                    <a:pt x="41" y="596"/>
                  </a:lnTo>
                  <a:lnTo>
                    <a:pt x="41" y="598"/>
                  </a:lnTo>
                  <a:lnTo>
                    <a:pt x="41" y="601"/>
                  </a:lnTo>
                  <a:lnTo>
                    <a:pt x="45" y="603"/>
                  </a:lnTo>
                  <a:lnTo>
                    <a:pt x="45" y="605"/>
                  </a:lnTo>
                  <a:lnTo>
                    <a:pt x="45" y="609"/>
                  </a:lnTo>
                  <a:lnTo>
                    <a:pt x="47" y="609"/>
                  </a:lnTo>
                  <a:lnTo>
                    <a:pt x="47" y="610"/>
                  </a:lnTo>
                  <a:lnTo>
                    <a:pt x="52" y="616"/>
                  </a:lnTo>
                  <a:lnTo>
                    <a:pt x="54" y="616"/>
                  </a:lnTo>
                  <a:lnTo>
                    <a:pt x="56" y="621"/>
                  </a:lnTo>
                  <a:lnTo>
                    <a:pt x="61" y="625"/>
                  </a:lnTo>
                  <a:lnTo>
                    <a:pt x="61" y="627"/>
                  </a:lnTo>
                  <a:lnTo>
                    <a:pt x="63" y="627"/>
                  </a:lnTo>
                  <a:lnTo>
                    <a:pt x="63" y="629"/>
                  </a:lnTo>
                  <a:lnTo>
                    <a:pt x="66" y="629"/>
                  </a:lnTo>
                  <a:lnTo>
                    <a:pt x="68" y="632"/>
                  </a:lnTo>
                  <a:lnTo>
                    <a:pt x="72" y="634"/>
                  </a:lnTo>
                  <a:lnTo>
                    <a:pt x="72" y="632"/>
                  </a:lnTo>
                  <a:lnTo>
                    <a:pt x="70" y="632"/>
                  </a:lnTo>
                  <a:lnTo>
                    <a:pt x="68" y="627"/>
                  </a:lnTo>
                  <a:lnTo>
                    <a:pt x="70" y="629"/>
                  </a:lnTo>
                  <a:lnTo>
                    <a:pt x="72" y="632"/>
                  </a:lnTo>
                  <a:lnTo>
                    <a:pt x="72" y="629"/>
                  </a:lnTo>
                  <a:lnTo>
                    <a:pt x="75" y="629"/>
                  </a:lnTo>
                  <a:lnTo>
                    <a:pt x="75" y="632"/>
                  </a:lnTo>
                  <a:lnTo>
                    <a:pt x="77" y="634"/>
                  </a:lnTo>
                  <a:lnTo>
                    <a:pt x="77" y="638"/>
                  </a:lnTo>
                  <a:lnTo>
                    <a:pt x="79" y="638"/>
                  </a:lnTo>
                  <a:lnTo>
                    <a:pt x="79" y="639"/>
                  </a:lnTo>
                  <a:lnTo>
                    <a:pt x="83" y="638"/>
                  </a:lnTo>
                  <a:lnTo>
                    <a:pt x="85" y="638"/>
                  </a:lnTo>
                  <a:lnTo>
                    <a:pt x="86" y="639"/>
                  </a:lnTo>
                  <a:lnTo>
                    <a:pt x="86" y="643"/>
                  </a:lnTo>
                  <a:lnTo>
                    <a:pt x="83" y="639"/>
                  </a:lnTo>
                  <a:lnTo>
                    <a:pt x="79" y="639"/>
                  </a:lnTo>
                  <a:lnTo>
                    <a:pt x="83" y="643"/>
                  </a:lnTo>
                  <a:lnTo>
                    <a:pt x="86" y="643"/>
                  </a:lnTo>
                  <a:lnTo>
                    <a:pt x="90" y="645"/>
                  </a:lnTo>
                  <a:lnTo>
                    <a:pt x="92" y="645"/>
                  </a:lnTo>
                  <a:lnTo>
                    <a:pt x="94" y="645"/>
                  </a:lnTo>
                  <a:lnTo>
                    <a:pt x="97" y="648"/>
                  </a:lnTo>
                  <a:lnTo>
                    <a:pt x="101" y="650"/>
                  </a:lnTo>
                  <a:lnTo>
                    <a:pt x="103" y="650"/>
                  </a:lnTo>
                  <a:lnTo>
                    <a:pt x="106" y="652"/>
                  </a:lnTo>
                  <a:lnTo>
                    <a:pt x="106" y="656"/>
                  </a:lnTo>
                  <a:lnTo>
                    <a:pt x="108" y="657"/>
                  </a:lnTo>
                  <a:lnTo>
                    <a:pt x="110" y="661"/>
                  </a:lnTo>
                  <a:lnTo>
                    <a:pt x="113" y="663"/>
                  </a:lnTo>
                  <a:lnTo>
                    <a:pt x="115" y="668"/>
                  </a:lnTo>
                  <a:lnTo>
                    <a:pt x="115" y="672"/>
                  </a:lnTo>
                  <a:lnTo>
                    <a:pt x="117" y="674"/>
                  </a:lnTo>
                  <a:lnTo>
                    <a:pt x="117" y="675"/>
                  </a:lnTo>
                  <a:lnTo>
                    <a:pt x="117" y="679"/>
                  </a:lnTo>
                  <a:lnTo>
                    <a:pt x="122" y="681"/>
                  </a:lnTo>
                  <a:lnTo>
                    <a:pt x="122" y="684"/>
                  </a:lnTo>
                  <a:lnTo>
                    <a:pt x="124" y="686"/>
                  </a:lnTo>
                  <a:lnTo>
                    <a:pt x="124" y="690"/>
                  </a:lnTo>
                  <a:lnTo>
                    <a:pt x="128" y="695"/>
                  </a:lnTo>
                  <a:lnTo>
                    <a:pt x="130" y="701"/>
                  </a:lnTo>
                  <a:lnTo>
                    <a:pt x="130" y="703"/>
                  </a:lnTo>
                  <a:lnTo>
                    <a:pt x="130" y="704"/>
                  </a:lnTo>
                  <a:lnTo>
                    <a:pt x="131" y="710"/>
                  </a:lnTo>
                  <a:lnTo>
                    <a:pt x="130" y="713"/>
                  </a:lnTo>
                  <a:lnTo>
                    <a:pt x="131" y="715"/>
                  </a:lnTo>
                  <a:lnTo>
                    <a:pt x="131" y="719"/>
                  </a:lnTo>
                  <a:lnTo>
                    <a:pt x="130" y="719"/>
                  </a:lnTo>
                  <a:lnTo>
                    <a:pt x="130" y="721"/>
                  </a:lnTo>
                  <a:lnTo>
                    <a:pt x="130" y="724"/>
                  </a:lnTo>
                  <a:lnTo>
                    <a:pt x="128" y="726"/>
                  </a:lnTo>
                  <a:lnTo>
                    <a:pt x="130" y="728"/>
                  </a:lnTo>
                  <a:lnTo>
                    <a:pt x="130" y="731"/>
                  </a:lnTo>
                  <a:lnTo>
                    <a:pt x="131" y="733"/>
                  </a:lnTo>
                  <a:lnTo>
                    <a:pt x="133" y="737"/>
                  </a:lnTo>
                  <a:lnTo>
                    <a:pt x="133" y="739"/>
                  </a:lnTo>
                  <a:lnTo>
                    <a:pt x="133" y="742"/>
                  </a:lnTo>
                  <a:lnTo>
                    <a:pt x="133" y="744"/>
                  </a:lnTo>
                  <a:lnTo>
                    <a:pt x="133" y="748"/>
                  </a:lnTo>
                  <a:lnTo>
                    <a:pt x="137" y="749"/>
                  </a:lnTo>
                  <a:lnTo>
                    <a:pt x="139" y="749"/>
                  </a:lnTo>
                  <a:lnTo>
                    <a:pt x="139" y="748"/>
                  </a:lnTo>
                  <a:lnTo>
                    <a:pt x="139" y="744"/>
                  </a:lnTo>
                  <a:lnTo>
                    <a:pt x="139" y="742"/>
                  </a:lnTo>
                  <a:lnTo>
                    <a:pt x="140" y="739"/>
                  </a:lnTo>
                  <a:lnTo>
                    <a:pt x="144" y="739"/>
                  </a:lnTo>
                  <a:lnTo>
                    <a:pt x="146" y="742"/>
                  </a:lnTo>
                  <a:lnTo>
                    <a:pt x="148" y="742"/>
                  </a:lnTo>
                  <a:lnTo>
                    <a:pt x="151" y="744"/>
                  </a:lnTo>
                  <a:lnTo>
                    <a:pt x="151" y="742"/>
                  </a:lnTo>
                  <a:lnTo>
                    <a:pt x="151" y="744"/>
                  </a:lnTo>
                  <a:lnTo>
                    <a:pt x="153" y="744"/>
                  </a:lnTo>
                  <a:lnTo>
                    <a:pt x="155" y="744"/>
                  </a:lnTo>
                  <a:lnTo>
                    <a:pt x="155" y="748"/>
                  </a:lnTo>
                  <a:lnTo>
                    <a:pt x="159" y="748"/>
                  </a:lnTo>
                  <a:lnTo>
                    <a:pt x="159" y="749"/>
                  </a:lnTo>
                  <a:lnTo>
                    <a:pt x="160" y="749"/>
                  </a:lnTo>
                  <a:lnTo>
                    <a:pt x="162" y="749"/>
                  </a:lnTo>
                  <a:lnTo>
                    <a:pt x="160" y="748"/>
                  </a:lnTo>
                  <a:lnTo>
                    <a:pt x="160" y="744"/>
                  </a:lnTo>
                  <a:lnTo>
                    <a:pt x="159" y="742"/>
                  </a:lnTo>
                  <a:lnTo>
                    <a:pt x="159" y="739"/>
                  </a:lnTo>
                  <a:lnTo>
                    <a:pt x="155" y="737"/>
                  </a:lnTo>
                  <a:lnTo>
                    <a:pt x="159" y="733"/>
                  </a:lnTo>
                  <a:lnTo>
                    <a:pt x="159" y="731"/>
                  </a:lnTo>
                  <a:lnTo>
                    <a:pt x="162" y="728"/>
                  </a:lnTo>
                  <a:lnTo>
                    <a:pt x="162" y="726"/>
                  </a:lnTo>
                  <a:lnTo>
                    <a:pt x="166" y="724"/>
                  </a:lnTo>
                  <a:lnTo>
                    <a:pt x="166" y="721"/>
                  </a:lnTo>
                  <a:lnTo>
                    <a:pt x="166" y="719"/>
                  </a:lnTo>
                  <a:lnTo>
                    <a:pt x="166" y="715"/>
                  </a:lnTo>
                  <a:lnTo>
                    <a:pt x="162" y="710"/>
                  </a:lnTo>
                  <a:lnTo>
                    <a:pt x="166" y="704"/>
                  </a:lnTo>
                  <a:lnTo>
                    <a:pt x="162" y="704"/>
                  </a:lnTo>
                  <a:lnTo>
                    <a:pt x="162" y="703"/>
                  </a:lnTo>
                  <a:lnTo>
                    <a:pt x="162" y="701"/>
                  </a:lnTo>
                  <a:lnTo>
                    <a:pt x="162" y="697"/>
                  </a:lnTo>
                  <a:lnTo>
                    <a:pt x="162" y="695"/>
                  </a:lnTo>
                  <a:lnTo>
                    <a:pt x="162" y="692"/>
                  </a:lnTo>
                  <a:lnTo>
                    <a:pt x="162" y="686"/>
                  </a:lnTo>
                  <a:lnTo>
                    <a:pt x="162" y="684"/>
                  </a:lnTo>
                  <a:lnTo>
                    <a:pt x="162" y="681"/>
                  </a:lnTo>
                  <a:lnTo>
                    <a:pt x="162" y="679"/>
                  </a:lnTo>
                  <a:lnTo>
                    <a:pt x="160" y="672"/>
                  </a:lnTo>
                  <a:lnTo>
                    <a:pt x="160" y="663"/>
                  </a:lnTo>
                  <a:lnTo>
                    <a:pt x="160" y="657"/>
                  </a:lnTo>
                  <a:lnTo>
                    <a:pt x="160" y="656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6" y="639"/>
                  </a:lnTo>
                  <a:lnTo>
                    <a:pt x="166" y="638"/>
                  </a:lnTo>
                  <a:lnTo>
                    <a:pt x="168" y="629"/>
                  </a:lnTo>
                  <a:lnTo>
                    <a:pt x="168" y="627"/>
                  </a:lnTo>
                  <a:lnTo>
                    <a:pt x="168" y="621"/>
                  </a:lnTo>
                  <a:lnTo>
                    <a:pt x="169" y="614"/>
                  </a:lnTo>
                  <a:lnTo>
                    <a:pt x="169" y="609"/>
                  </a:lnTo>
                  <a:lnTo>
                    <a:pt x="171" y="603"/>
                  </a:lnTo>
                  <a:lnTo>
                    <a:pt x="175" y="601"/>
                  </a:lnTo>
                  <a:lnTo>
                    <a:pt x="177" y="598"/>
                  </a:lnTo>
                  <a:lnTo>
                    <a:pt x="177" y="591"/>
                  </a:lnTo>
                  <a:lnTo>
                    <a:pt x="177" y="587"/>
                  </a:lnTo>
                  <a:lnTo>
                    <a:pt x="178" y="582"/>
                  </a:lnTo>
                  <a:lnTo>
                    <a:pt x="178" y="580"/>
                  </a:lnTo>
                  <a:lnTo>
                    <a:pt x="184" y="576"/>
                  </a:lnTo>
                  <a:lnTo>
                    <a:pt x="186" y="574"/>
                  </a:lnTo>
                  <a:lnTo>
                    <a:pt x="189" y="573"/>
                  </a:lnTo>
                  <a:lnTo>
                    <a:pt x="191" y="573"/>
                  </a:lnTo>
                  <a:lnTo>
                    <a:pt x="196" y="567"/>
                  </a:lnTo>
                  <a:lnTo>
                    <a:pt x="200" y="562"/>
                  </a:lnTo>
                  <a:lnTo>
                    <a:pt x="200" y="558"/>
                  </a:lnTo>
                  <a:lnTo>
                    <a:pt x="202" y="556"/>
                  </a:lnTo>
                  <a:lnTo>
                    <a:pt x="202" y="553"/>
                  </a:lnTo>
                  <a:lnTo>
                    <a:pt x="205" y="551"/>
                  </a:lnTo>
                  <a:lnTo>
                    <a:pt x="205" y="549"/>
                  </a:lnTo>
                  <a:lnTo>
                    <a:pt x="202" y="544"/>
                  </a:lnTo>
                  <a:lnTo>
                    <a:pt x="202" y="540"/>
                  </a:lnTo>
                  <a:lnTo>
                    <a:pt x="202" y="538"/>
                  </a:lnTo>
                  <a:lnTo>
                    <a:pt x="205" y="535"/>
                  </a:lnTo>
                  <a:lnTo>
                    <a:pt x="207" y="535"/>
                  </a:lnTo>
                  <a:lnTo>
                    <a:pt x="209" y="535"/>
                  </a:lnTo>
                  <a:lnTo>
                    <a:pt x="209" y="533"/>
                  </a:lnTo>
                  <a:lnTo>
                    <a:pt x="213" y="529"/>
                  </a:lnTo>
                  <a:lnTo>
                    <a:pt x="215" y="526"/>
                  </a:lnTo>
                  <a:lnTo>
                    <a:pt x="216" y="517"/>
                  </a:lnTo>
                  <a:lnTo>
                    <a:pt x="220" y="515"/>
                  </a:lnTo>
                  <a:lnTo>
                    <a:pt x="222" y="511"/>
                  </a:lnTo>
                  <a:lnTo>
                    <a:pt x="222" y="509"/>
                  </a:lnTo>
                  <a:lnTo>
                    <a:pt x="224" y="506"/>
                  </a:lnTo>
                  <a:lnTo>
                    <a:pt x="224" y="504"/>
                  </a:lnTo>
                  <a:lnTo>
                    <a:pt x="224" y="502"/>
                  </a:lnTo>
                  <a:lnTo>
                    <a:pt x="224" y="499"/>
                  </a:lnTo>
                  <a:lnTo>
                    <a:pt x="227" y="499"/>
                  </a:lnTo>
                  <a:lnTo>
                    <a:pt x="227" y="497"/>
                  </a:lnTo>
                  <a:lnTo>
                    <a:pt x="227" y="491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7" y="486"/>
                  </a:lnTo>
                  <a:lnTo>
                    <a:pt x="229" y="486"/>
                  </a:lnTo>
                  <a:lnTo>
                    <a:pt x="231" y="482"/>
                  </a:lnTo>
                  <a:lnTo>
                    <a:pt x="233" y="482"/>
                  </a:lnTo>
                  <a:lnTo>
                    <a:pt x="233" y="480"/>
                  </a:lnTo>
                  <a:lnTo>
                    <a:pt x="233" y="477"/>
                  </a:lnTo>
                  <a:lnTo>
                    <a:pt x="236" y="477"/>
                  </a:lnTo>
                  <a:lnTo>
                    <a:pt x="236" y="475"/>
                  </a:lnTo>
                  <a:lnTo>
                    <a:pt x="236" y="473"/>
                  </a:lnTo>
                  <a:lnTo>
                    <a:pt x="233" y="470"/>
                  </a:lnTo>
                  <a:lnTo>
                    <a:pt x="236" y="468"/>
                  </a:lnTo>
                  <a:lnTo>
                    <a:pt x="233" y="464"/>
                  </a:lnTo>
                  <a:lnTo>
                    <a:pt x="233" y="459"/>
                  </a:lnTo>
                  <a:lnTo>
                    <a:pt x="233" y="457"/>
                  </a:lnTo>
                  <a:lnTo>
                    <a:pt x="236" y="453"/>
                  </a:lnTo>
                  <a:lnTo>
                    <a:pt x="236" y="452"/>
                  </a:lnTo>
                  <a:lnTo>
                    <a:pt x="236" y="446"/>
                  </a:lnTo>
                  <a:lnTo>
                    <a:pt x="236" y="444"/>
                  </a:lnTo>
                  <a:lnTo>
                    <a:pt x="238" y="441"/>
                  </a:lnTo>
                  <a:lnTo>
                    <a:pt x="240" y="435"/>
                  </a:lnTo>
                  <a:lnTo>
                    <a:pt x="240" y="434"/>
                  </a:lnTo>
                  <a:lnTo>
                    <a:pt x="243" y="434"/>
                  </a:lnTo>
                  <a:lnTo>
                    <a:pt x="243" y="428"/>
                  </a:lnTo>
                  <a:lnTo>
                    <a:pt x="243" y="426"/>
                  </a:lnTo>
                  <a:lnTo>
                    <a:pt x="243" y="423"/>
                  </a:lnTo>
                  <a:lnTo>
                    <a:pt x="243" y="417"/>
                  </a:lnTo>
                  <a:lnTo>
                    <a:pt x="243" y="416"/>
                  </a:lnTo>
                  <a:lnTo>
                    <a:pt x="245" y="416"/>
                  </a:lnTo>
                  <a:lnTo>
                    <a:pt x="245" y="412"/>
                  </a:lnTo>
                  <a:lnTo>
                    <a:pt x="245" y="406"/>
                  </a:lnTo>
                  <a:lnTo>
                    <a:pt x="245" y="403"/>
                  </a:lnTo>
                  <a:lnTo>
                    <a:pt x="247" y="397"/>
                  </a:lnTo>
                  <a:lnTo>
                    <a:pt x="247" y="394"/>
                  </a:lnTo>
                  <a:lnTo>
                    <a:pt x="245" y="394"/>
                  </a:lnTo>
                  <a:lnTo>
                    <a:pt x="245" y="388"/>
                  </a:lnTo>
                  <a:lnTo>
                    <a:pt x="245" y="387"/>
                  </a:lnTo>
                  <a:lnTo>
                    <a:pt x="247" y="381"/>
                  </a:lnTo>
                  <a:lnTo>
                    <a:pt x="247" y="378"/>
                  </a:lnTo>
                  <a:lnTo>
                    <a:pt x="247" y="376"/>
                  </a:lnTo>
                  <a:lnTo>
                    <a:pt x="251" y="370"/>
                  </a:lnTo>
                  <a:lnTo>
                    <a:pt x="247" y="365"/>
                  </a:lnTo>
                  <a:lnTo>
                    <a:pt x="251" y="363"/>
                  </a:lnTo>
                  <a:lnTo>
                    <a:pt x="251" y="360"/>
                  </a:lnTo>
                  <a:lnTo>
                    <a:pt x="251" y="358"/>
                  </a:lnTo>
                  <a:lnTo>
                    <a:pt x="251" y="352"/>
                  </a:lnTo>
                  <a:lnTo>
                    <a:pt x="251" y="351"/>
                  </a:lnTo>
                  <a:lnTo>
                    <a:pt x="251" y="347"/>
                  </a:lnTo>
                  <a:lnTo>
                    <a:pt x="251" y="345"/>
                  </a:lnTo>
                  <a:lnTo>
                    <a:pt x="252" y="340"/>
                  </a:lnTo>
                  <a:lnTo>
                    <a:pt x="252" y="336"/>
                  </a:lnTo>
                  <a:lnTo>
                    <a:pt x="254" y="334"/>
                  </a:lnTo>
                  <a:lnTo>
                    <a:pt x="252" y="331"/>
                  </a:lnTo>
                  <a:lnTo>
                    <a:pt x="252" y="327"/>
                  </a:lnTo>
                  <a:lnTo>
                    <a:pt x="252" y="323"/>
                  </a:lnTo>
                  <a:lnTo>
                    <a:pt x="254" y="322"/>
                  </a:lnTo>
                  <a:lnTo>
                    <a:pt x="254" y="318"/>
                  </a:lnTo>
                  <a:lnTo>
                    <a:pt x="254" y="313"/>
                  </a:lnTo>
                  <a:lnTo>
                    <a:pt x="258" y="305"/>
                  </a:lnTo>
                  <a:lnTo>
                    <a:pt x="258" y="298"/>
                  </a:lnTo>
                  <a:lnTo>
                    <a:pt x="258" y="295"/>
                  </a:lnTo>
                  <a:lnTo>
                    <a:pt x="254" y="295"/>
                  </a:lnTo>
                  <a:lnTo>
                    <a:pt x="254" y="289"/>
                  </a:lnTo>
                  <a:lnTo>
                    <a:pt x="258" y="287"/>
                  </a:lnTo>
                  <a:lnTo>
                    <a:pt x="260" y="284"/>
                  </a:lnTo>
                  <a:lnTo>
                    <a:pt x="260" y="282"/>
                  </a:lnTo>
                  <a:lnTo>
                    <a:pt x="261" y="282"/>
                  </a:lnTo>
                  <a:lnTo>
                    <a:pt x="261" y="278"/>
                  </a:lnTo>
                  <a:lnTo>
                    <a:pt x="261" y="276"/>
                  </a:lnTo>
                  <a:lnTo>
                    <a:pt x="260" y="276"/>
                  </a:lnTo>
                  <a:lnTo>
                    <a:pt x="254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54" y="264"/>
                  </a:lnTo>
                  <a:lnTo>
                    <a:pt x="258" y="260"/>
                  </a:lnTo>
                  <a:lnTo>
                    <a:pt x="258" y="258"/>
                  </a:lnTo>
                  <a:lnTo>
                    <a:pt x="261" y="255"/>
                  </a:lnTo>
                  <a:lnTo>
                    <a:pt x="261" y="253"/>
                  </a:lnTo>
                  <a:lnTo>
                    <a:pt x="261" y="248"/>
                  </a:lnTo>
                  <a:lnTo>
                    <a:pt x="260" y="242"/>
                  </a:lnTo>
                  <a:lnTo>
                    <a:pt x="261" y="237"/>
                  </a:lnTo>
                  <a:lnTo>
                    <a:pt x="263" y="235"/>
                  </a:lnTo>
                  <a:lnTo>
                    <a:pt x="269" y="231"/>
                  </a:lnTo>
                  <a:lnTo>
                    <a:pt x="269" y="228"/>
                  </a:lnTo>
                  <a:lnTo>
                    <a:pt x="270" y="228"/>
                  </a:lnTo>
                  <a:lnTo>
                    <a:pt x="274" y="224"/>
                  </a:lnTo>
                  <a:lnTo>
                    <a:pt x="274" y="222"/>
                  </a:lnTo>
                  <a:lnTo>
                    <a:pt x="274" y="219"/>
                  </a:lnTo>
                  <a:lnTo>
                    <a:pt x="274" y="217"/>
                  </a:lnTo>
                  <a:lnTo>
                    <a:pt x="276" y="213"/>
                  </a:lnTo>
                  <a:lnTo>
                    <a:pt x="278" y="213"/>
                  </a:lnTo>
                  <a:lnTo>
                    <a:pt x="278" y="212"/>
                  </a:lnTo>
                  <a:lnTo>
                    <a:pt x="278" y="208"/>
                  </a:lnTo>
                  <a:lnTo>
                    <a:pt x="278" y="206"/>
                  </a:lnTo>
                  <a:lnTo>
                    <a:pt x="278" y="201"/>
                  </a:lnTo>
                  <a:lnTo>
                    <a:pt x="278" y="195"/>
                  </a:lnTo>
                  <a:lnTo>
                    <a:pt x="278" y="190"/>
                  </a:lnTo>
                  <a:lnTo>
                    <a:pt x="281" y="188"/>
                  </a:lnTo>
                  <a:lnTo>
                    <a:pt x="281" y="184"/>
                  </a:lnTo>
                  <a:lnTo>
                    <a:pt x="283" y="183"/>
                  </a:lnTo>
                  <a:lnTo>
                    <a:pt x="283" y="179"/>
                  </a:lnTo>
                  <a:lnTo>
                    <a:pt x="283" y="177"/>
                  </a:lnTo>
                  <a:lnTo>
                    <a:pt x="285" y="175"/>
                  </a:lnTo>
                  <a:lnTo>
                    <a:pt x="289" y="175"/>
                  </a:lnTo>
                  <a:lnTo>
                    <a:pt x="290" y="172"/>
                  </a:lnTo>
                  <a:lnTo>
                    <a:pt x="289" y="172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5" y="166"/>
                  </a:lnTo>
                  <a:lnTo>
                    <a:pt x="285" y="165"/>
                  </a:lnTo>
                  <a:lnTo>
                    <a:pt x="289" y="161"/>
                  </a:lnTo>
                  <a:lnTo>
                    <a:pt x="290" y="161"/>
                  </a:lnTo>
                  <a:lnTo>
                    <a:pt x="290" y="152"/>
                  </a:lnTo>
                  <a:lnTo>
                    <a:pt x="290" y="148"/>
                  </a:lnTo>
                  <a:lnTo>
                    <a:pt x="290" y="152"/>
                  </a:lnTo>
                  <a:lnTo>
                    <a:pt x="289" y="148"/>
                  </a:lnTo>
                  <a:lnTo>
                    <a:pt x="289" y="147"/>
                  </a:lnTo>
                  <a:lnTo>
                    <a:pt x="292" y="147"/>
                  </a:lnTo>
                  <a:lnTo>
                    <a:pt x="290" y="147"/>
                  </a:lnTo>
                  <a:lnTo>
                    <a:pt x="289" y="143"/>
                  </a:lnTo>
                  <a:lnTo>
                    <a:pt x="285" y="141"/>
                  </a:lnTo>
                  <a:lnTo>
                    <a:pt x="283" y="136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8" y="118"/>
                  </a:lnTo>
                  <a:lnTo>
                    <a:pt x="278" y="112"/>
                  </a:lnTo>
                  <a:lnTo>
                    <a:pt x="276" y="107"/>
                  </a:lnTo>
                  <a:lnTo>
                    <a:pt x="276" y="101"/>
                  </a:lnTo>
                  <a:lnTo>
                    <a:pt x="278" y="96"/>
                  </a:lnTo>
                  <a:lnTo>
                    <a:pt x="278" y="91"/>
                  </a:lnTo>
                  <a:lnTo>
                    <a:pt x="281" y="85"/>
                  </a:lnTo>
                  <a:lnTo>
                    <a:pt x="281" y="83"/>
                  </a:lnTo>
                  <a:lnTo>
                    <a:pt x="283" y="83"/>
                  </a:lnTo>
                  <a:lnTo>
                    <a:pt x="283" y="80"/>
                  </a:lnTo>
                  <a:lnTo>
                    <a:pt x="285" y="78"/>
                  </a:lnTo>
                  <a:lnTo>
                    <a:pt x="285" y="72"/>
                  </a:lnTo>
                  <a:lnTo>
                    <a:pt x="289" y="72"/>
                  </a:lnTo>
                  <a:lnTo>
                    <a:pt x="290" y="71"/>
                  </a:lnTo>
                  <a:lnTo>
                    <a:pt x="292" y="67"/>
                  </a:lnTo>
                  <a:lnTo>
                    <a:pt x="292" y="65"/>
                  </a:lnTo>
                  <a:lnTo>
                    <a:pt x="298" y="62"/>
                  </a:lnTo>
                  <a:lnTo>
                    <a:pt x="299" y="62"/>
                  </a:lnTo>
                  <a:lnTo>
                    <a:pt x="299" y="60"/>
                  </a:lnTo>
                  <a:lnTo>
                    <a:pt x="301" y="60"/>
                  </a:lnTo>
                  <a:lnTo>
                    <a:pt x="301" y="56"/>
                  </a:lnTo>
                  <a:lnTo>
                    <a:pt x="305" y="56"/>
                  </a:lnTo>
                  <a:lnTo>
                    <a:pt x="305" y="54"/>
                  </a:lnTo>
                  <a:lnTo>
                    <a:pt x="301" y="54"/>
                  </a:lnTo>
                  <a:lnTo>
                    <a:pt x="301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6" y="54"/>
                  </a:lnTo>
                  <a:lnTo>
                    <a:pt x="292" y="54"/>
                  </a:lnTo>
                  <a:lnTo>
                    <a:pt x="296" y="53"/>
                  </a:lnTo>
                  <a:lnTo>
                    <a:pt x="292" y="53"/>
                  </a:lnTo>
                  <a:lnTo>
                    <a:pt x="292" y="49"/>
                  </a:lnTo>
                  <a:lnTo>
                    <a:pt x="292" y="47"/>
                  </a:lnTo>
                  <a:lnTo>
                    <a:pt x="290" y="47"/>
                  </a:lnTo>
                  <a:lnTo>
                    <a:pt x="290" y="44"/>
                  </a:lnTo>
                  <a:lnTo>
                    <a:pt x="289" y="42"/>
                  </a:lnTo>
                  <a:lnTo>
                    <a:pt x="289" y="36"/>
                  </a:lnTo>
                  <a:lnTo>
                    <a:pt x="290" y="36"/>
                  </a:lnTo>
                  <a:lnTo>
                    <a:pt x="290" y="33"/>
                  </a:lnTo>
                  <a:lnTo>
                    <a:pt x="289" y="33"/>
                  </a:lnTo>
                  <a:lnTo>
                    <a:pt x="289" y="31"/>
                  </a:lnTo>
                  <a:lnTo>
                    <a:pt x="283" y="33"/>
                  </a:lnTo>
                  <a:lnTo>
                    <a:pt x="281" y="33"/>
                  </a:lnTo>
                  <a:lnTo>
                    <a:pt x="278" y="33"/>
                  </a:lnTo>
                  <a:lnTo>
                    <a:pt x="278" y="31"/>
                  </a:lnTo>
                  <a:lnTo>
                    <a:pt x="276" y="31"/>
                  </a:lnTo>
                  <a:lnTo>
                    <a:pt x="274" y="31"/>
                  </a:lnTo>
                  <a:lnTo>
                    <a:pt x="274" y="33"/>
                  </a:lnTo>
                  <a:lnTo>
                    <a:pt x="270" y="33"/>
                  </a:lnTo>
                  <a:lnTo>
                    <a:pt x="270" y="31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9"/>
                  </a:lnTo>
                  <a:lnTo>
                    <a:pt x="267" y="31"/>
                  </a:lnTo>
                  <a:lnTo>
                    <a:pt x="263" y="29"/>
                  </a:lnTo>
                  <a:lnTo>
                    <a:pt x="261" y="29"/>
                  </a:lnTo>
                  <a:lnTo>
                    <a:pt x="261" y="26"/>
                  </a:lnTo>
                  <a:lnTo>
                    <a:pt x="261" y="29"/>
                  </a:lnTo>
                  <a:lnTo>
                    <a:pt x="260" y="31"/>
                  </a:lnTo>
                  <a:lnTo>
                    <a:pt x="258" y="33"/>
                  </a:lnTo>
                  <a:lnTo>
                    <a:pt x="258" y="31"/>
                  </a:lnTo>
                  <a:lnTo>
                    <a:pt x="260" y="31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58" y="29"/>
                  </a:lnTo>
                  <a:lnTo>
                    <a:pt x="254" y="29"/>
                  </a:lnTo>
                  <a:lnTo>
                    <a:pt x="254" y="26"/>
                  </a:lnTo>
                  <a:lnTo>
                    <a:pt x="252" y="26"/>
                  </a:lnTo>
                  <a:lnTo>
                    <a:pt x="251" y="24"/>
                  </a:lnTo>
                  <a:lnTo>
                    <a:pt x="247" y="24"/>
                  </a:lnTo>
                  <a:lnTo>
                    <a:pt x="247" y="20"/>
                  </a:lnTo>
                  <a:lnTo>
                    <a:pt x="247" y="18"/>
                  </a:lnTo>
                  <a:lnTo>
                    <a:pt x="251" y="15"/>
                  </a:lnTo>
                  <a:lnTo>
                    <a:pt x="247" y="15"/>
                  </a:lnTo>
                  <a:lnTo>
                    <a:pt x="247" y="18"/>
                  </a:lnTo>
                  <a:lnTo>
                    <a:pt x="245" y="18"/>
                  </a:lnTo>
                  <a:lnTo>
                    <a:pt x="243" y="18"/>
                  </a:lnTo>
                  <a:lnTo>
                    <a:pt x="240" y="15"/>
                  </a:lnTo>
                  <a:lnTo>
                    <a:pt x="240" y="13"/>
                  </a:lnTo>
                  <a:lnTo>
                    <a:pt x="238" y="13"/>
                  </a:lnTo>
                  <a:lnTo>
                    <a:pt x="238" y="9"/>
                  </a:lnTo>
                  <a:lnTo>
                    <a:pt x="236" y="8"/>
                  </a:lnTo>
                  <a:lnTo>
                    <a:pt x="233" y="6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7" y="0"/>
                  </a:lnTo>
                  <a:lnTo>
                    <a:pt x="224" y="2"/>
                  </a:lnTo>
                  <a:lnTo>
                    <a:pt x="222" y="2"/>
                  </a:lnTo>
                  <a:lnTo>
                    <a:pt x="220" y="2"/>
                  </a:lnTo>
                  <a:lnTo>
                    <a:pt x="216" y="6"/>
                  </a:lnTo>
                  <a:lnTo>
                    <a:pt x="215" y="2"/>
                  </a:lnTo>
                  <a:lnTo>
                    <a:pt x="215" y="6"/>
                  </a:lnTo>
                  <a:lnTo>
                    <a:pt x="209" y="8"/>
                  </a:lnTo>
                  <a:lnTo>
                    <a:pt x="209" y="9"/>
                  </a:lnTo>
                  <a:lnTo>
                    <a:pt x="207" y="13"/>
                  </a:lnTo>
                  <a:lnTo>
                    <a:pt x="205" y="13"/>
                  </a:lnTo>
                  <a:lnTo>
                    <a:pt x="205" y="15"/>
                  </a:lnTo>
                  <a:lnTo>
                    <a:pt x="205" y="18"/>
                  </a:lnTo>
                  <a:lnTo>
                    <a:pt x="202" y="20"/>
                  </a:lnTo>
                  <a:lnTo>
                    <a:pt x="202" y="24"/>
                  </a:lnTo>
                  <a:lnTo>
                    <a:pt x="200" y="26"/>
                  </a:lnTo>
                  <a:lnTo>
                    <a:pt x="200" y="29"/>
                  </a:lnTo>
                  <a:lnTo>
                    <a:pt x="200" y="31"/>
                  </a:lnTo>
                  <a:lnTo>
                    <a:pt x="198" y="36"/>
                  </a:lnTo>
                  <a:lnTo>
                    <a:pt x="196" y="36"/>
                  </a:lnTo>
                  <a:lnTo>
                    <a:pt x="191" y="38"/>
                  </a:lnTo>
                  <a:lnTo>
                    <a:pt x="189" y="42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2" y="44"/>
                  </a:lnTo>
                  <a:lnTo>
                    <a:pt x="178" y="44"/>
                  </a:lnTo>
                  <a:lnTo>
                    <a:pt x="177" y="44"/>
                  </a:lnTo>
                  <a:lnTo>
                    <a:pt x="171" y="44"/>
                  </a:lnTo>
                  <a:lnTo>
                    <a:pt x="168" y="47"/>
                  </a:lnTo>
                  <a:lnTo>
                    <a:pt x="168" y="49"/>
                  </a:lnTo>
                  <a:lnTo>
                    <a:pt x="162" y="49"/>
                  </a:lnTo>
                  <a:lnTo>
                    <a:pt x="160" y="53"/>
                  </a:lnTo>
                  <a:lnTo>
                    <a:pt x="159" y="54"/>
                  </a:lnTo>
                  <a:lnTo>
                    <a:pt x="155" y="56"/>
                  </a:lnTo>
                  <a:lnTo>
                    <a:pt x="151" y="56"/>
                  </a:lnTo>
                  <a:lnTo>
                    <a:pt x="151" y="60"/>
                  </a:lnTo>
                  <a:lnTo>
                    <a:pt x="148" y="60"/>
                  </a:lnTo>
                  <a:lnTo>
                    <a:pt x="144" y="62"/>
                  </a:lnTo>
                  <a:lnTo>
                    <a:pt x="140" y="65"/>
                  </a:lnTo>
                  <a:lnTo>
                    <a:pt x="139" y="67"/>
                  </a:lnTo>
                  <a:lnTo>
                    <a:pt x="139" y="71"/>
                  </a:lnTo>
                  <a:lnTo>
                    <a:pt x="137" y="72"/>
                  </a:lnTo>
                  <a:lnTo>
                    <a:pt x="137" y="76"/>
                  </a:lnTo>
                  <a:lnTo>
                    <a:pt x="137" y="78"/>
                  </a:lnTo>
                  <a:lnTo>
                    <a:pt x="133" y="83"/>
                  </a:lnTo>
                  <a:lnTo>
                    <a:pt x="133" y="85"/>
                  </a:lnTo>
                  <a:lnTo>
                    <a:pt x="131" y="85"/>
                  </a:lnTo>
                  <a:lnTo>
                    <a:pt x="131" y="89"/>
                  </a:lnTo>
                  <a:lnTo>
                    <a:pt x="131" y="91"/>
                  </a:lnTo>
                  <a:lnTo>
                    <a:pt x="130" y="91"/>
                  </a:lnTo>
                  <a:lnTo>
                    <a:pt x="130" y="94"/>
                  </a:lnTo>
                  <a:lnTo>
                    <a:pt x="130" y="96"/>
                  </a:lnTo>
                  <a:lnTo>
                    <a:pt x="128" y="100"/>
                  </a:lnTo>
                  <a:lnTo>
                    <a:pt x="128" y="101"/>
                  </a:lnTo>
                  <a:lnTo>
                    <a:pt x="128" y="105"/>
                  </a:lnTo>
                  <a:lnTo>
                    <a:pt x="124" y="107"/>
                  </a:lnTo>
                  <a:lnTo>
                    <a:pt x="128" y="107"/>
                  </a:lnTo>
                  <a:lnTo>
                    <a:pt x="124" y="109"/>
                  </a:lnTo>
                  <a:lnTo>
                    <a:pt x="122" y="109"/>
                  </a:lnTo>
                  <a:lnTo>
                    <a:pt x="122" y="112"/>
                  </a:lnTo>
                  <a:lnTo>
                    <a:pt x="121" y="112"/>
                  </a:lnTo>
                  <a:lnTo>
                    <a:pt x="122" y="114"/>
                  </a:lnTo>
                  <a:lnTo>
                    <a:pt x="122" y="118"/>
                  </a:lnTo>
                  <a:lnTo>
                    <a:pt x="122" y="119"/>
                  </a:lnTo>
                  <a:lnTo>
                    <a:pt x="122" y="128"/>
                  </a:lnTo>
                  <a:lnTo>
                    <a:pt x="121" y="128"/>
                  </a:lnTo>
                  <a:lnTo>
                    <a:pt x="121" y="130"/>
                  </a:lnTo>
                  <a:lnTo>
                    <a:pt x="121" y="132"/>
                  </a:lnTo>
                  <a:lnTo>
                    <a:pt x="117" y="132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6"/>
                  </a:lnTo>
                  <a:lnTo>
                    <a:pt x="113" y="141"/>
                  </a:lnTo>
                  <a:lnTo>
                    <a:pt x="110" y="143"/>
                  </a:lnTo>
                  <a:lnTo>
                    <a:pt x="108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15" y="148"/>
                  </a:lnTo>
                  <a:lnTo>
                    <a:pt x="115" y="152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8" y="148"/>
                  </a:lnTo>
                  <a:lnTo>
                    <a:pt x="103" y="152"/>
                  </a:lnTo>
                  <a:lnTo>
                    <a:pt x="101" y="152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7" y="159"/>
                  </a:lnTo>
                  <a:lnTo>
                    <a:pt x="99" y="159"/>
                  </a:lnTo>
                  <a:lnTo>
                    <a:pt x="99" y="161"/>
                  </a:lnTo>
                  <a:lnTo>
                    <a:pt x="97" y="161"/>
                  </a:lnTo>
                  <a:lnTo>
                    <a:pt x="94" y="165"/>
                  </a:lnTo>
                  <a:lnTo>
                    <a:pt x="92" y="165"/>
                  </a:lnTo>
                  <a:lnTo>
                    <a:pt x="92" y="166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86" y="177"/>
                  </a:lnTo>
                  <a:lnTo>
                    <a:pt x="86" y="183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83" y="193"/>
                  </a:lnTo>
                  <a:lnTo>
                    <a:pt x="83" y="199"/>
                  </a:lnTo>
                  <a:lnTo>
                    <a:pt x="79" y="201"/>
                  </a:lnTo>
                  <a:lnTo>
                    <a:pt x="77" y="204"/>
                  </a:lnTo>
                  <a:lnTo>
                    <a:pt x="77" y="206"/>
                  </a:lnTo>
                  <a:lnTo>
                    <a:pt x="75" y="208"/>
                  </a:lnTo>
                  <a:lnTo>
                    <a:pt x="75" y="212"/>
                  </a:lnTo>
                  <a:lnTo>
                    <a:pt x="72" y="212"/>
                  </a:lnTo>
                  <a:lnTo>
                    <a:pt x="72" y="213"/>
                  </a:lnTo>
                  <a:lnTo>
                    <a:pt x="70" y="217"/>
                  </a:lnTo>
                  <a:lnTo>
                    <a:pt x="70" y="219"/>
                  </a:lnTo>
                  <a:lnTo>
                    <a:pt x="70" y="222"/>
                  </a:lnTo>
                  <a:lnTo>
                    <a:pt x="68" y="222"/>
                  </a:lnTo>
                  <a:lnTo>
                    <a:pt x="68" y="224"/>
                  </a:lnTo>
                  <a:lnTo>
                    <a:pt x="68" y="228"/>
                  </a:lnTo>
                  <a:lnTo>
                    <a:pt x="66" y="231"/>
                  </a:lnTo>
                  <a:lnTo>
                    <a:pt x="66" y="235"/>
                  </a:lnTo>
                  <a:lnTo>
                    <a:pt x="66" y="237"/>
                  </a:lnTo>
                  <a:lnTo>
                    <a:pt x="63" y="237"/>
                  </a:lnTo>
                  <a:lnTo>
                    <a:pt x="63" y="240"/>
                  </a:lnTo>
                  <a:lnTo>
                    <a:pt x="63" y="242"/>
                  </a:lnTo>
                  <a:lnTo>
                    <a:pt x="63" y="246"/>
                  </a:lnTo>
                  <a:lnTo>
                    <a:pt x="61" y="248"/>
                  </a:lnTo>
                  <a:lnTo>
                    <a:pt x="61" y="251"/>
                  </a:lnTo>
                  <a:lnTo>
                    <a:pt x="61" y="253"/>
                  </a:lnTo>
                  <a:lnTo>
                    <a:pt x="59" y="255"/>
                  </a:lnTo>
                  <a:lnTo>
                    <a:pt x="59" y="258"/>
                  </a:lnTo>
                  <a:lnTo>
                    <a:pt x="61" y="258"/>
                  </a:lnTo>
                  <a:lnTo>
                    <a:pt x="63" y="258"/>
                  </a:lnTo>
                  <a:lnTo>
                    <a:pt x="66" y="264"/>
                  </a:lnTo>
                  <a:lnTo>
                    <a:pt x="63" y="264"/>
                  </a:lnTo>
                  <a:lnTo>
                    <a:pt x="63" y="260"/>
                  </a:lnTo>
                  <a:lnTo>
                    <a:pt x="61" y="260"/>
                  </a:lnTo>
                  <a:lnTo>
                    <a:pt x="61" y="258"/>
                  </a:lnTo>
                  <a:lnTo>
                    <a:pt x="59" y="258"/>
                  </a:lnTo>
                  <a:lnTo>
                    <a:pt x="59" y="260"/>
                  </a:lnTo>
                  <a:lnTo>
                    <a:pt x="52" y="269"/>
                  </a:lnTo>
                  <a:lnTo>
                    <a:pt x="48" y="275"/>
                  </a:lnTo>
                  <a:lnTo>
                    <a:pt x="52" y="275"/>
                  </a:lnTo>
                  <a:lnTo>
                    <a:pt x="48" y="278"/>
                  </a:lnTo>
                  <a:lnTo>
                    <a:pt x="52" y="278"/>
                  </a:lnTo>
                  <a:lnTo>
                    <a:pt x="52" y="282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47" y="287"/>
                  </a:lnTo>
                  <a:lnTo>
                    <a:pt x="47" y="289"/>
                  </a:lnTo>
                  <a:lnTo>
                    <a:pt x="47" y="293"/>
                  </a:lnTo>
                  <a:lnTo>
                    <a:pt x="45" y="289"/>
                  </a:lnTo>
                  <a:lnTo>
                    <a:pt x="41" y="293"/>
                  </a:lnTo>
                  <a:lnTo>
                    <a:pt x="41" y="295"/>
                  </a:lnTo>
                  <a:lnTo>
                    <a:pt x="39" y="295"/>
                  </a:lnTo>
                  <a:lnTo>
                    <a:pt x="39" y="298"/>
                  </a:lnTo>
                  <a:lnTo>
                    <a:pt x="38" y="300"/>
                  </a:lnTo>
                  <a:lnTo>
                    <a:pt x="38" y="304"/>
                  </a:lnTo>
                  <a:lnTo>
                    <a:pt x="38" y="305"/>
                  </a:lnTo>
                  <a:lnTo>
                    <a:pt x="36" y="307"/>
                  </a:lnTo>
                  <a:lnTo>
                    <a:pt x="36" y="311"/>
                  </a:lnTo>
                  <a:lnTo>
                    <a:pt x="32" y="318"/>
                  </a:lnTo>
                  <a:lnTo>
                    <a:pt x="30" y="322"/>
                  </a:lnTo>
                  <a:lnTo>
                    <a:pt x="30" y="323"/>
                  </a:lnTo>
                  <a:lnTo>
                    <a:pt x="29" y="329"/>
                  </a:lnTo>
                  <a:lnTo>
                    <a:pt x="29" y="331"/>
                  </a:lnTo>
                  <a:lnTo>
                    <a:pt x="25" y="334"/>
                  </a:lnTo>
                  <a:lnTo>
                    <a:pt x="25" y="336"/>
                  </a:lnTo>
                  <a:lnTo>
                    <a:pt x="23" y="341"/>
                  </a:lnTo>
                  <a:lnTo>
                    <a:pt x="21" y="345"/>
                  </a:lnTo>
                  <a:lnTo>
                    <a:pt x="18" y="347"/>
                  </a:lnTo>
                  <a:lnTo>
                    <a:pt x="18" y="351"/>
                  </a:lnTo>
                  <a:lnTo>
                    <a:pt x="16" y="352"/>
                  </a:lnTo>
                  <a:lnTo>
                    <a:pt x="14" y="358"/>
                  </a:lnTo>
                  <a:lnTo>
                    <a:pt x="16" y="358"/>
                  </a:lnTo>
                  <a:lnTo>
                    <a:pt x="14" y="360"/>
                  </a:lnTo>
                  <a:lnTo>
                    <a:pt x="14" y="365"/>
                  </a:lnTo>
                  <a:lnTo>
                    <a:pt x="14" y="369"/>
                  </a:lnTo>
                  <a:lnTo>
                    <a:pt x="14" y="370"/>
                  </a:lnTo>
                  <a:lnTo>
                    <a:pt x="16" y="374"/>
                  </a:lnTo>
                  <a:lnTo>
                    <a:pt x="14" y="374"/>
                  </a:lnTo>
                  <a:lnTo>
                    <a:pt x="14" y="370"/>
                  </a:lnTo>
                  <a:lnTo>
                    <a:pt x="11" y="374"/>
                  </a:lnTo>
                  <a:lnTo>
                    <a:pt x="11" y="370"/>
                  </a:lnTo>
                  <a:lnTo>
                    <a:pt x="9" y="374"/>
                  </a:lnTo>
                  <a:lnTo>
                    <a:pt x="9" y="376"/>
                  </a:lnTo>
                  <a:lnTo>
                    <a:pt x="7" y="388"/>
                  </a:lnTo>
                  <a:lnTo>
                    <a:pt x="3" y="388"/>
                  </a:lnTo>
                  <a:lnTo>
                    <a:pt x="3" y="392"/>
                  </a:lnTo>
                  <a:lnTo>
                    <a:pt x="7" y="392"/>
                  </a:lnTo>
                  <a:lnTo>
                    <a:pt x="7" y="394"/>
                  </a:lnTo>
                  <a:lnTo>
                    <a:pt x="7" y="399"/>
                  </a:lnTo>
                  <a:lnTo>
                    <a:pt x="7" y="403"/>
                  </a:lnTo>
                  <a:lnTo>
                    <a:pt x="7" y="405"/>
                  </a:lnTo>
                  <a:lnTo>
                    <a:pt x="9" y="405"/>
                  </a:lnTo>
                  <a:lnTo>
                    <a:pt x="11" y="405"/>
                  </a:lnTo>
                  <a:lnTo>
                    <a:pt x="9" y="406"/>
                  </a:lnTo>
                  <a:lnTo>
                    <a:pt x="9" y="410"/>
                  </a:lnTo>
                  <a:lnTo>
                    <a:pt x="11" y="410"/>
                  </a:lnTo>
                  <a:lnTo>
                    <a:pt x="14" y="410"/>
                  </a:lnTo>
                  <a:lnTo>
                    <a:pt x="9" y="412"/>
                  </a:lnTo>
                  <a:lnTo>
                    <a:pt x="9" y="416"/>
                  </a:lnTo>
                  <a:lnTo>
                    <a:pt x="11" y="416"/>
                  </a:lnTo>
                  <a:lnTo>
                    <a:pt x="14" y="417"/>
                  </a:lnTo>
                  <a:lnTo>
                    <a:pt x="11" y="417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6"/>
                  </a:lnTo>
                  <a:lnTo>
                    <a:pt x="11" y="426"/>
                  </a:lnTo>
                  <a:lnTo>
                    <a:pt x="14" y="426"/>
                  </a:lnTo>
                  <a:lnTo>
                    <a:pt x="11" y="426"/>
                  </a:lnTo>
                  <a:lnTo>
                    <a:pt x="11" y="428"/>
                  </a:lnTo>
                  <a:lnTo>
                    <a:pt x="11" y="430"/>
                  </a:lnTo>
                  <a:lnTo>
                    <a:pt x="11" y="434"/>
                  </a:lnTo>
                  <a:lnTo>
                    <a:pt x="11" y="435"/>
                  </a:lnTo>
                  <a:lnTo>
                    <a:pt x="14" y="435"/>
                  </a:lnTo>
                  <a:lnTo>
                    <a:pt x="14" y="439"/>
                  </a:lnTo>
                  <a:lnTo>
                    <a:pt x="14" y="441"/>
                  </a:lnTo>
                  <a:lnTo>
                    <a:pt x="14" y="444"/>
                  </a:lnTo>
                  <a:lnTo>
                    <a:pt x="11" y="444"/>
                  </a:lnTo>
                  <a:lnTo>
                    <a:pt x="11" y="439"/>
                  </a:lnTo>
                  <a:lnTo>
                    <a:pt x="9" y="439"/>
                  </a:lnTo>
                  <a:lnTo>
                    <a:pt x="9" y="444"/>
                  </a:lnTo>
                  <a:lnTo>
                    <a:pt x="9" y="446"/>
                  </a:lnTo>
                  <a:lnTo>
                    <a:pt x="9" y="450"/>
                  </a:lnTo>
                  <a:lnTo>
                    <a:pt x="9" y="452"/>
                  </a:lnTo>
                  <a:lnTo>
                    <a:pt x="11" y="453"/>
                  </a:lnTo>
                  <a:lnTo>
                    <a:pt x="14" y="453"/>
                  </a:lnTo>
                  <a:lnTo>
                    <a:pt x="11" y="453"/>
                  </a:lnTo>
                  <a:lnTo>
                    <a:pt x="9" y="453"/>
                  </a:lnTo>
                  <a:lnTo>
                    <a:pt x="9" y="457"/>
                  </a:lnTo>
                  <a:lnTo>
                    <a:pt x="7" y="457"/>
                  </a:lnTo>
                  <a:lnTo>
                    <a:pt x="9" y="459"/>
                  </a:lnTo>
                  <a:lnTo>
                    <a:pt x="9" y="462"/>
                  </a:lnTo>
                  <a:lnTo>
                    <a:pt x="7" y="464"/>
                  </a:lnTo>
                  <a:lnTo>
                    <a:pt x="7" y="468"/>
                  </a:lnTo>
                  <a:lnTo>
                    <a:pt x="7" y="470"/>
                  </a:lnTo>
                  <a:lnTo>
                    <a:pt x="3" y="470"/>
                  </a:lnTo>
                  <a:lnTo>
                    <a:pt x="3" y="473"/>
                  </a:lnTo>
                  <a:lnTo>
                    <a:pt x="3" y="475"/>
                  </a:lnTo>
                  <a:lnTo>
                    <a:pt x="9" y="475"/>
                  </a:lnTo>
                  <a:lnTo>
                    <a:pt x="11" y="475"/>
                  </a:lnTo>
                  <a:lnTo>
                    <a:pt x="3" y="475"/>
                  </a:lnTo>
                  <a:lnTo>
                    <a:pt x="3" y="477"/>
                  </a:lnTo>
                  <a:lnTo>
                    <a:pt x="3" y="480"/>
                  </a:lnTo>
                  <a:lnTo>
                    <a:pt x="3" y="482"/>
                  </a:lnTo>
                  <a:lnTo>
                    <a:pt x="3" y="486"/>
                  </a:lnTo>
                  <a:lnTo>
                    <a:pt x="3" y="488"/>
                  </a:lnTo>
                  <a:lnTo>
                    <a:pt x="1" y="488"/>
                  </a:lnTo>
                  <a:lnTo>
                    <a:pt x="1" y="493"/>
                  </a:lnTo>
                  <a:lnTo>
                    <a:pt x="3" y="493"/>
                  </a:lnTo>
                  <a:lnTo>
                    <a:pt x="3" y="497"/>
                  </a:lnTo>
                  <a:lnTo>
                    <a:pt x="7" y="497"/>
                  </a:lnTo>
                  <a:lnTo>
                    <a:pt x="7" y="499"/>
                  </a:lnTo>
                  <a:lnTo>
                    <a:pt x="3" y="499"/>
                  </a:lnTo>
                  <a:lnTo>
                    <a:pt x="1" y="502"/>
                  </a:lnTo>
                  <a:lnTo>
                    <a:pt x="1" y="504"/>
                  </a:lnTo>
                  <a:lnTo>
                    <a:pt x="1" y="506"/>
                  </a:lnTo>
                  <a:lnTo>
                    <a:pt x="1" y="511"/>
                  </a:lnTo>
                  <a:lnTo>
                    <a:pt x="7" y="509"/>
                  </a:lnTo>
                  <a:lnTo>
                    <a:pt x="9" y="506"/>
                  </a:lnTo>
                  <a:lnTo>
                    <a:pt x="9" y="509"/>
                  </a:lnTo>
                  <a:lnTo>
                    <a:pt x="7" y="509"/>
                  </a:lnTo>
                  <a:lnTo>
                    <a:pt x="3" y="511"/>
                  </a:lnTo>
                  <a:lnTo>
                    <a:pt x="1" y="511"/>
                  </a:lnTo>
                  <a:lnTo>
                    <a:pt x="0" y="515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0" name="Freeform 80"/>
            <p:cNvSpPr>
              <a:spLocks noChangeAspect="1"/>
            </p:cNvSpPr>
            <p:nvPr/>
          </p:nvSpPr>
          <p:spPr bwMode="auto">
            <a:xfrm>
              <a:off x="4536768" y="3112512"/>
              <a:ext cx="537510" cy="945716"/>
            </a:xfrm>
            <a:custGeom>
              <a:avLst/>
              <a:gdLst>
                <a:gd name="T0" fmla="*/ 2147483647 w 648"/>
                <a:gd name="T1" fmla="*/ 2147483647 h 1345"/>
                <a:gd name="T2" fmla="*/ 2147483647 w 648"/>
                <a:gd name="T3" fmla="*/ 2147483647 h 1345"/>
                <a:gd name="T4" fmla="*/ 2147483647 w 648"/>
                <a:gd name="T5" fmla="*/ 2147483647 h 1345"/>
                <a:gd name="T6" fmla="*/ 2147483647 w 648"/>
                <a:gd name="T7" fmla="*/ 2147483647 h 1345"/>
                <a:gd name="T8" fmla="*/ 2147483647 w 648"/>
                <a:gd name="T9" fmla="*/ 2147483647 h 1345"/>
                <a:gd name="T10" fmla="*/ 2147483647 w 648"/>
                <a:gd name="T11" fmla="*/ 2147483647 h 1345"/>
                <a:gd name="T12" fmla="*/ 2147483647 w 648"/>
                <a:gd name="T13" fmla="*/ 2147483647 h 1345"/>
                <a:gd name="T14" fmla="*/ 2147483647 w 648"/>
                <a:gd name="T15" fmla="*/ 2147483647 h 1345"/>
                <a:gd name="T16" fmla="*/ 2147483647 w 648"/>
                <a:gd name="T17" fmla="*/ 2147483647 h 1345"/>
                <a:gd name="T18" fmla="*/ 2147483647 w 648"/>
                <a:gd name="T19" fmla="*/ 2147483647 h 1345"/>
                <a:gd name="T20" fmla="*/ 2147483647 w 648"/>
                <a:gd name="T21" fmla="*/ 2147483647 h 1345"/>
                <a:gd name="T22" fmla="*/ 2147483647 w 648"/>
                <a:gd name="T23" fmla="*/ 2147483647 h 1345"/>
                <a:gd name="T24" fmla="*/ 2147483647 w 648"/>
                <a:gd name="T25" fmla="*/ 2147483647 h 1345"/>
                <a:gd name="T26" fmla="*/ 2147483647 w 648"/>
                <a:gd name="T27" fmla="*/ 2147483647 h 1345"/>
                <a:gd name="T28" fmla="*/ 2147483647 w 648"/>
                <a:gd name="T29" fmla="*/ 2147483647 h 1345"/>
                <a:gd name="T30" fmla="*/ 2147483647 w 648"/>
                <a:gd name="T31" fmla="*/ 2147483647 h 1345"/>
                <a:gd name="T32" fmla="*/ 2147483647 w 648"/>
                <a:gd name="T33" fmla="*/ 2147483647 h 1345"/>
                <a:gd name="T34" fmla="*/ 2147483647 w 648"/>
                <a:gd name="T35" fmla="*/ 2147483647 h 1345"/>
                <a:gd name="T36" fmla="*/ 2147483647 w 648"/>
                <a:gd name="T37" fmla="*/ 2147483647 h 1345"/>
                <a:gd name="T38" fmla="*/ 2147483647 w 648"/>
                <a:gd name="T39" fmla="*/ 2147483647 h 1345"/>
                <a:gd name="T40" fmla="*/ 2147483647 w 648"/>
                <a:gd name="T41" fmla="*/ 2147483647 h 1345"/>
                <a:gd name="T42" fmla="*/ 2147483647 w 648"/>
                <a:gd name="T43" fmla="*/ 2147483647 h 1345"/>
                <a:gd name="T44" fmla="*/ 2147483647 w 648"/>
                <a:gd name="T45" fmla="*/ 2147483647 h 1345"/>
                <a:gd name="T46" fmla="*/ 2147483647 w 648"/>
                <a:gd name="T47" fmla="*/ 2147483647 h 1345"/>
                <a:gd name="T48" fmla="*/ 2147483647 w 648"/>
                <a:gd name="T49" fmla="*/ 2147483647 h 1345"/>
                <a:gd name="T50" fmla="*/ 2147483647 w 648"/>
                <a:gd name="T51" fmla="*/ 2147483647 h 1345"/>
                <a:gd name="T52" fmla="*/ 2147483647 w 648"/>
                <a:gd name="T53" fmla="*/ 2147483647 h 1345"/>
                <a:gd name="T54" fmla="*/ 2147483647 w 648"/>
                <a:gd name="T55" fmla="*/ 2147483647 h 1345"/>
                <a:gd name="T56" fmla="*/ 2147483647 w 648"/>
                <a:gd name="T57" fmla="*/ 2147483647 h 1345"/>
                <a:gd name="T58" fmla="*/ 2147483647 w 648"/>
                <a:gd name="T59" fmla="*/ 2147483647 h 1345"/>
                <a:gd name="T60" fmla="*/ 2147483647 w 648"/>
                <a:gd name="T61" fmla="*/ 2147483647 h 1345"/>
                <a:gd name="T62" fmla="*/ 2147483647 w 648"/>
                <a:gd name="T63" fmla="*/ 2147483647 h 1345"/>
                <a:gd name="T64" fmla="*/ 2147483647 w 648"/>
                <a:gd name="T65" fmla="*/ 2147483647 h 1345"/>
                <a:gd name="T66" fmla="*/ 2147483647 w 648"/>
                <a:gd name="T67" fmla="*/ 2147483647 h 1345"/>
                <a:gd name="T68" fmla="*/ 2147483647 w 648"/>
                <a:gd name="T69" fmla="*/ 2147483647 h 1345"/>
                <a:gd name="T70" fmla="*/ 2147483647 w 648"/>
                <a:gd name="T71" fmla="*/ 2147483647 h 1345"/>
                <a:gd name="T72" fmla="*/ 2147483647 w 648"/>
                <a:gd name="T73" fmla="*/ 2147483647 h 1345"/>
                <a:gd name="T74" fmla="*/ 2147483647 w 648"/>
                <a:gd name="T75" fmla="*/ 2147483647 h 1345"/>
                <a:gd name="T76" fmla="*/ 2147483647 w 648"/>
                <a:gd name="T77" fmla="*/ 2147483647 h 1345"/>
                <a:gd name="T78" fmla="*/ 2147483647 w 648"/>
                <a:gd name="T79" fmla="*/ 2147483647 h 1345"/>
                <a:gd name="T80" fmla="*/ 2147483647 w 648"/>
                <a:gd name="T81" fmla="*/ 2147483647 h 1345"/>
                <a:gd name="T82" fmla="*/ 2147483647 w 648"/>
                <a:gd name="T83" fmla="*/ 2147483647 h 1345"/>
                <a:gd name="T84" fmla="*/ 2147483647 w 648"/>
                <a:gd name="T85" fmla="*/ 2147483647 h 1345"/>
                <a:gd name="T86" fmla="*/ 2147483647 w 648"/>
                <a:gd name="T87" fmla="*/ 2147483647 h 1345"/>
                <a:gd name="T88" fmla="*/ 2147483647 w 648"/>
                <a:gd name="T89" fmla="*/ 2147483647 h 1345"/>
                <a:gd name="T90" fmla="*/ 2147483647 w 648"/>
                <a:gd name="T91" fmla="*/ 2147483647 h 1345"/>
                <a:gd name="T92" fmla="*/ 2147483647 w 648"/>
                <a:gd name="T93" fmla="*/ 2147483647 h 1345"/>
                <a:gd name="T94" fmla="*/ 2147483647 w 648"/>
                <a:gd name="T95" fmla="*/ 2147483647 h 1345"/>
                <a:gd name="T96" fmla="*/ 2147483647 w 648"/>
                <a:gd name="T97" fmla="*/ 2147483647 h 1345"/>
                <a:gd name="T98" fmla="*/ 2147483647 w 648"/>
                <a:gd name="T99" fmla="*/ 2147483647 h 1345"/>
                <a:gd name="T100" fmla="*/ 2147483647 w 648"/>
                <a:gd name="T101" fmla="*/ 2147483647 h 1345"/>
                <a:gd name="T102" fmla="*/ 2147483647 w 648"/>
                <a:gd name="T103" fmla="*/ 2147483647 h 1345"/>
                <a:gd name="T104" fmla="*/ 2147483647 w 648"/>
                <a:gd name="T105" fmla="*/ 2147483647 h 1345"/>
                <a:gd name="T106" fmla="*/ 2147483647 w 648"/>
                <a:gd name="T107" fmla="*/ 2147483647 h 1345"/>
                <a:gd name="T108" fmla="*/ 2147483647 w 648"/>
                <a:gd name="T109" fmla="*/ 2147483647 h 1345"/>
                <a:gd name="T110" fmla="*/ 2147483647 w 648"/>
                <a:gd name="T111" fmla="*/ 2147483647 h 1345"/>
                <a:gd name="T112" fmla="*/ 1142597994 w 648"/>
                <a:gd name="T113" fmla="*/ 2147483647 h 13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8"/>
                <a:gd name="T172" fmla="*/ 0 h 1345"/>
                <a:gd name="T173" fmla="*/ 648 w 648"/>
                <a:gd name="T174" fmla="*/ 1345 h 13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8" h="1345">
                  <a:moveTo>
                    <a:pt x="0" y="1320"/>
                  </a:moveTo>
                  <a:lnTo>
                    <a:pt x="7" y="1338"/>
                  </a:lnTo>
                  <a:lnTo>
                    <a:pt x="18" y="1339"/>
                  </a:lnTo>
                  <a:lnTo>
                    <a:pt x="34" y="1339"/>
                  </a:lnTo>
                  <a:lnTo>
                    <a:pt x="41" y="1343"/>
                  </a:lnTo>
                  <a:lnTo>
                    <a:pt x="49" y="1339"/>
                  </a:lnTo>
                  <a:lnTo>
                    <a:pt x="63" y="1345"/>
                  </a:lnTo>
                  <a:lnTo>
                    <a:pt x="85" y="1343"/>
                  </a:lnTo>
                  <a:lnTo>
                    <a:pt x="92" y="1332"/>
                  </a:lnTo>
                  <a:lnTo>
                    <a:pt x="97" y="1330"/>
                  </a:lnTo>
                  <a:lnTo>
                    <a:pt x="114" y="1330"/>
                  </a:lnTo>
                  <a:lnTo>
                    <a:pt x="117" y="1327"/>
                  </a:lnTo>
                  <a:lnTo>
                    <a:pt x="121" y="1316"/>
                  </a:lnTo>
                  <a:lnTo>
                    <a:pt x="123" y="1314"/>
                  </a:lnTo>
                  <a:lnTo>
                    <a:pt x="124" y="1320"/>
                  </a:lnTo>
                  <a:lnTo>
                    <a:pt x="128" y="1321"/>
                  </a:lnTo>
                  <a:lnTo>
                    <a:pt x="134" y="1314"/>
                  </a:lnTo>
                  <a:lnTo>
                    <a:pt x="146" y="1309"/>
                  </a:lnTo>
                  <a:lnTo>
                    <a:pt x="159" y="1296"/>
                  </a:lnTo>
                  <a:lnTo>
                    <a:pt x="168" y="1298"/>
                  </a:lnTo>
                  <a:lnTo>
                    <a:pt x="175" y="1296"/>
                  </a:lnTo>
                  <a:lnTo>
                    <a:pt x="179" y="1296"/>
                  </a:lnTo>
                  <a:lnTo>
                    <a:pt x="186" y="1291"/>
                  </a:lnTo>
                  <a:lnTo>
                    <a:pt x="208" y="1291"/>
                  </a:lnTo>
                  <a:lnTo>
                    <a:pt x="215" y="1287"/>
                  </a:lnTo>
                  <a:lnTo>
                    <a:pt x="220" y="1287"/>
                  </a:lnTo>
                  <a:lnTo>
                    <a:pt x="222" y="1285"/>
                  </a:lnTo>
                  <a:lnTo>
                    <a:pt x="224" y="1280"/>
                  </a:lnTo>
                  <a:lnTo>
                    <a:pt x="238" y="1264"/>
                  </a:lnTo>
                  <a:lnTo>
                    <a:pt x="236" y="1260"/>
                  </a:lnTo>
                  <a:lnTo>
                    <a:pt x="258" y="1246"/>
                  </a:lnTo>
                  <a:lnTo>
                    <a:pt x="260" y="1240"/>
                  </a:lnTo>
                  <a:lnTo>
                    <a:pt x="274" y="1236"/>
                  </a:lnTo>
                  <a:lnTo>
                    <a:pt x="276" y="1236"/>
                  </a:lnTo>
                  <a:lnTo>
                    <a:pt x="285" y="1236"/>
                  </a:lnTo>
                  <a:lnTo>
                    <a:pt x="285" y="1233"/>
                  </a:lnTo>
                  <a:lnTo>
                    <a:pt x="289" y="1236"/>
                  </a:lnTo>
                  <a:lnTo>
                    <a:pt x="291" y="1231"/>
                  </a:lnTo>
                  <a:lnTo>
                    <a:pt x="289" y="1217"/>
                  </a:lnTo>
                  <a:lnTo>
                    <a:pt x="285" y="1215"/>
                  </a:lnTo>
                  <a:lnTo>
                    <a:pt x="291" y="1199"/>
                  </a:lnTo>
                  <a:lnTo>
                    <a:pt x="289" y="1186"/>
                  </a:lnTo>
                  <a:lnTo>
                    <a:pt x="289" y="1184"/>
                  </a:lnTo>
                  <a:lnTo>
                    <a:pt x="309" y="1188"/>
                  </a:lnTo>
                  <a:lnTo>
                    <a:pt x="312" y="1188"/>
                  </a:lnTo>
                  <a:lnTo>
                    <a:pt x="309" y="1191"/>
                  </a:lnTo>
                  <a:lnTo>
                    <a:pt x="312" y="1193"/>
                  </a:lnTo>
                  <a:lnTo>
                    <a:pt x="323" y="1188"/>
                  </a:lnTo>
                  <a:lnTo>
                    <a:pt x="323" y="1191"/>
                  </a:lnTo>
                  <a:lnTo>
                    <a:pt x="323" y="1193"/>
                  </a:lnTo>
                  <a:lnTo>
                    <a:pt x="328" y="1197"/>
                  </a:lnTo>
                  <a:lnTo>
                    <a:pt x="336" y="1193"/>
                  </a:lnTo>
                  <a:lnTo>
                    <a:pt x="338" y="1191"/>
                  </a:lnTo>
                  <a:lnTo>
                    <a:pt x="361" y="1193"/>
                  </a:lnTo>
                  <a:lnTo>
                    <a:pt x="375" y="1193"/>
                  </a:lnTo>
                  <a:lnTo>
                    <a:pt x="374" y="1188"/>
                  </a:lnTo>
                  <a:lnTo>
                    <a:pt x="381" y="1186"/>
                  </a:lnTo>
                  <a:lnTo>
                    <a:pt x="384" y="1193"/>
                  </a:lnTo>
                  <a:lnTo>
                    <a:pt x="397" y="1197"/>
                  </a:lnTo>
                  <a:lnTo>
                    <a:pt x="401" y="1197"/>
                  </a:lnTo>
                  <a:lnTo>
                    <a:pt x="401" y="1191"/>
                  </a:lnTo>
                  <a:lnTo>
                    <a:pt x="404" y="1188"/>
                  </a:lnTo>
                  <a:lnTo>
                    <a:pt x="413" y="1186"/>
                  </a:lnTo>
                  <a:lnTo>
                    <a:pt x="422" y="1186"/>
                  </a:lnTo>
                  <a:lnTo>
                    <a:pt x="424" y="1181"/>
                  </a:lnTo>
                  <a:lnTo>
                    <a:pt x="435" y="1175"/>
                  </a:lnTo>
                  <a:lnTo>
                    <a:pt x="435" y="1164"/>
                  </a:lnTo>
                  <a:lnTo>
                    <a:pt x="442" y="1162"/>
                  </a:lnTo>
                  <a:lnTo>
                    <a:pt x="451" y="1168"/>
                  </a:lnTo>
                  <a:lnTo>
                    <a:pt x="457" y="1168"/>
                  </a:lnTo>
                  <a:lnTo>
                    <a:pt x="460" y="1161"/>
                  </a:lnTo>
                  <a:lnTo>
                    <a:pt x="468" y="1152"/>
                  </a:lnTo>
                  <a:lnTo>
                    <a:pt x="468" y="1150"/>
                  </a:lnTo>
                  <a:lnTo>
                    <a:pt x="473" y="1144"/>
                  </a:lnTo>
                  <a:lnTo>
                    <a:pt x="477" y="1141"/>
                  </a:lnTo>
                  <a:lnTo>
                    <a:pt x="480" y="1146"/>
                  </a:lnTo>
                  <a:lnTo>
                    <a:pt x="482" y="1144"/>
                  </a:lnTo>
                  <a:lnTo>
                    <a:pt x="482" y="1134"/>
                  </a:lnTo>
                  <a:lnTo>
                    <a:pt x="489" y="1137"/>
                  </a:lnTo>
                  <a:lnTo>
                    <a:pt x="491" y="1134"/>
                  </a:lnTo>
                  <a:lnTo>
                    <a:pt x="496" y="1128"/>
                  </a:lnTo>
                  <a:lnTo>
                    <a:pt x="507" y="1126"/>
                  </a:lnTo>
                  <a:lnTo>
                    <a:pt x="520" y="1097"/>
                  </a:lnTo>
                  <a:lnTo>
                    <a:pt x="529" y="1099"/>
                  </a:lnTo>
                  <a:lnTo>
                    <a:pt x="531" y="1097"/>
                  </a:lnTo>
                  <a:lnTo>
                    <a:pt x="523" y="1061"/>
                  </a:lnTo>
                  <a:lnTo>
                    <a:pt x="529" y="1058"/>
                  </a:lnTo>
                  <a:lnTo>
                    <a:pt x="534" y="1058"/>
                  </a:lnTo>
                  <a:lnTo>
                    <a:pt x="531" y="1023"/>
                  </a:lnTo>
                  <a:lnTo>
                    <a:pt x="538" y="1023"/>
                  </a:lnTo>
                  <a:lnTo>
                    <a:pt x="536" y="989"/>
                  </a:lnTo>
                  <a:lnTo>
                    <a:pt x="542" y="989"/>
                  </a:lnTo>
                  <a:lnTo>
                    <a:pt x="542" y="986"/>
                  </a:lnTo>
                  <a:lnTo>
                    <a:pt x="534" y="987"/>
                  </a:lnTo>
                  <a:lnTo>
                    <a:pt x="538" y="975"/>
                  </a:lnTo>
                  <a:lnTo>
                    <a:pt x="538" y="966"/>
                  </a:lnTo>
                  <a:lnTo>
                    <a:pt x="543" y="940"/>
                  </a:lnTo>
                  <a:lnTo>
                    <a:pt x="542" y="930"/>
                  </a:lnTo>
                  <a:lnTo>
                    <a:pt x="529" y="928"/>
                  </a:lnTo>
                  <a:lnTo>
                    <a:pt x="527" y="922"/>
                  </a:lnTo>
                  <a:lnTo>
                    <a:pt x="520" y="919"/>
                  </a:lnTo>
                  <a:lnTo>
                    <a:pt x="514" y="904"/>
                  </a:lnTo>
                  <a:lnTo>
                    <a:pt x="522" y="899"/>
                  </a:lnTo>
                  <a:lnTo>
                    <a:pt x="513" y="890"/>
                  </a:lnTo>
                  <a:lnTo>
                    <a:pt x="511" y="883"/>
                  </a:lnTo>
                  <a:lnTo>
                    <a:pt x="505" y="883"/>
                  </a:lnTo>
                  <a:lnTo>
                    <a:pt x="504" y="877"/>
                  </a:lnTo>
                  <a:lnTo>
                    <a:pt x="507" y="866"/>
                  </a:lnTo>
                  <a:lnTo>
                    <a:pt x="504" y="870"/>
                  </a:lnTo>
                  <a:lnTo>
                    <a:pt x="505" y="863"/>
                  </a:lnTo>
                  <a:lnTo>
                    <a:pt x="518" y="857"/>
                  </a:lnTo>
                  <a:lnTo>
                    <a:pt x="522" y="857"/>
                  </a:lnTo>
                  <a:lnTo>
                    <a:pt x="531" y="852"/>
                  </a:lnTo>
                  <a:lnTo>
                    <a:pt x="536" y="848"/>
                  </a:lnTo>
                  <a:lnTo>
                    <a:pt x="534" y="830"/>
                  </a:lnTo>
                  <a:lnTo>
                    <a:pt x="538" y="828"/>
                  </a:lnTo>
                  <a:lnTo>
                    <a:pt x="545" y="836"/>
                  </a:lnTo>
                  <a:lnTo>
                    <a:pt x="551" y="830"/>
                  </a:lnTo>
                  <a:lnTo>
                    <a:pt x="549" y="814"/>
                  </a:lnTo>
                  <a:lnTo>
                    <a:pt x="551" y="805"/>
                  </a:lnTo>
                  <a:lnTo>
                    <a:pt x="549" y="801"/>
                  </a:lnTo>
                  <a:lnTo>
                    <a:pt x="551" y="791"/>
                  </a:lnTo>
                  <a:lnTo>
                    <a:pt x="549" y="789"/>
                  </a:lnTo>
                  <a:lnTo>
                    <a:pt x="549" y="773"/>
                  </a:lnTo>
                  <a:lnTo>
                    <a:pt x="556" y="765"/>
                  </a:lnTo>
                  <a:lnTo>
                    <a:pt x="567" y="736"/>
                  </a:lnTo>
                  <a:lnTo>
                    <a:pt x="574" y="726"/>
                  </a:lnTo>
                  <a:lnTo>
                    <a:pt x="576" y="715"/>
                  </a:lnTo>
                  <a:lnTo>
                    <a:pt x="587" y="702"/>
                  </a:lnTo>
                  <a:lnTo>
                    <a:pt x="592" y="679"/>
                  </a:lnTo>
                  <a:lnTo>
                    <a:pt x="599" y="671"/>
                  </a:lnTo>
                  <a:lnTo>
                    <a:pt x="605" y="668"/>
                  </a:lnTo>
                  <a:lnTo>
                    <a:pt x="603" y="659"/>
                  </a:lnTo>
                  <a:lnTo>
                    <a:pt x="592" y="653"/>
                  </a:lnTo>
                  <a:lnTo>
                    <a:pt x="579" y="653"/>
                  </a:lnTo>
                  <a:lnTo>
                    <a:pt x="576" y="648"/>
                  </a:lnTo>
                  <a:lnTo>
                    <a:pt x="583" y="639"/>
                  </a:lnTo>
                  <a:lnTo>
                    <a:pt x="579" y="632"/>
                  </a:lnTo>
                  <a:lnTo>
                    <a:pt x="572" y="626"/>
                  </a:lnTo>
                  <a:lnTo>
                    <a:pt x="569" y="612"/>
                  </a:lnTo>
                  <a:lnTo>
                    <a:pt x="556" y="588"/>
                  </a:lnTo>
                  <a:lnTo>
                    <a:pt x="558" y="579"/>
                  </a:lnTo>
                  <a:lnTo>
                    <a:pt x="545" y="567"/>
                  </a:lnTo>
                  <a:lnTo>
                    <a:pt x="549" y="560"/>
                  </a:lnTo>
                  <a:lnTo>
                    <a:pt x="545" y="556"/>
                  </a:lnTo>
                  <a:lnTo>
                    <a:pt x="543" y="556"/>
                  </a:lnTo>
                  <a:lnTo>
                    <a:pt x="534" y="554"/>
                  </a:lnTo>
                  <a:lnTo>
                    <a:pt x="534" y="550"/>
                  </a:lnTo>
                  <a:lnTo>
                    <a:pt x="523" y="549"/>
                  </a:lnTo>
                  <a:lnTo>
                    <a:pt x="520" y="540"/>
                  </a:lnTo>
                  <a:lnTo>
                    <a:pt x="513" y="549"/>
                  </a:lnTo>
                  <a:lnTo>
                    <a:pt x="505" y="538"/>
                  </a:lnTo>
                  <a:lnTo>
                    <a:pt x="505" y="520"/>
                  </a:lnTo>
                  <a:lnTo>
                    <a:pt x="500" y="514"/>
                  </a:lnTo>
                  <a:lnTo>
                    <a:pt x="500" y="507"/>
                  </a:lnTo>
                  <a:lnTo>
                    <a:pt x="507" y="493"/>
                  </a:lnTo>
                  <a:lnTo>
                    <a:pt x="504" y="485"/>
                  </a:lnTo>
                  <a:lnTo>
                    <a:pt x="505" y="469"/>
                  </a:lnTo>
                  <a:lnTo>
                    <a:pt x="511" y="466"/>
                  </a:lnTo>
                  <a:lnTo>
                    <a:pt x="513" y="451"/>
                  </a:lnTo>
                  <a:lnTo>
                    <a:pt x="527" y="449"/>
                  </a:lnTo>
                  <a:lnTo>
                    <a:pt x="527" y="437"/>
                  </a:lnTo>
                  <a:lnTo>
                    <a:pt x="534" y="437"/>
                  </a:lnTo>
                  <a:lnTo>
                    <a:pt x="536" y="428"/>
                  </a:lnTo>
                  <a:lnTo>
                    <a:pt x="543" y="426"/>
                  </a:lnTo>
                  <a:lnTo>
                    <a:pt x="549" y="413"/>
                  </a:lnTo>
                  <a:lnTo>
                    <a:pt x="538" y="404"/>
                  </a:lnTo>
                  <a:lnTo>
                    <a:pt x="536" y="379"/>
                  </a:lnTo>
                  <a:lnTo>
                    <a:pt x="549" y="361"/>
                  </a:lnTo>
                  <a:lnTo>
                    <a:pt x="558" y="357"/>
                  </a:lnTo>
                  <a:lnTo>
                    <a:pt x="574" y="341"/>
                  </a:lnTo>
                  <a:lnTo>
                    <a:pt x="588" y="361"/>
                  </a:lnTo>
                  <a:lnTo>
                    <a:pt x="597" y="357"/>
                  </a:lnTo>
                  <a:lnTo>
                    <a:pt x="612" y="341"/>
                  </a:lnTo>
                  <a:lnTo>
                    <a:pt x="614" y="341"/>
                  </a:lnTo>
                  <a:lnTo>
                    <a:pt x="619" y="350"/>
                  </a:lnTo>
                  <a:lnTo>
                    <a:pt x="626" y="332"/>
                  </a:lnTo>
                  <a:lnTo>
                    <a:pt x="634" y="332"/>
                  </a:lnTo>
                  <a:lnTo>
                    <a:pt x="641" y="267"/>
                  </a:lnTo>
                  <a:lnTo>
                    <a:pt x="648" y="256"/>
                  </a:lnTo>
                  <a:lnTo>
                    <a:pt x="641" y="238"/>
                  </a:lnTo>
                  <a:lnTo>
                    <a:pt x="630" y="238"/>
                  </a:lnTo>
                  <a:lnTo>
                    <a:pt x="626" y="233"/>
                  </a:lnTo>
                  <a:lnTo>
                    <a:pt x="628" y="198"/>
                  </a:lnTo>
                  <a:lnTo>
                    <a:pt x="621" y="182"/>
                  </a:lnTo>
                  <a:lnTo>
                    <a:pt x="617" y="186"/>
                  </a:lnTo>
                  <a:lnTo>
                    <a:pt x="597" y="186"/>
                  </a:lnTo>
                  <a:lnTo>
                    <a:pt x="572" y="171"/>
                  </a:lnTo>
                  <a:lnTo>
                    <a:pt x="565" y="159"/>
                  </a:lnTo>
                  <a:lnTo>
                    <a:pt x="556" y="157"/>
                  </a:lnTo>
                  <a:lnTo>
                    <a:pt x="551" y="153"/>
                  </a:lnTo>
                  <a:lnTo>
                    <a:pt x="560" y="146"/>
                  </a:lnTo>
                  <a:lnTo>
                    <a:pt x="560" y="130"/>
                  </a:lnTo>
                  <a:lnTo>
                    <a:pt x="565" y="133"/>
                  </a:lnTo>
                  <a:lnTo>
                    <a:pt x="567" y="142"/>
                  </a:lnTo>
                  <a:lnTo>
                    <a:pt x="569" y="142"/>
                  </a:lnTo>
                  <a:lnTo>
                    <a:pt x="574" y="139"/>
                  </a:lnTo>
                  <a:lnTo>
                    <a:pt x="574" y="117"/>
                  </a:lnTo>
                  <a:lnTo>
                    <a:pt x="596" y="112"/>
                  </a:lnTo>
                  <a:lnTo>
                    <a:pt x="597" y="106"/>
                  </a:lnTo>
                  <a:lnTo>
                    <a:pt x="626" y="99"/>
                  </a:lnTo>
                  <a:lnTo>
                    <a:pt x="637" y="92"/>
                  </a:lnTo>
                  <a:lnTo>
                    <a:pt x="641" y="77"/>
                  </a:lnTo>
                  <a:lnTo>
                    <a:pt x="630" y="77"/>
                  </a:lnTo>
                  <a:lnTo>
                    <a:pt x="626" y="76"/>
                  </a:lnTo>
                  <a:lnTo>
                    <a:pt x="619" y="77"/>
                  </a:lnTo>
                  <a:lnTo>
                    <a:pt x="610" y="76"/>
                  </a:lnTo>
                  <a:lnTo>
                    <a:pt x="599" y="52"/>
                  </a:lnTo>
                  <a:lnTo>
                    <a:pt x="603" y="43"/>
                  </a:lnTo>
                  <a:lnTo>
                    <a:pt x="599" y="25"/>
                  </a:lnTo>
                  <a:lnTo>
                    <a:pt x="590" y="20"/>
                  </a:lnTo>
                  <a:lnTo>
                    <a:pt x="588" y="12"/>
                  </a:lnTo>
                  <a:lnTo>
                    <a:pt x="579" y="0"/>
                  </a:lnTo>
                  <a:lnTo>
                    <a:pt x="569" y="5"/>
                  </a:lnTo>
                  <a:lnTo>
                    <a:pt x="572" y="36"/>
                  </a:lnTo>
                  <a:lnTo>
                    <a:pt x="543" y="59"/>
                  </a:lnTo>
                  <a:lnTo>
                    <a:pt x="531" y="47"/>
                  </a:lnTo>
                  <a:lnTo>
                    <a:pt x="469" y="92"/>
                  </a:lnTo>
                  <a:lnTo>
                    <a:pt x="449" y="72"/>
                  </a:lnTo>
                  <a:lnTo>
                    <a:pt x="399" y="92"/>
                  </a:lnTo>
                  <a:lnTo>
                    <a:pt x="375" y="124"/>
                  </a:lnTo>
                  <a:lnTo>
                    <a:pt x="339" y="101"/>
                  </a:lnTo>
                  <a:lnTo>
                    <a:pt x="319" y="101"/>
                  </a:lnTo>
                  <a:lnTo>
                    <a:pt x="254" y="247"/>
                  </a:lnTo>
                  <a:lnTo>
                    <a:pt x="189" y="242"/>
                  </a:lnTo>
                  <a:lnTo>
                    <a:pt x="170" y="291"/>
                  </a:lnTo>
                  <a:lnTo>
                    <a:pt x="134" y="300"/>
                  </a:lnTo>
                  <a:lnTo>
                    <a:pt x="139" y="303"/>
                  </a:lnTo>
                  <a:lnTo>
                    <a:pt x="141" y="309"/>
                  </a:lnTo>
                  <a:lnTo>
                    <a:pt x="144" y="305"/>
                  </a:lnTo>
                  <a:lnTo>
                    <a:pt x="146" y="316"/>
                  </a:lnTo>
                  <a:lnTo>
                    <a:pt x="153" y="316"/>
                  </a:lnTo>
                  <a:lnTo>
                    <a:pt x="141" y="346"/>
                  </a:lnTo>
                  <a:lnTo>
                    <a:pt x="139" y="366"/>
                  </a:lnTo>
                  <a:lnTo>
                    <a:pt x="132" y="375"/>
                  </a:lnTo>
                  <a:lnTo>
                    <a:pt x="117" y="381"/>
                  </a:lnTo>
                  <a:lnTo>
                    <a:pt x="115" y="386"/>
                  </a:lnTo>
                  <a:lnTo>
                    <a:pt x="121" y="408"/>
                  </a:lnTo>
                  <a:lnTo>
                    <a:pt x="115" y="426"/>
                  </a:lnTo>
                  <a:lnTo>
                    <a:pt x="110" y="431"/>
                  </a:lnTo>
                  <a:lnTo>
                    <a:pt x="110" y="437"/>
                  </a:lnTo>
                  <a:lnTo>
                    <a:pt x="103" y="446"/>
                  </a:lnTo>
                  <a:lnTo>
                    <a:pt x="103" y="451"/>
                  </a:lnTo>
                  <a:lnTo>
                    <a:pt x="99" y="462"/>
                  </a:lnTo>
                  <a:lnTo>
                    <a:pt x="101" y="467"/>
                  </a:lnTo>
                  <a:lnTo>
                    <a:pt x="106" y="473"/>
                  </a:lnTo>
                  <a:lnTo>
                    <a:pt x="103" y="485"/>
                  </a:lnTo>
                  <a:lnTo>
                    <a:pt x="99" y="485"/>
                  </a:lnTo>
                  <a:lnTo>
                    <a:pt x="99" y="498"/>
                  </a:lnTo>
                  <a:lnTo>
                    <a:pt x="94" y="502"/>
                  </a:lnTo>
                  <a:lnTo>
                    <a:pt x="90" y="498"/>
                  </a:lnTo>
                  <a:lnTo>
                    <a:pt x="85" y="504"/>
                  </a:lnTo>
                  <a:lnTo>
                    <a:pt x="79" y="516"/>
                  </a:lnTo>
                  <a:lnTo>
                    <a:pt x="72" y="522"/>
                  </a:lnTo>
                  <a:lnTo>
                    <a:pt x="67" y="531"/>
                  </a:lnTo>
                  <a:lnTo>
                    <a:pt x="56" y="531"/>
                  </a:lnTo>
                  <a:lnTo>
                    <a:pt x="54" y="538"/>
                  </a:lnTo>
                  <a:lnTo>
                    <a:pt x="54" y="549"/>
                  </a:lnTo>
                  <a:lnTo>
                    <a:pt x="47" y="550"/>
                  </a:lnTo>
                  <a:lnTo>
                    <a:pt x="45" y="554"/>
                  </a:lnTo>
                  <a:lnTo>
                    <a:pt x="45" y="561"/>
                  </a:lnTo>
                  <a:lnTo>
                    <a:pt x="47" y="569"/>
                  </a:lnTo>
                  <a:lnTo>
                    <a:pt x="45" y="579"/>
                  </a:lnTo>
                  <a:lnTo>
                    <a:pt x="45" y="585"/>
                  </a:lnTo>
                  <a:lnTo>
                    <a:pt x="41" y="590"/>
                  </a:lnTo>
                  <a:lnTo>
                    <a:pt x="47" y="597"/>
                  </a:lnTo>
                  <a:lnTo>
                    <a:pt x="45" y="603"/>
                  </a:lnTo>
                  <a:lnTo>
                    <a:pt x="47" y="608"/>
                  </a:lnTo>
                  <a:lnTo>
                    <a:pt x="54" y="612"/>
                  </a:lnTo>
                  <a:lnTo>
                    <a:pt x="56" y="615"/>
                  </a:lnTo>
                  <a:lnTo>
                    <a:pt x="69" y="639"/>
                  </a:lnTo>
                  <a:lnTo>
                    <a:pt x="79" y="650"/>
                  </a:lnTo>
                  <a:lnTo>
                    <a:pt x="79" y="653"/>
                  </a:lnTo>
                  <a:lnTo>
                    <a:pt x="76" y="655"/>
                  </a:lnTo>
                  <a:lnTo>
                    <a:pt x="72" y="661"/>
                  </a:lnTo>
                  <a:lnTo>
                    <a:pt x="85" y="666"/>
                  </a:lnTo>
                  <a:lnTo>
                    <a:pt x="87" y="668"/>
                  </a:lnTo>
                  <a:lnTo>
                    <a:pt x="87" y="671"/>
                  </a:lnTo>
                  <a:lnTo>
                    <a:pt x="85" y="673"/>
                  </a:lnTo>
                  <a:lnTo>
                    <a:pt x="85" y="684"/>
                  </a:lnTo>
                  <a:lnTo>
                    <a:pt x="87" y="689"/>
                  </a:lnTo>
                  <a:lnTo>
                    <a:pt x="87" y="691"/>
                  </a:lnTo>
                  <a:lnTo>
                    <a:pt x="83" y="702"/>
                  </a:lnTo>
                  <a:lnTo>
                    <a:pt x="83" y="713"/>
                  </a:lnTo>
                  <a:lnTo>
                    <a:pt x="78" y="715"/>
                  </a:lnTo>
                  <a:lnTo>
                    <a:pt x="67" y="718"/>
                  </a:lnTo>
                  <a:lnTo>
                    <a:pt x="63" y="729"/>
                  </a:lnTo>
                  <a:lnTo>
                    <a:pt x="67" y="736"/>
                  </a:lnTo>
                  <a:lnTo>
                    <a:pt x="72" y="736"/>
                  </a:lnTo>
                  <a:lnTo>
                    <a:pt x="72" y="742"/>
                  </a:lnTo>
                  <a:lnTo>
                    <a:pt x="70" y="744"/>
                  </a:lnTo>
                  <a:lnTo>
                    <a:pt x="70" y="749"/>
                  </a:lnTo>
                  <a:lnTo>
                    <a:pt x="69" y="753"/>
                  </a:lnTo>
                  <a:lnTo>
                    <a:pt x="59" y="771"/>
                  </a:lnTo>
                  <a:lnTo>
                    <a:pt x="49" y="782"/>
                  </a:lnTo>
                  <a:lnTo>
                    <a:pt x="47" y="789"/>
                  </a:lnTo>
                  <a:lnTo>
                    <a:pt x="38" y="801"/>
                  </a:lnTo>
                  <a:lnTo>
                    <a:pt x="32" y="805"/>
                  </a:lnTo>
                  <a:lnTo>
                    <a:pt x="31" y="807"/>
                  </a:lnTo>
                  <a:lnTo>
                    <a:pt x="34" y="810"/>
                  </a:lnTo>
                  <a:lnTo>
                    <a:pt x="25" y="810"/>
                  </a:lnTo>
                  <a:lnTo>
                    <a:pt x="25" y="812"/>
                  </a:lnTo>
                  <a:lnTo>
                    <a:pt x="31" y="818"/>
                  </a:lnTo>
                  <a:lnTo>
                    <a:pt x="31" y="819"/>
                  </a:lnTo>
                  <a:lnTo>
                    <a:pt x="29" y="836"/>
                  </a:lnTo>
                  <a:lnTo>
                    <a:pt x="25" y="838"/>
                  </a:lnTo>
                  <a:lnTo>
                    <a:pt x="25" y="841"/>
                  </a:lnTo>
                  <a:lnTo>
                    <a:pt x="31" y="843"/>
                  </a:lnTo>
                  <a:lnTo>
                    <a:pt x="31" y="852"/>
                  </a:lnTo>
                  <a:lnTo>
                    <a:pt x="31" y="854"/>
                  </a:lnTo>
                  <a:lnTo>
                    <a:pt x="29" y="859"/>
                  </a:lnTo>
                  <a:lnTo>
                    <a:pt x="25" y="863"/>
                  </a:lnTo>
                  <a:lnTo>
                    <a:pt x="32" y="866"/>
                  </a:lnTo>
                  <a:lnTo>
                    <a:pt x="32" y="872"/>
                  </a:lnTo>
                  <a:lnTo>
                    <a:pt x="34" y="870"/>
                  </a:lnTo>
                  <a:lnTo>
                    <a:pt x="32" y="883"/>
                  </a:lnTo>
                  <a:lnTo>
                    <a:pt x="29" y="881"/>
                  </a:lnTo>
                  <a:lnTo>
                    <a:pt x="29" y="883"/>
                  </a:lnTo>
                  <a:lnTo>
                    <a:pt x="32" y="888"/>
                  </a:lnTo>
                  <a:lnTo>
                    <a:pt x="38" y="899"/>
                  </a:lnTo>
                  <a:lnTo>
                    <a:pt x="41" y="904"/>
                  </a:lnTo>
                  <a:lnTo>
                    <a:pt x="41" y="928"/>
                  </a:lnTo>
                  <a:lnTo>
                    <a:pt x="40" y="933"/>
                  </a:lnTo>
                  <a:lnTo>
                    <a:pt x="47" y="1056"/>
                  </a:lnTo>
                  <a:lnTo>
                    <a:pt x="52" y="1056"/>
                  </a:lnTo>
                  <a:lnTo>
                    <a:pt x="56" y="1094"/>
                  </a:lnTo>
                  <a:lnTo>
                    <a:pt x="63" y="1108"/>
                  </a:lnTo>
                  <a:lnTo>
                    <a:pt x="56" y="1134"/>
                  </a:lnTo>
                  <a:lnTo>
                    <a:pt x="59" y="1137"/>
                  </a:lnTo>
                  <a:lnTo>
                    <a:pt x="54" y="1150"/>
                  </a:lnTo>
                  <a:lnTo>
                    <a:pt x="52" y="1152"/>
                  </a:lnTo>
                  <a:lnTo>
                    <a:pt x="38" y="1175"/>
                  </a:lnTo>
                  <a:lnTo>
                    <a:pt x="32" y="1179"/>
                  </a:lnTo>
                  <a:lnTo>
                    <a:pt x="32" y="1184"/>
                  </a:lnTo>
                  <a:lnTo>
                    <a:pt x="29" y="1191"/>
                  </a:lnTo>
                  <a:lnTo>
                    <a:pt x="18" y="1222"/>
                  </a:lnTo>
                  <a:lnTo>
                    <a:pt x="18" y="1236"/>
                  </a:lnTo>
                  <a:lnTo>
                    <a:pt x="9" y="1251"/>
                  </a:lnTo>
                  <a:lnTo>
                    <a:pt x="7" y="1255"/>
                  </a:lnTo>
                  <a:lnTo>
                    <a:pt x="4" y="1269"/>
                  </a:lnTo>
                  <a:lnTo>
                    <a:pt x="4" y="1274"/>
                  </a:lnTo>
                  <a:lnTo>
                    <a:pt x="4" y="1278"/>
                  </a:lnTo>
                  <a:lnTo>
                    <a:pt x="2" y="1296"/>
                  </a:lnTo>
                  <a:lnTo>
                    <a:pt x="4" y="1303"/>
                  </a:lnTo>
                  <a:lnTo>
                    <a:pt x="0" y="1320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1" name="Freeform 81"/>
            <p:cNvSpPr>
              <a:spLocks noChangeAspect="1"/>
            </p:cNvSpPr>
            <p:nvPr/>
          </p:nvSpPr>
          <p:spPr bwMode="auto">
            <a:xfrm>
              <a:off x="3896782" y="3296766"/>
              <a:ext cx="765663" cy="1193896"/>
            </a:xfrm>
            <a:custGeom>
              <a:avLst/>
              <a:gdLst>
                <a:gd name="T0" fmla="*/ 2147483647 w 917"/>
                <a:gd name="T1" fmla="*/ 2147483647 h 1708"/>
                <a:gd name="T2" fmla="*/ 2147483647 w 917"/>
                <a:gd name="T3" fmla="*/ 2147483647 h 1708"/>
                <a:gd name="T4" fmla="*/ 2147483647 w 917"/>
                <a:gd name="T5" fmla="*/ 2147483647 h 1708"/>
                <a:gd name="T6" fmla="*/ 2147483647 w 917"/>
                <a:gd name="T7" fmla="*/ 2147483647 h 1708"/>
                <a:gd name="T8" fmla="*/ 2147483647 w 917"/>
                <a:gd name="T9" fmla="*/ 2147483647 h 1708"/>
                <a:gd name="T10" fmla="*/ 2147483647 w 917"/>
                <a:gd name="T11" fmla="*/ 2147483647 h 1708"/>
                <a:gd name="T12" fmla="*/ 2147483647 w 917"/>
                <a:gd name="T13" fmla="*/ 2147483647 h 1708"/>
                <a:gd name="T14" fmla="*/ 2147483647 w 917"/>
                <a:gd name="T15" fmla="*/ 2147483647 h 1708"/>
                <a:gd name="T16" fmla="*/ 2147483647 w 917"/>
                <a:gd name="T17" fmla="*/ 2147483647 h 1708"/>
                <a:gd name="T18" fmla="*/ 2147483647 w 917"/>
                <a:gd name="T19" fmla="*/ 2147483647 h 1708"/>
                <a:gd name="T20" fmla="*/ 2147483647 w 917"/>
                <a:gd name="T21" fmla="*/ 2147483647 h 1708"/>
                <a:gd name="T22" fmla="*/ 2147483647 w 917"/>
                <a:gd name="T23" fmla="*/ 2147483647 h 1708"/>
                <a:gd name="T24" fmla="*/ 2147483647 w 917"/>
                <a:gd name="T25" fmla="*/ 2147483647 h 1708"/>
                <a:gd name="T26" fmla="*/ 2147483647 w 917"/>
                <a:gd name="T27" fmla="*/ 2147483647 h 1708"/>
                <a:gd name="T28" fmla="*/ 2147483647 w 917"/>
                <a:gd name="T29" fmla="*/ 2147483647 h 1708"/>
                <a:gd name="T30" fmla="*/ 2147483647 w 917"/>
                <a:gd name="T31" fmla="*/ 2147483647 h 1708"/>
                <a:gd name="T32" fmla="*/ 2147483647 w 917"/>
                <a:gd name="T33" fmla="*/ 2147483647 h 1708"/>
                <a:gd name="T34" fmla="*/ 2147483647 w 917"/>
                <a:gd name="T35" fmla="*/ 2147483647 h 1708"/>
                <a:gd name="T36" fmla="*/ 2147483647 w 917"/>
                <a:gd name="T37" fmla="*/ 2147483647 h 1708"/>
                <a:gd name="T38" fmla="*/ 2147483647 w 917"/>
                <a:gd name="T39" fmla="*/ 0 h 1708"/>
                <a:gd name="T40" fmla="*/ 2147483647 w 917"/>
                <a:gd name="T41" fmla="*/ 2147483647 h 1708"/>
                <a:gd name="T42" fmla="*/ 2147483647 w 917"/>
                <a:gd name="T43" fmla="*/ 2147483647 h 1708"/>
                <a:gd name="T44" fmla="*/ 2147483647 w 917"/>
                <a:gd name="T45" fmla="*/ 2147483647 h 1708"/>
                <a:gd name="T46" fmla="*/ 2147483647 w 917"/>
                <a:gd name="T47" fmla="*/ 2147483647 h 1708"/>
                <a:gd name="T48" fmla="*/ 2147483647 w 917"/>
                <a:gd name="T49" fmla="*/ 2147483647 h 1708"/>
                <a:gd name="T50" fmla="*/ 2147483647 w 917"/>
                <a:gd name="T51" fmla="*/ 2147483647 h 1708"/>
                <a:gd name="T52" fmla="*/ 2147483647 w 917"/>
                <a:gd name="T53" fmla="*/ 2147483647 h 1708"/>
                <a:gd name="T54" fmla="*/ 2147483647 w 917"/>
                <a:gd name="T55" fmla="*/ 2147483647 h 1708"/>
                <a:gd name="T56" fmla="*/ 2147483647 w 917"/>
                <a:gd name="T57" fmla="*/ 2147483647 h 1708"/>
                <a:gd name="T58" fmla="*/ 2147483647 w 917"/>
                <a:gd name="T59" fmla="*/ 2147483647 h 1708"/>
                <a:gd name="T60" fmla="*/ 2147483647 w 917"/>
                <a:gd name="T61" fmla="*/ 2147483647 h 1708"/>
                <a:gd name="T62" fmla="*/ 2147483647 w 917"/>
                <a:gd name="T63" fmla="*/ 2147483647 h 1708"/>
                <a:gd name="T64" fmla="*/ 2147483647 w 917"/>
                <a:gd name="T65" fmla="*/ 2147483647 h 1708"/>
                <a:gd name="T66" fmla="*/ 2147483647 w 917"/>
                <a:gd name="T67" fmla="*/ 2147483647 h 1708"/>
                <a:gd name="T68" fmla="*/ 2147483647 w 917"/>
                <a:gd name="T69" fmla="*/ 2147483647 h 1708"/>
                <a:gd name="T70" fmla="*/ 2147483647 w 917"/>
                <a:gd name="T71" fmla="*/ 2147483647 h 1708"/>
                <a:gd name="T72" fmla="*/ 2147483647 w 917"/>
                <a:gd name="T73" fmla="*/ 2147483647 h 1708"/>
                <a:gd name="T74" fmla="*/ 2147483647 w 917"/>
                <a:gd name="T75" fmla="*/ 2147483647 h 1708"/>
                <a:gd name="T76" fmla="*/ 2147483647 w 917"/>
                <a:gd name="T77" fmla="*/ 2147483647 h 1708"/>
                <a:gd name="T78" fmla="*/ 2147483647 w 917"/>
                <a:gd name="T79" fmla="*/ 2147483647 h 1708"/>
                <a:gd name="T80" fmla="*/ 2147483647 w 917"/>
                <a:gd name="T81" fmla="*/ 2147483647 h 1708"/>
                <a:gd name="T82" fmla="*/ 2147483647 w 917"/>
                <a:gd name="T83" fmla="*/ 2147483647 h 1708"/>
                <a:gd name="T84" fmla="*/ 2147483647 w 917"/>
                <a:gd name="T85" fmla="*/ 2147483647 h 1708"/>
                <a:gd name="T86" fmla="*/ 2147483647 w 917"/>
                <a:gd name="T87" fmla="*/ 2147483647 h 1708"/>
                <a:gd name="T88" fmla="*/ 2147483647 w 917"/>
                <a:gd name="T89" fmla="*/ 2147483647 h 1708"/>
                <a:gd name="T90" fmla="*/ 2147483647 w 917"/>
                <a:gd name="T91" fmla="*/ 2147483647 h 1708"/>
                <a:gd name="T92" fmla="*/ 2147483647 w 917"/>
                <a:gd name="T93" fmla="*/ 2147483647 h 1708"/>
                <a:gd name="T94" fmla="*/ 2147483647 w 917"/>
                <a:gd name="T95" fmla="*/ 2147483647 h 1708"/>
                <a:gd name="T96" fmla="*/ 2147483647 w 917"/>
                <a:gd name="T97" fmla="*/ 2147483647 h 1708"/>
                <a:gd name="T98" fmla="*/ 2147483647 w 917"/>
                <a:gd name="T99" fmla="*/ 2147483647 h 1708"/>
                <a:gd name="T100" fmla="*/ 2147483647 w 917"/>
                <a:gd name="T101" fmla="*/ 2147483647 h 1708"/>
                <a:gd name="T102" fmla="*/ 2147483647 w 917"/>
                <a:gd name="T103" fmla="*/ 2147483647 h 1708"/>
                <a:gd name="T104" fmla="*/ 2147483647 w 917"/>
                <a:gd name="T105" fmla="*/ 2147483647 h 1708"/>
                <a:gd name="T106" fmla="*/ 2147483647 w 917"/>
                <a:gd name="T107" fmla="*/ 2147483647 h 1708"/>
                <a:gd name="T108" fmla="*/ 2147483647 w 917"/>
                <a:gd name="T109" fmla="*/ 2147483647 h 1708"/>
                <a:gd name="T110" fmla="*/ 2147483647 w 917"/>
                <a:gd name="T111" fmla="*/ 2147483647 h 1708"/>
                <a:gd name="T112" fmla="*/ 2147483647 w 917"/>
                <a:gd name="T113" fmla="*/ 2147483647 h 1708"/>
                <a:gd name="T114" fmla="*/ 2147483647 w 917"/>
                <a:gd name="T115" fmla="*/ 2147483647 h 1708"/>
                <a:gd name="T116" fmla="*/ 2147483647 w 917"/>
                <a:gd name="T117" fmla="*/ 2147483647 h 1708"/>
                <a:gd name="T118" fmla="*/ 2147483647 w 917"/>
                <a:gd name="T119" fmla="*/ 2147483647 h 1708"/>
                <a:gd name="T120" fmla="*/ 2147483647 w 917"/>
                <a:gd name="T121" fmla="*/ 2147483647 h 17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7"/>
                <a:gd name="T184" fmla="*/ 0 h 1708"/>
                <a:gd name="T185" fmla="*/ 917 w 917"/>
                <a:gd name="T186" fmla="*/ 1708 h 17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7" h="1708">
                  <a:moveTo>
                    <a:pt x="0" y="1428"/>
                  </a:moveTo>
                  <a:lnTo>
                    <a:pt x="15" y="1428"/>
                  </a:lnTo>
                  <a:lnTo>
                    <a:pt x="29" y="1439"/>
                  </a:lnTo>
                  <a:lnTo>
                    <a:pt x="71" y="1425"/>
                  </a:lnTo>
                  <a:lnTo>
                    <a:pt x="83" y="1374"/>
                  </a:lnTo>
                  <a:lnTo>
                    <a:pt x="87" y="1381"/>
                  </a:lnTo>
                  <a:lnTo>
                    <a:pt x="83" y="1361"/>
                  </a:lnTo>
                  <a:lnTo>
                    <a:pt x="71" y="1361"/>
                  </a:lnTo>
                  <a:lnTo>
                    <a:pt x="56" y="1351"/>
                  </a:lnTo>
                  <a:lnTo>
                    <a:pt x="53" y="1327"/>
                  </a:lnTo>
                  <a:lnTo>
                    <a:pt x="62" y="1333"/>
                  </a:lnTo>
                  <a:lnTo>
                    <a:pt x="71" y="1304"/>
                  </a:lnTo>
                  <a:lnTo>
                    <a:pt x="92" y="1280"/>
                  </a:lnTo>
                  <a:lnTo>
                    <a:pt x="116" y="1282"/>
                  </a:lnTo>
                  <a:lnTo>
                    <a:pt x="123" y="1293"/>
                  </a:lnTo>
                  <a:lnTo>
                    <a:pt x="132" y="1296"/>
                  </a:lnTo>
                  <a:lnTo>
                    <a:pt x="143" y="1287"/>
                  </a:lnTo>
                  <a:lnTo>
                    <a:pt x="168" y="1286"/>
                  </a:lnTo>
                  <a:lnTo>
                    <a:pt x="168" y="1304"/>
                  </a:lnTo>
                  <a:lnTo>
                    <a:pt x="175" y="1302"/>
                  </a:lnTo>
                  <a:lnTo>
                    <a:pt x="177" y="1309"/>
                  </a:lnTo>
                  <a:lnTo>
                    <a:pt x="190" y="1282"/>
                  </a:lnTo>
                  <a:lnTo>
                    <a:pt x="174" y="1262"/>
                  </a:lnTo>
                  <a:lnTo>
                    <a:pt x="174" y="1233"/>
                  </a:lnTo>
                  <a:lnTo>
                    <a:pt x="166" y="1226"/>
                  </a:lnTo>
                  <a:lnTo>
                    <a:pt x="183" y="1175"/>
                  </a:lnTo>
                  <a:lnTo>
                    <a:pt x="190" y="1175"/>
                  </a:lnTo>
                  <a:lnTo>
                    <a:pt x="186" y="1152"/>
                  </a:lnTo>
                  <a:lnTo>
                    <a:pt x="170" y="1141"/>
                  </a:lnTo>
                  <a:lnTo>
                    <a:pt x="175" y="1130"/>
                  </a:lnTo>
                  <a:lnTo>
                    <a:pt x="197" y="1141"/>
                  </a:lnTo>
                  <a:lnTo>
                    <a:pt x="204" y="1130"/>
                  </a:lnTo>
                  <a:lnTo>
                    <a:pt x="206" y="1118"/>
                  </a:lnTo>
                  <a:lnTo>
                    <a:pt x="197" y="1100"/>
                  </a:lnTo>
                  <a:lnTo>
                    <a:pt x="174" y="1083"/>
                  </a:lnTo>
                  <a:lnTo>
                    <a:pt x="148" y="1087"/>
                  </a:lnTo>
                  <a:lnTo>
                    <a:pt x="145" y="1065"/>
                  </a:lnTo>
                  <a:lnTo>
                    <a:pt x="168" y="1053"/>
                  </a:lnTo>
                  <a:lnTo>
                    <a:pt x="166" y="1045"/>
                  </a:lnTo>
                  <a:lnTo>
                    <a:pt x="179" y="1031"/>
                  </a:lnTo>
                  <a:lnTo>
                    <a:pt x="184" y="1011"/>
                  </a:lnTo>
                  <a:lnTo>
                    <a:pt x="177" y="1004"/>
                  </a:lnTo>
                  <a:lnTo>
                    <a:pt x="175" y="975"/>
                  </a:lnTo>
                  <a:lnTo>
                    <a:pt x="184" y="959"/>
                  </a:lnTo>
                  <a:lnTo>
                    <a:pt x="239" y="959"/>
                  </a:lnTo>
                  <a:lnTo>
                    <a:pt x="267" y="975"/>
                  </a:lnTo>
                  <a:lnTo>
                    <a:pt x="269" y="988"/>
                  </a:lnTo>
                  <a:lnTo>
                    <a:pt x="278" y="993"/>
                  </a:lnTo>
                  <a:lnTo>
                    <a:pt x="284" y="1006"/>
                  </a:lnTo>
                  <a:lnTo>
                    <a:pt x="298" y="1004"/>
                  </a:lnTo>
                  <a:lnTo>
                    <a:pt x="300" y="993"/>
                  </a:lnTo>
                  <a:lnTo>
                    <a:pt x="338" y="1000"/>
                  </a:lnTo>
                  <a:lnTo>
                    <a:pt x="350" y="988"/>
                  </a:lnTo>
                  <a:lnTo>
                    <a:pt x="361" y="995"/>
                  </a:lnTo>
                  <a:lnTo>
                    <a:pt x="390" y="988"/>
                  </a:lnTo>
                  <a:lnTo>
                    <a:pt x="390" y="980"/>
                  </a:lnTo>
                  <a:lnTo>
                    <a:pt x="374" y="966"/>
                  </a:lnTo>
                  <a:lnTo>
                    <a:pt x="361" y="932"/>
                  </a:lnTo>
                  <a:lnTo>
                    <a:pt x="376" y="930"/>
                  </a:lnTo>
                  <a:lnTo>
                    <a:pt x="378" y="919"/>
                  </a:lnTo>
                  <a:lnTo>
                    <a:pt x="414" y="935"/>
                  </a:lnTo>
                  <a:lnTo>
                    <a:pt x="444" y="923"/>
                  </a:lnTo>
                  <a:lnTo>
                    <a:pt x="450" y="928"/>
                  </a:lnTo>
                  <a:lnTo>
                    <a:pt x="489" y="925"/>
                  </a:lnTo>
                  <a:lnTo>
                    <a:pt x="511" y="908"/>
                  </a:lnTo>
                  <a:lnTo>
                    <a:pt x="515" y="896"/>
                  </a:lnTo>
                  <a:lnTo>
                    <a:pt x="511" y="865"/>
                  </a:lnTo>
                  <a:lnTo>
                    <a:pt x="502" y="854"/>
                  </a:lnTo>
                  <a:lnTo>
                    <a:pt x="506" y="784"/>
                  </a:lnTo>
                  <a:lnTo>
                    <a:pt x="518" y="782"/>
                  </a:lnTo>
                  <a:lnTo>
                    <a:pt x="520" y="690"/>
                  </a:lnTo>
                  <a:lnTo>
                    <a:pt x="497" y="668"/>
                  </a:lnTo>
                  <a:lnTo>
                    <a:pt x="488" y="679"/>
                  </a:lnTo>
                  <a:lnTo>
                    <a:pt x="471" y="654"/>
                  </a:lnTo>
                  <a:lnTo>
                    <a:pt x="457" y="650"/>
                  </a:lnTo>
                  <a:lnTo>
                    <a:pt x="446" y="639"/>
                  </a:lnTo>
                  <a:lnTo>
                    <a:pt x="443" y="650"/>
                  </a:lnTo>
                  <a:lnTo>
                    <a:pt x="423" y="637"/>
                  </a:lnTo>
                  <a:lnTo>
                    <a:pt x="421" y="627"/>
                  </a:lnTo>
                  <a:lnTo>
                    <a:pt x="412" y="625"/>
                  </a:lnTo>
                  <a:lnTo>
                    <a:pt x="405" y="610"/>
                  </a:lnTo>
                  <a:lnTo>
                    <a:pt x="369" y="592"/>
                  </a:lnTo>
                  <a:lnTo>
                    <a:pt x="352" y="591"/>
                  </a:lnTo>
                  <a:lnTo>
                    <a:pt x="347" y="582"/>
                  </a:lnTo>
                  <a:lnTo>
                    <a:pt x="314" y="569"/>
                  </a:lnTo>
                  <a:lnTo>
                    <a:pt x="309" y="535"/>
                  </a:lnTo>
                  <a:lnTo>
                    <a:pt x="314" y="533"/>
                  </a:lnTo>
                  <a:lnTo>
                    <a:pt x="314" y="526"/>
                  </a:lnTo>
                  <a:lnTo>
                    <a:pt x="320" y="531"/>
                  </a:lnTo>
                  <a:lnTo>
                    <a:pt x="323" y="526"/>
                  </a:lnTo>
                  <a:lnTo>
                    <a:pt x="323" y="517"/>
                  </a:lnTo>
                  <a:lnTo>
                    <a:pt x="314" y="504"/>
                  </a:lnTo>
                  <a:lnTo>
                    <a:pt x="320" y="502"/>
                  </a:lnTo>
                  <a:lnTo>
                    <a:pt x="320" y="498"/>
                  </a:lnTo>
                  <a:lnTo>
                    <a:pt x="313" y="482"/>
                  </a:lnTo>
                  <a:lnTo>
                    <a:pt x="313" y="475"/>
                  </a:lnTo>
                  <a:lnTo>
                    <a:pt x="314" y="468"/>
                  </a:lnTo>
                  <a:lnTo>
                    <a:pt x="316" y="446"/>
                  </a:lnTo>
                  <a:lnTo>
                    <a:pt x="327" y="439"/>
                  </a:lnTo>
                  <a:lnTo>
                    <a:pt x="329" y="433"/>
                  </a:lnTo>
                  <a:lnTo>
                    <a:pt x="329" y="428"/>
                  </a:lnTo>
                  <a:lnTo>
                    <a:pt x="320" y="421"/>
                  </a:lnTo>
                  <a:lnTo>
                    <a:pt x="329" y="415"/>
                  </a:lnTo>
                  <a:lnTo>
                    <a:pt x="331" y="410"/>
                  </a:lnTo>
                  <a:lnTo>
                    <a:pt x="331" y="403"/>
                  </a:lnTo>
                  <a:lnTo>
                    <a:pt x="343" y="405"/>
                  </a:lnTo>
                  <a:lnTo>
                    <a:pt x="347" y="399"/>
                  </a:lnTo>
                  <a:lnTo>
                    <a:pt x="347" y="388"/>
                  </a:lnTo>
                  <a:lnTo>
                    <a:pt x="361" y="383"/>
                  </a:lnTo>
                  <a:lnTo>
                    <a:pt x="369" y="381"/>
                  </a:lnTo>
                  <a:lnTo>
                    <a:pt x="374" y="374"/>
                  </a:lnTo>
                  <a:lnTo>
                    <a:pt x="374" y="363"/>
                  </a:lnTo>
                  <a:lnTo>
                    <a:pt x="423" y="383"/>
                  </a:lnTo>
                  <a:lnTo>
                    <a:pt x="434" y="415"/>
                  </a:lnTo>
                  <a:lnTo>
                    <a:pt x="446" y="423"/>
                  </a:lnTo>
                  <a:lnTo>
                    <a:pt x="466" y="410"/>
                  </a:lnTo>
                  <a:lnTo>
                    <a:pt x="473" y="417"/>
                  </a:lnTo>
                  <a:lnTo>
                    <a:pt x="511" y="408"/>
                  </a:lnTo>
                  <a:lnTo>
                    <a:pt x="515" y="415"/>
                  </a:lnTo>
                  <a:lnTo>
                    <a:pt x="545" y="408"/>
                  </a:lnTo>
                  <a:lnTo>
                    <a:pt x="551" y="336"/>
                  </a:lnTo>
                  <a:lnTo>
                    <a:pt x="573" y="358"/>
                  </a:lnTo>
                  <a:lnTo>
                    <a:pt x="591" y="329"/>
                  </a:lnTo>
                  <a:lnTo>
                    <a:pt x="569" y="305"/>
                  </a:lnTo>
                  <a:lnTo>
                    <a:pt x="580" y="264"/>
                  </a:lnTo>
                  <a:lnTo>
                    <a:pt x="621" y="206"/>
                  </a:lnTo>
                  <a:lnTo>
                    <a:pt x="634" y="210"/>
                  </a:lnTo>
                  <a:lnTo>
                    <a:pt x="632" y="188"/>
                  </a:lnTo>
                  <a:lnTo>
                    <a:pt x="650" y="166"/>
                  </a:lnTo>
                  <a:lnTo>
                    <a:pt x="663" y="166"/>
                  </a:lnTo>
                  <a:lnTo>
                    <a:pt x="688" y="118"/>
                  </a:lnTo>
                  <a:lnTo>
                    <a:pt x="748" y="81"/>
                  </a:lnTo>
                  <a:lnTo>
                    <a:pt x="751" y="31"/>
                  </a:lnTo>
                  <a:lnTo>
                    <a:pt x="771" y="36"/>
                  </a:lnTo>
                  <a:lnTo>
                    <a:pt x="789" y="60"/>
                  </a:lnTo>
                  <a:lnTo>
                    <a:pt x="811" y="44"/>
                  </a:lnTo>
                  <a:lnTo>
                    <a:pt x="823" y="72"/>
                  </a:lnTo>
                  <a:lnTo>
                    <a:pt x="842" y="67"/>
                  </a:lnTo>
                  <a:lnTo>
                    <a:pt x="863" y="24"/>
                  </a:lnTo>
                  <a:lnTo>
                    <a:pt x="901" y="0"/>
                  </a:lnTo>
                  <a:lnTo>
                    <a:pt x="898" y="44"/>
                  </a:lnTo>
                  <a:lnTo>
                    <a:pt x="903" y="47"/>
                  </a:lnTo>
                  <a:lnTo>
                    <a:pt x="905" y="53"/>
                  </a:lnTo>
                  <a:lnTo>
                    <a:pt x="908" y="49"/>
                  </a:lnTo>
                  <a:lnTo>
                    <a:pt x="910" y="60"/>
                  </a:lnTo>
                  <a:lnTo>
                    <a:pt x="917" y="60"/>
                  </a:lnTo>
                  <a:lnTo>
                    <a:pt x="905" y="90"/>
                  </a:lnTo>
                  <a:lnTo>
                    <a:pt x="903" y="110"/>
                  </a:lnTo>
                  <a:lnTo>
                    <a:pt x="896" y="119"/>
                  </a:lnTo>
                  <a:lnTo>
                    <a:pt x="881" y="125"/>
                  </a:lnTo>
                  <a:lnTo>
                    <a:pt x="879" y="130"/>
                  </a:lnTo>
                  <a:lnTo>
                    <a:pt x="885" y="152"/>
                  </a:lnTo>
                  <a:lnTo>
                    <a:pt x="879" y="170"/>
                  </a:lnTo>
                  <a:lnTo>
                    <a:pt x="874" y="175"/>
                  </a:lnTo>
                  <a:lnTo>
                    <a:pt x="874" y="181"/>
                  </a:lnTo>
                  <a:lnTo>
                    <a:pt x="867" y="190"/>
                  </a:lnTo>
                  <a:lnTo>
                    <a:pt x="867" y="195"/>
                  </a:lnTo>
                  <a:lnTo>
                    <a:pt x="863" y="206"/>
                  </a:lnTo>
                  <a:lnTo>
                    <a:pt x="865" y="211"/>
                  </a:lnTo>
                  <a:lnTo>
                    <a:pt x="870" y="217"/>
                  </a:lnTo>
                  <a:lnTo>
                    <a:pt x="867" y="229"/>
                  </a:lnTo>
                  <a:lnTo>
                    <a:pt x="863" y="229"/>
                  </a:lnTo>
                  <a:lnTo>
                    <a:pt x="863" y="242"/>
                  </a:lnTo>
                  <a:lnTo>
                    <a:pt x="858" y="246"/>
                  </a:lnTo>
                  <a:lnTo>
                    <a:pt x="854" y="242"/>
                  </a:lnTo>
                  <a:lnTo>
                    <a:pt x="849" y="248"/>
                  </a:lnTo>
                  <a:lnTo>
                    <a:pt x="843" y="260"/>
                  </a:lnTo>
                  <a:lnTo>
                    <a:pt x="836" y="266"/>
                  </a:lnTo>
                  <a:lnTo>
                    <a:pt x="831" y="275"/>
                  </a:lnTo>
                  <a:lnTo>
                    <a:pt x="820" y="275"/>
                  </a:lnTo>
                  <a:lnTo>
                    <a:pt x="818" y="282"/>
                  </a:lnTo>
                  <a:lnTo>
                    <a:pt x="818" y="293"/>
                  </a:lnTo>
                  <a:lnTo>
                    <a:pt x="811" y="294"/>
                  </a:lnTo>
                  <a:lnTo>
                    <a:pt x="809" y="298"/>
                  </a:lnTo>
                  <a:lnTo>
                    <a:pt x="809" y="305"/>
                  </a:lnTo>
                  <a:lnTo>
                    <a:pt x="811" y="313"/>
                  </a:lnTo>
                  <a:lnTo>
                    <a:pt x="809" y="323"/>
                  </a:lnTo>
                  <a:lnTo>
                    <a:pt x="809" y="329"/>
                  </a:lnTo>
                  <a:lnTo>
                    <a:pt x="805" y="334"/>
                  </a:lnTo>
                  <a:lnTo>
                    <a:pt x="811" y="341"/>
                  </a:lnTo>
                  <a:lnTo>
                    <a:pt x="809" y="347"/>
                  </a:lnTo>
                  <a:lnTo>
                    <a:pt x="811" y="352"/>
                  </a:lnTo>
                  <a:lnTo>
                    <a:pt x="818" y="356"/>
                  </a:lnTo>
                  <a:lnTo>
                    <a:pt x="820" y="359"/>
                  </a:lnTo>
                  <a:lnTo>
                    <a:pt x="833" y="383"/>
                  </a:lnTo>
                  <a:lnTo>
                    <a:pt x="843" y="394"/>
                  </a:lnTo>
                  <a:lnTo>
                    <a:pt x="843" y="397"/>
                  </a:lnTo>
                  <a:lnTo>
                    <a:pt x="840" y="399"/>
                  </a:lnTo>
                  <a:lnTo>
                    <a:pt x="836" y="405"/>
                  </a:lnTo>
                  <a:lnTo>
                    <a:pt x="849" y="410"/>
                  </a:lnTo>
                  <a:lnTo>
                    <a:pt x="851" y="412"/>
                  </a:lnTo>
                  <a:lnTo>
                    <a:pt x="851" y="415"/>
                  </a:lnTo>
                  <a:lnTo>
                    <a:pt x="849" y="417"/>
                  </a:lnTo>
                  <a:lnTo>
                    <a:pt x="849" y="428"/>
                  </a:lnTo>
                  <a:lnTo>
                    <a:pt x="851" y="433"/>
                  </a:lnTo>
                  <a:lnTo>
                    <a:pt x="851" y="435"/>
                  </a:lnTo>
                  <a:lnTo>
                    <a:pt x="847" y="446"/>
                  </a:lnTo>
                  <a:lnTo>
                    <a:pt x="847" y="457"/>
                  </a:lnTo>
                  <a:lnTo>
                    <a:pt x="842" y="459"/>
                  </a:lnTo>
                  <a:lnTo>
                    <a:pt x="831" y="462"/>
                  </a:lnTo>
                  <a:lnTo>
                    <a:pt x="827" y="473"/>
                  </a:lnTo>
                  <a:lnTo>
                    <a:pt x="831" y="480"/>
                  </a:lnTo>
                  <a:lnTo>
                    <a:pt x="836" y="480"/>
                  </a:lnTo>
                  <a:lnTo>
                    <a:pt x="836" y="486"/>
                  </a:lnTo>
                  <a:lnTo>
                    <a:pt x="834" y="488"/>
                  </a:lnTo>
                  <a:lnTo>
                    <a:pt x="834" y="493"/>
                  </a:lnTo>
                  <a:lnTo>
                    <a:pt x="833" y="497"/>
                  </a:lnTo>
                  <a:lnTo>
                    <a:pt x="823" y="515"/>
                  </a:lnTo>
                  <a:lnTo>
                    <a:pt x="813" y="526"/>
                  </a:lnTo>
                  <a:lnTo>
                    <a:pt x="811" y="533"/>
                  </a:lnTo>
                  <a:lnTo>
                    <a:pt x="802" y="545"/>
                  </a:lnTo>
                  <a:lnTo>
                    <a:pt x="796" y="549"/>
                  </a:lnTo>
                  <a:lnTo>
                    <a:pt x="795" y="551"/>
                  </a:lnTo>
                  <a:lnTo>
                    <a:pt x="798" y="554"/>
                  </a:lnTo>
                  <a:lnTo>
                    <a:pt x="789" y="554"/>
                  </a:lnTo>
                  <a:lnTo>
                    <a:pt x="789" y="556"/>
                  </a:lnTo>
                  <a:lnTo>
                    <a:pt x="795" y="562"/>
                  </a:lnTo>
                  <a:lnTo>
                    <a:pt x="795" y="563"/>
                  </a:lnTo>
                  <a:lnTo>
                    <a:pt x="793" y="580"/>
                  </a:lnTo>
                  <a:lnTo>
                    <a:pt x="789" y="582"/>
                  </a:lnTo>
                  <a:lnTo>
                    <a:pt x="789" y="585"/>
                  </a:lnTo>
                  <a:lnTo>
                    <a:pt x="795" y="587"/>
                  </a:lnTo>
                  <a:lnTo>
                    <a:pt x="795" y="596"/>
                  </a:lnTo>
                  <a:lnTo>
                    <a:pt x="795" y="598"/>
                  </a:lnTo>
                  <a:lnTo>
                    <a:pt x="793" y="603"/>
                  </a:lnTo>
                  <a:lnTo>
                    <a:pt x="789" y="607"/>
                  </a:lnTo>
                  <a:lnTo>
                    <a:pt x="796" y="610"/>
                  </a:lnTo>
                  <a:lnTo>
                    <a:pt x="796" y="616"/>
                  </a:lnTo>
                  <a:lnTo>
                    <a:pt x="798" y="614"/>
                  </a:lnTo>
                  <a:lnTo>
                    <a:pt x="796" y="627"/>
                  </a:lnTo>
                  <a:lnTo>
                    <a:pt x="793" y="625"/>
                  </a:lnTo>
                  <a:lnTo>
                    <a:pt x="793" y="627"/>
                  </a:lnTo>
                  <a:lnTo>
                    <a:pt x="796" y="632"/>
                  </a:lnTo>
                  <a:lnTo>
                    <a:pt x="802" y="643"/>
                  </a:lnTo>
                  <a:lnTo>
                    <a:pt x="805" y="648"/>
                  </a:lnTo>
                  <a:lnTo>
                    <a:pt x="805" y="672"/>
                  </a:lnTo>
                  <a:lnTo>
                    <a:pt x="804" y="677"/>
                  </a:lnTo>
                  <a:lnTo>
                    <a:pt x="811" y="800"/>
                  </a:lnTo>
                  <a:lnTo>
                    <a:pt x="816" y="800"/>
                  </a:lnTo>
                  <a:lnTo>
                    <a:pt x="820" y="838"/>
                  </a:lnTo>
                  <a:lnTo>
                    <a:pt x="827" y="852"/>
                  </a:lnTo>
                  <a:lnTo>
                    <a:pt x="820" y="878"/>
                  </a:lnTo>
                  <a:lnTo>
                    <a:pt x="823" y="881"/>
                  </a:lnTo>
                  <a:lnTo>
                    <a:pt x="818" y="894"/>
                  </a:lnTo>
                  <a:lnTo>
                    <a:pt x="816" y="896"/>
                  </a:lnTo>
                  <a:lnTo>
                    <a:pt x="802" y="919"/>
                  </a:lnTo>
                  <a:lnTo>
                    <a:pt x="796" y="923"/>
                  </a:lnTo>
                  <a:lnTo>
                    <a:pt x="796" y="928"/>
                  </a:lnTo>
                  <a:lnTo>
                    <a:pt x="793" y="935"/>
                  </a:lnTo>
                  <a:lnTo>
                    <a:pt x="782" y="966"/>
                  </a:lnTo>
                  <a:lnTo>
                    <a:pt x="782" y="980"/>
                  </a:lnTo>
                  <a:lnTo>
                    <a:pt x="773" y="995"/>
                  </a:lnTo>
                  <a:lnTo>
                    <a:pt x="771" y="999"/>
                  </a:lnTo>
                  <a:lnTo>
                    <a:pt x="768" y="1013"/>
                  </a:lnTo>
                  <a:lnTo>
                    <a:pt x="768" y="1018"/>
                  </a:lnTo>
                  <a:lnTo>
                    <a:pt x="768" y="1022"/>
                  </a:lnTo>
                  <a:lnTo>
                    <a:pt x="766" y="1040"/>
                  </a:lnTo>
                  <a:lnTo>
                    <a:pt x="768" y="1047"/>
                  </a:lnTo>
                  <a:lnTo>
                    <a:pt x="764" y="1064"/>
                  </a:lnTo>
                  <a:lnTo>
                    <a:pt x="771" y="1082"/>
                  </a:lnTo>
                  <a:lnTo>
                    <a:pt x="782" y="1083"/>
                  </a:lnTo>
                  <a:lnTo>
                    <a:pt x="782" y="1092"/>
                  </a:lnTo>
                  <a:lnTo>
                    <a:pt x="787" y="1094"/>
                  </a:lnTo>
                  <a:lnTo>
                    <a:pt x="786" y="1100"/>
                  </a:lnTo>
                  <a:lnTo>
                    <a:pt x="782" y="1107"/>
                  </a:lnTo>
                  <a:lnTo>
                    <a:pt x="793" y="1129"/>
                  </a:lnTo>
                  <a:lnTo>
                    <a:pt x="802" y="1130"/>
                  </a:lnTo>
                  <a:lnTo>
                    <a:pt x="804" y="1134"/>
                  </a:lnTo>
                  <a:lnTo>
                    <a:pt x="802" y="1139"/>
                  </a:lnTo>
                  <a:lnTo>
                    <a:pt x="804" y="1147"/>
                  </a:lnTo>
                  <a:lnTo>
                    <a:pt x="798" y="1147"/>
                  </a:lnTo>
                  <a:lnTo>
                    <a:pt x="795" y="1157"/>
                  </a:lnTo>
                  <a:lnTo>
                    <a:pt x="795" y="1163"/>
                  </a:lnTo>
                  <a:lnTo>
                    <a:pt x="825" y="1181"/>
                  </a:lnTo>
                  <a:lnTo>
                    <a:pt x="825" y="1183"/>
                  </a:lnTo>
                  <a:lnTo>
                    <a:pt x="825" y="1188"/>
                  </a:lnTo>
                  <a:lnTo>
                    <a:pt x="818" y="1199"/>
                  </a:lnTo>
                  <a:lnTo>
                    <a:pt x="818" y="1210"/>
                  </a:lnTo>
                  <a:lnTo>
                    <a:pt x="823" y="1210"/>
                  </a:lnTo>
                  <a:lnTo>
                    <a:pt x="827" y="1222"/>
                  </a:lnTo>
                  <a:lnTo>
                    <a:pt x="831" y="1222"/>
                  </a:lnTo>
                  <a:lnTo>
                    <a:pt x="831" y="1228"/>
                  </a:lnTo>
                  <a:lnTo>
                    <a:pt x="825" y="1230"/>
                  </a:lnTo>
                  <a:lnTo>
                    <a:pt x="823" y="1239"/>
                  </a:lnTo>
                  <a:lnTo>
                    <a:pt x="818" y="1239"/>
                  </a:lnTo>
                  <a:lnTo>
                    <a:pt x="818" y="1244"/>
                  </a:lnTo>
                  <a:lnTo>
                    <a:pt x="823" y="1249"/>
                  </a:lnTo>
                  <a:lnTo>
                    <a:pt x="831" y="1249"/>
                  </a:lnTo>
                  <a:lnTo>
                    <a:pt x="842" y="1259"/>
                  </a:lnTo>
                  <a:lnTo>
                    <a:pt x="849" y="1259"/>
                  </a:lnTo>
                  <a:lnTo>
                    <a:pt x="858" y="1280"/>
                  </a:lnTo>
                  <a:lnTo>
                    <a:pt x="858" y="1286"/>
                  </a:lnTo>
                  <a:lnTo>
                    <a:pt x="865" y="1296"/>
                  </a:lnTo>
                  <a:lnTo>
                    <a:pt x="872" y="1296"/>
                  </a:lnTo>
                  <a:lnTo>
                    <a:pt x="881" y="1304"/>
                  </a:lnTo>
                  <a:lnTo>
                    <a:pt x="888" y="1325"/>
                  </a:lnTo>
                  <a:lnTo>
                    <a:pt x="885" y="1345"/>
                  </a:lnTo>
                  <a:lnTo>
                    <a:pt x="888" y="1352"/>
                  </a:lnTo>
                  <a:lnTo>
                    <a:pt x="885" y="1378"/>
                  </a:lnTo>
                  <a:lnTo>
                    <a:pt x="879" y="1378"/>
                  </a:lnTo>
                  <a:lnTo>
                    <a:pt x="872" y="1387"/>
                  </a:lnTo>
                  <a:lnTo>
                    <a:pt x="861" y="1385"/>
                  </a:lnTo>
                  <a:lnTo>
                    <a:pt x="858" y="1390"/>
                  </a:lnTo>
                  <a:lnTo>
                    <a:pt x="858" y="1398"/>
                  </a:lnTo>
                  <a:lnTo>
                    <a:pt x="851" y="1396"/>
                  </a:lnTo>
                  <a:lnTo>
                    <a:pt x="843" y="1401"/>
                  </a:lnTo>
                  <a:lnTo>
                    <a:pt x="840" y="1410"/>
                  </a:lnTo>
                  <a:lnTo>
                    <a:pt x="831" y="1398"/>
                  </a:lnTo>
                  <a:lnTo>
                    <a:pt x="827" y="1401"/>
                  </a:lnTo>
                  <a:lnTo>
                    <a:pt x="820" y="1401"/>
                  </a:lnTo>
                  <a:lnTo>
                    <a:pt x="820" y="1379"/>
                  </a:lnTo>
                  <a:lnTo>
                    <a:pt x="816" y="1378"/>
                  </a:lnTo>
                  <a:lnTo>
                    <a:pt x="813" y="1378"/>
                  </a:lnTo>
                  <a:lnTo>
                    <a:pt x="811" y="1381"/>
                  </a:lnTo>
                  <a:lnTo>
                    <a:pt x="805" y="1381"/>
                  </a:lnTo>
                  <a:lnTo>
                    <a:pt x="798" y="1396"/>
                  </a:lnTo>
                  <a:lnTo>
                    <a:pt x="786" y="1392"/>
                  </a:lnTo>
                  <a:lnTo>
                    <a:pt x="762" y="1398"/>
                  </a:lnTo>
                  <a:lnTo>
                    <a:pt x="751" y="1387"/>
                  </a:lnTo>
                  <a:lnTo>
                    <a:pt x="733" y="1390"/>
                  </a:lnTo>
                  <a:lnTo>
                    <a:pt x="728" y="1387"/>
                  </a:lnTo>
                  <a:lnTo>
                    <a:pt x="724" y="1390"/>
                  </a:lnTo>
                  <a:lnTo>
                    <a:pt x="703" y="1379"/>
                  </a:lnTo>
                  <a:lnTo>
                    <a:pt x="690" y="1381"/>
                  </a:lnTo>
                  <a:lnTo>
                    <a:pt x="681" y="1379"/>
                  </a:lnTo>
                  <a:lnTo>
                    <a:pt x="675" y="1378"/>
                  </a:lnTo>
                  <a:lnTo>
                    <a:pt x="668" y="1378"/>
                  </a:lnTo>
                  <a:lnTo>
                    <a:pt x="668" y="1374"/>
                  </a:lnTo>
                  <a:lnTo>
                    <a:pt x="666" y="1372"/>
                  </a:lnTo>
                  <a:lnTo>
                    <a:pt x="663" y="1381"/>
                  </a:lnTo>
                  <a:lnTo>
                    <a:pt x="650" y="1379"/>
                  </a:lnTo>
                  <a:lnTo>
                    <a:pt x="645" y="1381"/>
                  </a:lnTo>
                  <a:lnTo>
                    <a:pt x="645" y="1387"/>
                  </a:lnTo>
                  <a:lnTo>
                    <a:pt x="636" y="1398"/>
                  </a:lnTo>
                  <a:lnTo>
                    <a:pt x="652" y="1403"/>
                  </a:lnTo>
                  <a:lnTo>
                    <a:pt x="657" y="1408"/>
                  </a:lnTo>
                  <a:lnTo>
                    <a:pt x="665" y="1408"/>
                  </a:lnTo>
                  <a:lnTo>
                    <a:pt x="674" y="1408"/>
                  </a:lnTo>
                  <a:lnTo>
                    <a:pt x="688" y="1416"/>
                  </a:lnTo>
                  <a:lnTo>
                    <a:pt x="693" y="1419"/>
                  </a:lnTo>
                  <a:lnTo>
                    <a:pt x="697" y="1455"/>
                  </a:lnTo>
                  <a:lnTo>
                    <a:pt x="704" y="1452"/>
                  </a:lnTo>
                  <a:lnTo>
                    <a:pt x="710" y="1448"/>
                  </a:lnTo>
                  <a:lnTo>
                    <a:pt x="713" y="1450"/>
                  </a:lnTo>
                  <a:lnTo>
                    <a:pt x="721" y="1452"/>
                  </a:lnTo>
                  <a:lnTo>
                    <a:pt x="728" y="1452"/>
                  </a:lnTo>
                  <a:lnTo>
                    <a:pt x="749" y="1466"/>
                  </a:lnTo>
                  <a:lnTo>
                    <a:pt x="748" y="1481"/>
                  </a:lnTo>
                  <a:lnTo>
                    <a:pt x="751" y="1484"/>
                  </a:lnTo>
                  <a:lnTo>
                    <a:pt x="751" y="1504"/>
                  </a:lnTo>
                  <a:lnTo>
                    <a:pt x="758" y="1513"/>
                  </a:lnTo>
                  <a:lnTo>
                    <a:pt x="755" y="1520"/>
                  </a:lnTo>
                  <a:lnTo>
                    <a:pt x="749" y="1520"/>
                  </a:lnTo>
                  <a:lnTo>
                    <a:pt x="748" y="1518"/>
                  </a:lnTo>
                  <a:lnTo>
                    <a:pt x="742" y="1515"/>
                  </a:lnTo>
                  <a:lnTo>
                    <a:pt x="740" y="1524"/>
                  </a:lnTo>
                  <a:lnTo>
                    <a:pt x="731" y="1533"/>
                  </a:lnTo>
                  <a:lnTo>
                    <a:pt x="724" y="1528"/>
                  </a:lnTo>
                  <a:lnTo>
                    <a:pt x="724" y="1524"/>
                  </a:lnTo>
                  <a:lnTo>
                    <a:pt x="719" y="1526"/>
                  </a:lnTo>
                  <a:lnTo>
                    <a:pt x="710" y="1520"/>
                  </a:lnTo>
                  <a:lnTo>
                    <a:pt x="697" y="1524"/>
                  </a:lnTo>
                  <a:lnTo>
                    <a:pt x="683" y="1518"/>
                  </a:lnTo>
                  <a:lnTo>
                    <a:pt x="666" y="1520"/>
                  </a:lnTo>
                  <a:lnTo>
                    <a:pt x="666" y="1533"/>
                  </a:lnTo>
                  <a:lnTo>
                    <a:pt x="659" y="1537"/>
                  </a:lnTo>
                  <a:lnTo>
                    <a:pt x="656" y="1544"/>
                  </a:lnTo>
                  <a:lnTo>
                    <a:pt x="650" y="1555"/>
                  </a:lnTo>
                  <a:lnTo>
                    <a:pt x="650" y="1560"/>
                  </a:lnTo>
                  <a:lnTo>
                    <a:pt x="645" y="1562"/>
                  </a:lnTo>
                  <a:lnTo>
                    <a:pt x="648" y="1585"/>
                  </a:lnTo>
                  <a:lnTo>
                    <a:pt x="650" y="1589"/>
                  </a:lnTo>
                  <a:lnTo>
                    <a:pt x="650" y="1600"/>
                  </a:lnTo>
                  <a:lnTo>
                    <a:pt x="650" y="1602"/>
                  </a:lnTo>
                  <a:lnTo>
                    <a:pt x="659" y="1603"/>
                  </a:lnTo>
                  <a:lnTo>
                    <a:pt x="657" y="1614"/>
                  </a:lnTo>
                  <a:lnTo>
                    <a:pt x="659" y="1620"/>
                  </a:lnTo>
                  <a:lnTo>
                    <a:pt x="663" y="1625"/>
                  </a:lnTo>
                  <a:lnTo>
                    <a:pt x="659" y="1638"/>
                  </a:lnTo>
                  <a:lnTo>
                    <a:pt x="659" y="1648"/>
                  </a:lnTo>
                  <a:lnTo>
                    <a:pt x="665" y="1656"/>
                  </a:lnTo>
                  <a:lnTo>
                    <a:pt x="663" y="1667"/>
                  </a:lnTo>
                  <a:lnTo>
                    <a:pt x="659" y="1665"/>
                  </a:lnTo>
                  <a:lnTo>
                    <a:pt x="657" y="1672"/>
                  </a:lnTo>
                  <a:lnTo>
                    <a:pt x="663" y="1677"/>
                  </a:lnTo>
                  <a:lnTo>
                    <a:pt x="663" y="1679"/>
                  </a:lnTo>
                  <a:lnTo>
                    <a:pt x="666" y="1690"/>
                  </a:lnTo>
                  <a:lnTo>
                    <a:pt x="663" y="1690"/>
                  </a:lnTo>
                  <a:lnTo>
                    <a:pt x="659" y="1695"/>
                  </a:lnTo>
                  <a:lnTo>
                    <a:pt x="659" y="1706"/>
                  </a:lnTo>
                  <a:lnTo>
                    <a:pt x="619" y="1708"/>
                  </a:lnTo>
                  <a:lnTo>
                    <a:pt x="614" y="1695"/>
                  </a:lnTo>
                  <a:lnTo>
                    <a:pt x="618" y="1688"/>
                  </a:lnTo>
                  <a:lnTo>
                    <a:pt x="607" y="1685"/>
                  </a:lnTo>
                  <a:lnTo>
                    <a:pt x="603" y="1676"/>
                  </a:lnTo>
                  <a:lnTo>
                    <a:pt x="573" y="1648"/>
                  </a:lnTo>
                  <a:lnTo>
                    <a:pt x="551" y="1641"/>
                  </a:lnTo>
                  <a:lnTo>
                    <a:pt x="497" y="1600"/>
                  </a:lnTo>
                  <a:lnTo>
                    <a:pt x="488" y="1583"/>
                  </a:lnTo>
                  <a:lnTo>
                    <a:pt x="464" y="1591"/>
                  </a:lnTo>
                  <a:lnTo>
                    <a:pt x="452" y="1583"/>
                  </a:lnTo>
                  <a:lnTo>
                    <a:pt x="444" y="1591"/>
                  </a:lnTo>
                  <a:lnTo>
                    <a:pt x="414" y="1596"/>
                  </a:lnTo>
                  <a:lnTo>
                    <a:pt x="406" y="1612"/>
                  </a:lnTo>
                  <a:lnTo>
                    <a:pt x="396" y="1596"/>
                  </a:lnTo>
                  <a:lnTo>
                    <a:pt x="385" y="1596"/>
                  </a:lnTo>
                  <a:lnTo>
                    <a:pt x="372" y="1573"/>
                  </a:lnTo>
                  <a:lnTo>
                    <a:pt x="365" y="1573"/>
                  </a:lnTo>
                  <a:lnTo>
                    <a:pt x="358" y="1555"/>
                  </a:lnTo>
                  <a:lnTo>
                    <a:pt x="323" y="1551"/>
                  </a:lnTo>
                  <a:lnTo>
                    <a:pt x="313" y="1524"/>
                  </a:lnTo>
                  <a:lnTo>
                    <a:pt x="293" y="1551"/>
                  </a:lnTo>
                  <a:lnTo>
                    <a:pt x="273" y="1537"/>
                  </a:lnTo>
                  <a:lnTo>
                    <a:pt x="260" y="1484"/>
                  </a:lnTo>
                  <a:lnTo>
                    <a:pt x="215" y="1486"/>
                  </a:lnTo>
                  <a:lnTo>
                    <a:pt x="213" y="1479"/>
                  </a:lnTo>
                  <a:lnTo>
                    <a:pt x="184" y="1495"/>
                  </a:lnTo>
                  <a:lnTo>
                    <a:pt x="161" y="1497"/>
                  </a:lnTo>
                  <a:lnTo>
                    <a:pt x="155" y="1504"/>
                  </a:lnTo>
                  <a:lnTo>
                    <a:pt x="143" y="1491"/>
                  </a:lnTo>
                  <a:lnTo>
                    <a:pt x="114" y="1481"/>
                  </a:lnTo>
                  <a:lnTo>
                    <a:pt x="101" y="1472"/>
                  </a:lnTo>
                  <a:lnTo>
                    <a:pt x="100" y="1448"/>
                  </a:lnTo>
                  <a:lnTo>
                    <a:pt x="92" y="1455"/>
                  </a:lnTo>
                  <a:lnTo>
                    <a:pt x="63" y="1455"/>
                  </a:lnTo>
                  <a:lnTo>
                    <a:pt x="60" y="1472"/>
                  </a:lnTo>
                  <a:lnTo>
                    <a:pt x="45" y="1472"/>
                  </a:lnTo>
                  <a:lnTo>
                    <a:pt x="29" y="1481"/>
                  </a:lnTo>
                  <a:lnTo>
                    <a:pt x="6" y="1466"/>
                  </a:lnTo>
                  <a:lnTo>
                    <a:pt x="0" y="1428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2" name="Freeform 82"/>
            <p:cNvSpPr>
              <a:spLocks noChangeAspect="1"/>
            </p:cNvSpPr>
            <p:nvPr/>
          </p:nvSpPr>
          <p:spPr bwMode="auto">
            <a:xfrm>
              <a:off x="3776905" y="3323089"/>
              <a:ext cx="433102" cy="614810"/>
            </a:xfrm>
            <a:custGeom>
              <a:avLst/>
              <a:gdLst>
                <a:gd name="T0" fmla="*/ 2147483647 w 520"/>
                <a:gd name="T1" fmla="*/ 2147483647 h 885"/>
                <a:gd name="T2" fmla="*/ 2147483647 w 520"/>
                <a:gd name="T3" fmla="*/ 2147483647 h 885"/>
                <a:gd name="T4" fmla="*/ 2147483647 w 520"/>
                <a:gd name="T5" fmla="*/ 2147483647 h 885"/>
                <a:gd name="T6" fmla="*/ 2147483647 w 520"/>
                <a:gd name="T7" fmla="*/ 2147483647 h 885"/>
                <a:gd name="T8" fmla="*/ 2147483647 w 520"/>
                <a:gd name="T9" fmla="*/ 2147483647 h 885"/>
                <a:gd name="T10" fmla="*/ 2147483647 w 520"/>
                <a:gd name="T11" fmla="*/ 2147483647 h 885"/>
                <a:gd name="T12" fmla="*/ 2147483647 w 520"/>
                <a:gd name="T13" fmla="*/ 2147483647 h 885"/>
                <a:gd name="T14" fmla="*/ 2147483647 w 520"/>
                <a:gd name="T15" fmla="*/ 2147483647 h 885"/>
                <a:gd name="T16" fmla="*/ 2147483647 w 520"/>
                <a:gd name="T17" fmla="*/ 2147483647 h 885"/>
                <a:gd name="T18" fmla="*/ 2147483647 w 520"/>
                <a:gd name="T19" fmla="*/ 2147483647 h 885"/>
                <a:gd name="T20" fmla="*/ 2147483647 w 520"/>
                <a:gd name="T21" fmla="*/ 2147483647 h 885"/>
                <a:gd name="T22" fmla="*/ 2147483647 w 520"/>
                <a:gd name="T23" fmla="*/ 2147483647 h 885"/>
                <a:gd name="T24" fmla="*/ 2147483647 w 520"/>
                <a:gd name="T25" fmla="*/ 2147483647 h 885"/>
                <a:gd name="T26" fmla="*/ 2147483647 w 520"/>
                <a:gd name="T27" fmla="*/ 2147483647 h 885"/>
                <a:gd name="T28" fmla="*/ 2147483647 w 520"/>
                <a:gd name="T29" fmla="*/ 2147483647 h 885"/>
                <a:gd name="T30" fmla="*/ 2147483647 w 520"/>
                <a:gd name="T31" fmla="*/ 2147483647 h 885"/>
                <a:gd name="T32" fmla="*/ 2147483647 w 520"/>
                <a:gd name="T33" fmla="*/ 2147483647 h 885"/>
                <a:gd name="T34" fmla="*/ 2147483647 w 520"/>
                <a:gd name="T35" fmla="*/ 2147483647 h 885"/>
                <a:gd name="T36" fmla="*/ 2147483647 w 520"/>
                <a:gd name="T37" fmla="*/ 2147483647 h 885"/>
                <a:gd name="T38" fmla="*/ 2147483647 w 520"/>
                <a:gd name="T39" fmla="*/ 2147483647 h 885"/>
                <a:gd name="T40" fmla="*/ 2147483647 w 520"/>
                <a:gd name="T41" fmla="*/ 2147483647 h 885"/>
                <a:gd name="T42" fmla="*/ 2147483647 w 520"/>
                <a:gd name="T43" fmla="*/ 2147483647 h 885"/>
                <a:gd name="T44" fmla="*/ 2147483647 w 520"/>
                <a:gd name="T45" fmla="*/ 2147483647 h 885"/>
                <a:gd name="T46" fmla="*/ 2147483647 w 520"/>
                <a:gd name="T47" fmla="*/ 2147483647 h 885"/>
                <a:gd name="T48" fmla="*/ 2147483647 w 520"/>
                <a:gd name="T49" fmla="*/ 2147483647 h 885"/>
                <a:gd name="T50" fmla="*/ 2147483647 w 520"/>
                <a:gd name="T51" fmla="*/ 2147483647 h 885"/>
                <a:gd name="T52" fmla="*/ 2147483647 w 520"/>
                <a:gd name="T53" fmla="*/ 2147483647 h 885"/>
                <a:gd name="T54" fmla="*/ 2147483647 w 520"/>
                <a:gd name="T55" fmla="*/ 2147483647 h 885"/>
                <a:gd name="T56" fmla="*/ 2147483647 w 520"/>
                <a:gd name="T57" fmla="*/ 2147483647 h 885"/>
                <a:gd name="T58" fmla="*/ 2147483647 w 520"/>
                <a:gd name="T59" fmla="*/ 2147483647 h 885"/>
                <a:gd name="T60" fmla="*/ 2147483647 w 520"/>
                <a:gd name="T61" fmla="*/ 2147483647 h 885"/>
                <a:gd name="T62" fmla="*/ 2147483647 w 520"/>
                <a:gd name="T63" fmla="*/ 2147483647 h 885"/>
                <a:gd name="T64" fmla="*/ 2147483647 w 520"/>
                <a:gd name="T65" fmla="*/ 2147483647 h 885"/>
                <a:gd name="T66" fmla="*/ 2147483647 w 520"/>
                <a:gd name="T67" fmla="*/ 2147483647 h 885"/>
                <a:gd name="T68" fmla="*/ 2147483647 w 520"/>
                <a:gd name="T69" fmla="*/ 2147483647 h 885"/>
                <a:gd name="T70" fmla="*/ 2147483647 w 520"/>
                <a:gd name="T71" fmla="*/ 2147483647 h 885"/>
                <a:gd name="T72" fmla="*/ 2147483647 w 520"/>
                <a:gd name="T73" fmla="*/ 0 h 885"/>
                <a:gd name="T74" fmla="*/ 2147483647 w 520"/>
                <a:gd name="T75" fmla="*/ 2147483647 h 885"/>
                <a:gd name="T76" fmla="*/ 2147483647 w 520"/>
                <a:gd name="T77" fmla="*/ 2147483647 h 885"/>
                <a:gd name="T78" fmla="*/ 2147483647 w 520"/>
                <a:gd name="T79" fmla="*/ 2147483647 h 885"/>
                <a:gd name="T80" fmla="*/ 2147483647 w 520"/>
                <a:gd name="T81" fmla="*/ 2147483647 h 885"/>
                <a:gd name="T82" fmla="*/ 2147483647 w 520"/>
                <a:gd name="T83" fmla="*/ 2147483647 h 885"/>
                <a:gd name="T84" fmla="*/ 0 w 520"/>
                <a:gd name="T85" fmla="*/ 2147483647 h 8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0"/>
                <a:gd name="T130" fmla="*/ 0 h 885"/>
                <a:gd name="T131" fmla="*/ 520 w 520"/>
                <a:gd name="T132" fmla="*/ 885 h 8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0" h="885">
                  <a:moveTo>
                    <a:pt x="0" y="406"/>
                  </a:moveTo>
                  <a:lnTo>
                    <a:pt x="25" y="412"/>
                  </a:lnTo>
                  <a:lnTo>
                    <a:pt x="31" y="406"/>
                  </a:lnTo>
                  <a:lnTo>
                    <a:pt x="72" y="412"/>
                  </a:lnTo>
                  <a:lnTo>
                    <a:pt x="69" y="430"/>
                  </a:lnTo>
                  <a:lnTo>
                    <a:pt x="54" y="435"/>
                  </a:lnTo>
                  <a:lnTo>
                    <a:pt x="49" y="442"/>
                  </a:lnTo>
                  <a:lnTo>
                    <a:pt x="54" y="453"/>
                  </a:lnTo>
                  <a:lnTo>
                    <a:pt x="78" y="448"/>
                  </a:lnTo>
                  <a:lnTo>
                    <a:pt x="87" y="453"/>
                  </a:lnTo>
                  <a:lnTo>
                    <a:pt x="114" y="489"/>
                  </a:lnTo>
                  <a:lnTo>
                    <a:pt x="134" y="502"/>
                  </a:lnTo>
                  <a:lnTo>
                    <a:pt x="141" y="520"/>
                  </a:lnTo>
                  <a:lnTo>
                    <a:pt x="148" y="525"/>
                  </a:lnTo>
                  <a:lnTo>
                    <a:pt x="159" y="553"/>
                  </a:lnTo>
                  <a:lnTo>
                    <a:pt x="141" y="565"/>
                  </a:lnTo>
                  <a:lnTo>
                    <a:pt x="146" y="605"/>
                  </a:lnTo>
                  <a:lnTo>
                    <a:pt x="155" y="612"/>
                  </a:lnTo>
                  <a:lnTo>
                    <a:pt x="177" y="663"/>
                  </a:lnTo>
                  <a:lnTo>
                    <a:pt x="177" y="701"/>
                  </a:lnTo>
                  <a:lnTo>
                    <a:pt x="155" y="711"/>
                  </a:lnTo>
                  <a:lnTo>
                    <a:pt x="159" y="764"/>
                  </a:lnTo>
                  <a:lnTo>
                    <a:pt x="168" y="764"/>
                  </a:lnTo>
                  <a:lnTo>
                    <a:pt x="184" y="780"/>
                  </a:lnTo>
                  <a:lnTo>
                    <a:pt x="186" y="771"/>
                  </a:lnTo>
                  <a:lnTo>
                    <a:pt x="199" y="769"/>
                  </a:lnTo>
                  <a:lnTo>
                    <a:pt x="213" y="776"/>
                  </a:lnTo>
                  <a:lnTo>
                    <a:pt x="202" y="780"/>
                  </a:lnTo>
                  <a:lnTo>
                    <a:pt x="226" y="823"/>
                  </a:lnTo>
                  <a:lnTo>
                    <a:pt x="231" y="816"/>
                  </a:lnTo>
                  <a:lnTo>
                    <a:pt x="260" y="823"/>
                  </a:lnTo>
                  <a:lnTo>
                    <a:pt x="260" y="832"/>
                  </a:lnTo>
                  <a:lnTo>
                    <a:pt x="247" y="829"/>
                  </a:lnTo>
                  <a:lnTo>
                    <a:pt x="236" y="832"/>
                  </a:lnTo>
                  <a:lnTo>
                    <a:pt x="231" y="840"/>
                  </a:lnTo>
                  <a:lnTo>
                    <a:pt x="260" y="834"/>
                  </a:lnTo>
                  <a:lnTo>
                    <a:pt x="264" y="856"/>
                  </a:lnTo>
                  <a:lnTo>
                    <a:pt x="274" y="843"/>
                  </a:lnTo>
                  <a:lnTo>
                    <a:pt x="285" y="847"/>
                  </a:lnTo>
                  <a:lnTo>
                    <a:pt x="294" y="876"/>
                  </a:lnTo>
                  <a:lnTo>
                    <a:pt x="307" y="885"/>
                  </a:lnTo>
                  <a:lnTo>
                    <a:pt x="323" y="863"/>
                  </a:lnTo>
                  <a:lnTo>
                    <a:pt x="325" y="834"/>
                  </a:lnTo>
                  <a:lnTo>
                    <a:pt x="320" y="818"/>
                  </a:lnTo>
                  <a:lnTo>
                    <a:pt x="323" y="787"/>
                  </a:lnTo>
                  <a:lnTo>
                    <a:pt x="332" y="780"/>
                  </a:lnTo>
                  <a:lnTo>
                    <a:pt x="361" y="791"/>
                  </a:lnTo>
                  <a:lnTo>
                    <a:pt x="377" y="787"/>
                  </a:lnTo>
                  <a:lnTo>
                    <a:pt x="397" y="769"/>
                  </a:lnTo>
                  <a:lnTo>
                    <a:pt x="388" y="683"/>
                  </a:lnTo>
                  <a:lnTo>
                    <a:pt x="347" y="664"/>
                  </a:lnTo>
                  <a:lnTo>
                    <a:pt x="338" y="675"/>
                  </a:lnTo>
                  <a:lnTo>
                    <a:pt x="329" y="663"/>
                  </a:lnTo>
                  <a:lnTo>
                    <a:pt x="336" y="664"/>
                  </a:lnTo>
                  <a:lnTo>
                    <a:pt x="338" y="625"/>
                  </a:lnTo>
                  <a:lnTo>
                    <a:pt x="321" y="616"/>
                  </a:lnTo>
                  <a:lnTo>
                    <a:pt x="316" y="601"/>
                  </a:lnTo>
                  <a:lnTo>
                    <a:pt x="325" y="605"/>
                  </a:lnTo>
                  <a:lnTo>
                    <a:pt x="343" y="571"/>
                  </a:lnTo>
                  <a:lnTo>
                    <a:pt x="356" y="569"/>
                  </a:lnTo>
                  <a:lnTo>
                    <a:pt x="361" y="536"/>
                  </a:lnTo>
                  <a:lnTo>
                    <a:pt x="350" y="531"/>
                  </a:lnTo>
                  <a:lnTo>
                    <a:pt x="347" y="516"/>
                  </a:lnTo>
                  <a:lnTo>
                    <a:pt x="356" y="520"/>
                  </a:lnTo>
                  <a:lnTo>
                    <a:pt x="361" y="506"/>
                  </a:lnTo>
                  <a:lnTo>
                    <a:pt x="359" y="488"/>
                  </a:lnTo>
                  <a:lnTo>
                    <a:pt x="377" y="493"/>
                  </a:lnTo>
                  <a:lnTo>
                    <a:pt x="383" y="482"/>
                  </a:lnTo>
                  <a:lnTo>
                    <a:pt x="397" y="493"/>
                  </a:lnTo>
                  <a:lnTo>
                    <a:pt x="399" y="484"/>
                  </a:lnTo>
                  <a:lnTo>
                    <a:pt x="415" y="495"/>
                  </a:lnTo>
                  <a:lnTo>
                    <a:pt x="446" y="489"/>
                  </a:lnTo>
                  <a:lnTo>
                    <a:pt x="455" y="497"/>
                  </a:lnTo>
                  <a:lnTo>
                    <a:pt x="460" y="495"/>
                  </a:lnTo>
                  <a:lnTo>
                    <a:pt x="460" y="488"/>
                  </a:lnTo>
                  <a:lnTo>
                    <a:pt x="466" y="493"/>
                  </a:lnTo>
                  <a:lnTo>
                    <a:pt x="469" y="488"/>
                  </a:lnTo>
                  <a:lnTo>
                    <a:pt x="469" y="479"/>
                  </a:lnTo>
                  <a:lnTo>
                    <a:pt x="460" y="466"/>
                  </a:lnTo>
                  <a:lnTo>
                    <a:pt x="466" y="464"/>
                  </a:lnTo>
                  <a:lnTo>
                    <a:pt x="466" y="460"/>
                  </a:lnTo>
                  <a:lnTo>
                    <a:pt x="459" y="444"/>
                  </a:lnTo>
                  <a:lnTo>
                    <a:pt x="459" y="437"/>
                  </a:lnTo>
                  <a:lnTo>
                    <a:pt x="460" y="430"/>
                  </a:lnTo>
                  <a:lnTo>
                    <a:pt x="462" y="408"/>
                  </a:lnTo>
                  <a:lnTo>
                    <a:pt x="473" y="401"/>
                  </a:lnTo>
                  <a:lnTo>
                    <a:pt x="475" y="395"/>
                  </a:lnTo>
                  <a:lnTo>
                    <a:pt x="475" y="390"/>
                  </a:lnTo>
                  <a:lnTo>
                    <a:pt x="466" y="383"/>
                  </a:lnTo>
                  <a:lnTo>
                    <a:pt x="475" y="377"/>
                  </a:lnTo>
                  <a:lnTo>
                    <a:pt x="477" y="372"/>
                  </a:lnTo>
                  <a:lnTo>
                    <a:pt x="477" y="365"/>
                  </a:lnTo>
                  <a:lnTo>
                    <a:pt x="489" y="367"/>
                  </a:lnTo>
                  <a:lnTo>
                    <a:pt x="493" y="361"/>
                  </a:lnTo>
                  <a:lnTo>
                    <a:pt x="493" y="350"/>
                  </a:lnTo>
                  <a:lnTo>
                    <a:pt x="507" y="345"/>
                  </a:lnTo>
                  <a:lnTo>
                    <a:pt x="515" y="343"/>
                  </a:lnTo>
                  <a:lnTo>
                    <a:pt x="520" y="336"/>
                  </a:lnTo>
                  <a:lnTo>
                    <a:pt x="520" y="325"/>
                  </a:lnTo>
                  <a:lnTo>
                    <a:pt x="484" y="309"/>
                  </a:lnTo>
                  <a:lnTo>
                    <a:pt x="486" y="296"/>
                  </a:lnTo>
                  <a:lnTo>
                    <a:pt x="446" y="262"/>
                  </a:lnTo>
                  <a:lnTo>
                    <a:pt x="428" y="271"/>
                  </a:lnTo>
                  <a:lnTo>
                    <a:pt x="392" y="262"/>
                  </a:lnTo>
                  <a:lnTo>
                    <a:pt x="347" y="226"/>
                  </a:lnTo>
                  <a:lnTo>
                    <a:pt x="368" y="199"/>
                  </a:lnTo>
                  <a:lnTo>
                    <a:pt x="377" y="139"/>
                  </a:lnTo>
                  <a:lnTo>
                    <a:pt x="415" y="90"/>
                  </a:lnTo>
                  <a:lnTo>
                    <a:pt x="415" y="63"/>
                  </a:lnTo>
                  <a:lnTo>
                    <a:pt x="404" y="62"/>
                  </a:lnTo>
                  <a:lnTo>
                    <a:pt x="390" y="0"/>
                  </a:lnTo>
                  <a:lnTo>
                    <a:pt x="363" y="4"/>
                  </a:lnTo>
                  <a:lnTo>
                    <a:pt x="347" y="16"/>
                  </a:lnTo>
                  <a:lnTo>
                    <a:pt x="321" y="20"/>
                  </a:lnTo>
                  <a:lnTo>
                    <a:pt x="320" y="47"/>
                  </a:lnTo>
                  <a:lnTo>
                    <a:pt x="300" y="43"/>
                  </a:lnTo>
                  <a:lnTo>
                    <a:pt x="269" y="98"/>
                  </a:lnTo>
                  <a:lnTo>
                    <a:pt x="246" y="195"/>
                  </a:lnTo>
                  <a:lnTo>
                    <a:pt x="251" y="231"/>
                  </a:lnTo>
                  <a:lnTo>
                    <a:pt x="238" y="246"/>
                  </a:lnTo>
                  <a:lnTo>
                    <a:pt x="236" y="267"/>
                  </a:lnTo>
                  <a:lnTo>
                    <a:pt x="244" y="285"/>
                  </a:lnTo>
                  <a:lnTo>
                    <a:pt x="233" y="325"/>
                  </a:lnTo>
                  <a:lnTo>
                    <a:pt x="208" y="341"/>
                  </a:lnTo>
                  <a:lnTo>
                    <a:pt x="208" y="350"/>
                  </a:lnTo>
                  <a:lnTo>
                    <a:pt x="144" y="359"/>
                  </a:lnTo>
                  <a:lnTo>
                    <a:pt x="110" y="383"/>
                  </a:lnTo>
                  <a:lnTo>
                    <a:pt x="25" y="385"/>
                  </a:lnTo>
                  <a:lnTo>
                    <a:pt x="0" y="406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3" name="Freeform 83"/>
            <p:cNvSpPr>
              <a:spLocks noChangeAspect="1"/>
            </p:cNvSpPr>
            <p:nvPr/>
          </p:nvSpPr>
          <p:spPr bwMode="auto">
            <a:xfrm>
              <a:off x="4946668" y="2817329"/>
              <a:ext cx="777264" cy="1002120"/>
            </a:xfrm>
            <a:custGeom>
              <a:avLst/>
              <a:gdLst>
                <a:gd name="T0" fmla="*/ 2147483647 w 935"/>
                <a:gd name="T1" fmla="*/ 2147483647 h 1434"/>
                <a:gd name="T2" fmla="*/ 2147483647 w 935"/>
                <a:gd name="T3" fmla="*/ 2147483647 h 1434"/>
                <a:gd name="T4" fmla="*/ 2147483647 w 935"/>
                <a:gd name="T5" fmla="*/ 2147483647 h 1434"/>
                <a:gd name="T6" fmla="*/ 2147483647 w 935"/>
                <a:gd name="T7" fmla="*/ 2147483647 h 1434"/>
                <a:gd name="T8" fmla="*/ 2022783381 w 935"/>
                <a:gd name="T9" fmla="*/ 2147483647 h 1434"/>
                <a:gd name="T10" fmla="*/ 2147483647 w 935"/>
                <a:gd name="T11" fmla="*/ 2147483647 h 1434"/>
                <a:gd name="T12" fmla="*/ 2147483647 w 935"/>
                <a:gd name="T13" fmla="*/ 2147483647 h 1434"/>
                <a:gd name="T14" fmla="*/ 2147483647 w 935"/>
                <a:gd name="T15" fmla="*/ 2147483647 h 1434"/>
                <a:gd name="T16" fmla="*/ 2147483647 w 935"/>
                <a:gd name="T17" fmla="*/ 2147483647 h 1434"/>
                <a:gd name="T18" fmla="*/ 2147483647 w 935"/>
                <a:gd name="T19" fmla="*/ 2147483647 h 1434"/>
                <a:gd name="T20" fmla="*/ 2147483647 w 935"/>
                <a:gd name="T21" fmla="*/ 2147483647 h 1434"/>
                <a:gd name="T22" fmla="*/ 2147483647 w 935"/>
                <a:gd name="T23" fmla="*/ 2147483647 h 1434"/>
                <a:gd name="T24" fmla="*/ 2147483647 w 935"/>
                <a:gd name="T25" fmla="*/ 2147483647 h 1434"/>
                <a:gd name="T26" fmla="*/ 2147483647 w 935"/>
                <a:gd name="T27" fmla="*/ 2147483647 h 1434"/>
                <a:gd name="T28" fmla="*/ 2147483647 w 935"/>
                <a:gd name="T29" fmla="*/ 2147483647 h 1434"/>
                <a:gd name="T30" fmla="*/ 2147483647 w 935"/>
                <a:gd name="T31" fmla="*/ 2147483647 h 1434"/>
                <a:gd name="T32" fmla="*/ 2147483647 w 935"/>
                <a:gd name="T33" fmla="*/ 2147483647 h 1434"/>
                <a:gd name="T34" fmla="*/ 2147483647 w 935"/>
                <a:gd name="T35" fmla="*/ 2147483647 h 1434"/>
                <a:gd name="T36" fmla="*/ 2147483647 w 935"/>
                <a:gd name="T37" fmla="*/ 2147483647 h 1434"/>
                <a:gd name="T38" fmla="*/ 2147483647 w 935"/>
                <a:gd name="T39" fmla="*/ 2147483647 h 1434"/>
                <a:gd name="T40" fmla="*/ 2147483647 w 935"/>
                <a:gd name="T41" fmla="*/ 2147483647 h 1434"/>
                <a:gd name="T42" fmla="*/ 2147483647 w 935"/>
                <a:gd name="T43" fmla="*/ 2147483647 h 1434"/>
                <a:gd name="T44" fmla="*/ 2147483647 w 935"/>
                <a:gd name="T45" fmla="*/ 2147483647 h 1434"/>
                <a:gd name="T46" fmla="*/ 2147483647 w 935"/>
                <a:gd name="T47" fmla="*/ 2147483647 h 1434"/>
                <a:gd name="T48" fmla="*/ 2147483647 w 935"/>
                <a:gd name="T49" fmla="*/ 2147483647 h 1434"/>
                <a:gd name="T50" fmla="*/ 2147483647 w 935"/>
                <a:gd name="T51" fmla="*/ 2147483647 h 1434"/>
                <a:gd name="T52" fmla="*/ 2147483647 w 935"/>
                <a:gd name="T53" fmla="*/ 2147483647 h 1434"/>
                <a:gd name="T54" fmla="*/ 2147483647 w 935"/>
                <a:gd name="T55" fmla="*/ 2147483647 h 1434"/>
                <a:gd name="T56" fmla="*/ 2147483647 w 935"/>
                <a:gd name="T57" fmla="*/ 2147483647 h 1434"/>
                <a:gd name="T58" fmla="*/ 2147483647 w 935"/>
                <a:gd name="T59" fmla="*/ 2147483647 h 1434"/>
                <a:gd name="T60" fmla="*/ 2147483647 w 935"/>
                <a:gd name="T61" fmla="*/ 2147483647 h 1434"/>
                <a:gd name="T62" fmla="*/ 2147483647 w 935"/>
                <a:gd name="T63" fmla="*/ 2147483647 h 1434"/>
                <a:gd name="T64" fmla="*/ 2147483647 w 935"/>
                <a:gd name="T65" fmla="*/ 2147483647 h 1434"/>
                <a:gd name="T66" fmla="*/ 2147483647 w 935"/>
                <a:gd name="T67" fmla="*/ 2147483647 h 1434"/>
                <a:gd name="T68" fmla="*/ 2147483647 w 935"/>
                <a:gd name="T69" fmla="*/ 2147483647 h 1434"/>
                <a:gd name="T70" fmla="*/ 2147483647 w 935"/>
                <a:gd name="T71" fmla="*/ 2147483647 h 1434"/>
                <a:gd name="T72" fmla="*/ 2147483647 w 935"/>
                <a:gd name="T73" fmla="*/ 2147483647 h 1434"/>
                <a:gd name="T74" fmla="*/ 2147483647 w 935"/>
                <a:gd name="T75" fmla="*/ 2147483647 h 1434"/>
                <a:gd name="T76" fmla="*/ 2147483647 w 935"/>
                <a:gd name="T77" fmla="*/ 2147483647 h 1434"/>
                <a:gd name="T78" fmla="*/ 2147483647 w 935"/>
                <a:gd name="T79" fmla="*/ 2147483647 h 1434"/>
                <a:gd name="T80" fmla="*/ 2147483647 w 935"/>
                <a:gd name="T81" fmla="*/ 2147483647 h 1434"/>
                <a:gd name="T82" fmla="*/ 2147483647 w 935"/>
                <a:gd name="T83" fmla="*/ 2147483647 h 1434"/>
                <a:gd name="T84" fmla="*/ 2147483647 w 935"/>
                <a:gd name="T85" fmla="*/ 2147483647 h 1434"/>
                <a:gd name="T86" fmla="*/ 2147483647 w 935"/>
                <a:gd name="T87" fmla="*/ 2147483647 h 1434"/>
                <a:gd name="T88" fmla="*/ 2147483647 w 935"/>
                <a:gd name="T89" fmla="*/ 2147483647 h 1434"/>
                <a:gd name="T90" fmla="*/ 2147483647 w 935"/>
                <a:gd name="T91" fmla="*/ 2147483647 h 1434"/>
                <a:gd name="T92" fmla="*/ 2147483647 w 935"/>
                <a:gd name="T93" fmla="*/ 2147483647 h 1434"/>
                <a:gd name="T94" fmla="*/ 2147483647 w 935"/>
                <a:gd name="T95" fmla="*/ 2147483647 h 1434"/>
                <a:gd name="T96" fmla="*/ 2147483647 w 935"/>
                <a:gd name="T97" fmla="*/ 2147483647 h 1434"/>
                <a:gd name="T98" fmla="*/ 2147483647 w 935"/>
                <a:gd name="T99" fmla="*/ 2147483647 h 1434"/>
                <a:gd name="T100" fmla="*/ 2147483647 w 935"/>
                <a:gd name="T101" fmla="*/ 2147483647 h 1434"/>
                <a:gd name="T102" fmla="*/ 2147483647 w 935"/>
                <a:gd name="T103" fmla="*/ 2147483647 h 1434"/>
                <a:gd name="T104" fmla="*/ 2147483647 w 935"/>
                <a:gd name="T105" fmla="*/ 2147483647 h 1434"/>
                <a:gd name="T106" fmla="*/ 2147483647 w 935"/>
                <a:gd name="T107" fmla="*/ 2147483647 h 1434"/>
                <a:gd name="T108" fmla="*/ 2147483647 w 935"/>
                <a:gd name="T109" fmla="*/ 2147483647 h 1434"/>
                <a:gd name="T110" fmla="*/ 2147483647 w 935"/>
                <a:gd name="T111" fmla="*/ 2147483647 h 1434"/>
                <a:gd name="T112" fmla="*/ 2147483647 w 935"/>
                <a:gd name="T113" fmla="*/ 2147483647 h 1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5"/>
                <a:gd name="T172" fmla="*/ 0 h 1434"/>
                <a:gd name="T173" fmla="*/ 935 w 935"/>
                <a:gd name="T174" fmla="*/ 1434 h 1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5" h="1434">
                  <a:moveTo>
                    <a:pt x="4" y="1307"/>
                  </a:moveTo>
                  <a:lnTo>
                    <a:pt x="7" y="1296"/>
                  </a:lnTo>
                  <a:lnTo>
                    <a:pt x="4" y="1300"/>
                  </a:lnTo>
                  <a:lnTo>
                    <a:pt x="5" y="1293"/>
                  </a:lnTo>
                  <a:lnTo>
                    <a:pt x="18" y="1287"/>
                  </a:lnTo>
                  <a:lnTo>
                    <a:pt x="22" y="1287"/>
                  </a:lnTo>
                  <a:lnTo>
                    <a:pt x="31" y="1282"/>
                  </a:lnTo>
                  <a:lnTo>
                    <a:pt x="36" y="1278"/>
                  </a:lnTo>
                  <a:lnTo>
                    <a:pt x="34" y="1260"/>
                  </a:lnTo>
                  <a:lnTo>
                    <a:pt x="38" y="1258"/>
                  </a:lnTo>
                  <a:lnTo>
                    <a:pt x="45" y="1266"/>
                  </a:lnTo>
                  <a:lnTo>
                    <a:pt x="51" y="1260"/>
                  </a:lnTo>
                  <a:lnTo>
                    <a:pt x="49" y="1244"/>
                  </a:lnTo>
                  <a:lnTo>
                    <a:pt x="51" y="1235"/>
                  </a:lnTo>
                  <a:lnTo>
                    <a:pt x="49" y="1231"/>
                  </a:lnTo>
                  <a:lnTo>
                    <a:pt x="51" y="1221"/>
                  </a:lnTo>
                  <a:lnTo>
                    <a:pt x="49" y="1219"/>
                  </a:lnTo>
                  <a:lnTo>
                    <a:pt x="49" y="1203"/>
                  </a:lnTo>
                  <a:lnTo>
                    <a:pt x="56" y="1195"/>
                  </a:lnTo>
                  <a:lnTo>
                    <a:pt x="67" y="1166"/>
                  </a:lnTo>
                  <a:lnTo>
                    <a:pt x="74" y="1156"/>
                  </a:lnTo>
                  <a:lnTo>
                    <a:pt x="76" y="1145"/>
                  </a:lnTo>
                  <a:lnTo>
                    <a:pt x="87" y="1132"/>
                  </a:lnTo>
                  <a:lnTo>
                    <a:pt x="92" y="1109"/>
                  </a:lnTo>
                  <a:lnTo>
                    <a:pt x="99" y="1101"/>
                  </a:lnTo>
                  <a:lnTo>
                    <a:pt x="105" y="1098"/>
                  </a:lnTo>
                  <a:lnTo>
                    <a:pt x="103" y="1089"/>
                  </a:lnTo>
                  <a:lnTo>
                    <a:pt x="92" y="1083"/>
                  </a:lnTo>
                  <a:lnTo>
                    <a:pt x="79" y="1083"/>
                  </a:lnTo>
                  <a:lnTo>
                    <a:pt x="76" y="1078"/>
                  </a:lnTo>
                  <a:lnTo>
                    <a:pt x="83" y="1069"/>
                  </a:lnTo>
                  <a:lnTo>
                    <a:pt x="79" y="1062"/>
                  </a:lnTo>
                  <a:lnTo>
                    <a:pt x="72" y="1056"/>
                  </a:lnTo>
                  <a:lnTo>
                    <a:pt x="69" y="1042"/>
                  </a:lnTo>
                  <a:lnTo>
                    <a:pt x="56" y="1018"/>
                  </a:lnTo>
                  <a:lnTo>
                    <a:pt x="58" y="1009"/>
                  </a:lnTo>
                  <a:lnTo>
                    <a:pt x="45" y="997"/>
                  </a:lnTo>
                  <a:lnTo>
                    <a:pt x="49" y="990"/>
                  </a:lnTo>
                  <a:lnTo>
                    <a:pt x="45" y="986"/>
                  </a:lnTo>
                  <a:lnTo>
                    <a:pt x="43" y="986"/>
                  </a:lnTo>
                  <a:lnTo>
                    <a:pt x="34" y="984"/>
                  </a:lnTo>
                  <a:lnTo>
                    <a:pt x="34" y="980"/>
                  </a:lnTo>
                  <a:lnTo>
                    <a:pt x="23" y="979"/>
                  </a:lnTo>
                  <a:lnTo>
                    <a:pt x="20" y="970"/>
                  </a:lnTo>
                  <a:lnTo>
                    <a:pt x="13" y="979"/>
                  </a:lnTo>
                  <a:lnTo>
                    <a:pt x="5" y="968"/>
                  </a:lnTo>
                  <a:lnTo>
                    <a:pt x="5" y="950"/>
                  </a:lnTo>
                  <a:lnTo>
                    <a:pt x="0" y="944"/>
                  </a:lnTo>
                  <a:lnTo>
                    <a:pt x="0" y="937"/>
                  </a:lnTo>
                  <a:lnTo>
                    <a:pt x="7" y="923"/>
                  </a:lnTo>
                  <a:lnTo>
                    <a:pt x="4" y="915"/>
                  </a:lnTo>
                  <a:lnTo>
                    <a:pt x="5" y="899"/>
                  </a:lnTo>
                  <a:lnTo>
                    <a:pt x="11" y="896"/>
                  </a:lnTo>
                  <a:lnTo>
                    <a:pt x="13" y="881"/>
                  </a:lnTo>
                  <a:lnTo>
                    <a:pt x="27" y="879"/>
                  </a:lnTo>
                  <a:lnTo>
                    <a:pt x="27" y="867"/>
                  </a:lnTo>
                  <a:lnTo>
                    <a:pt x="34" y="867"/>
                  </a:lnTo>
                  <a:lnTo>
                    <a:pt x="36" y="858"/>
                  </a:lnTo>
                  <a:lnTo>
                    <a:pt x="43" y="856"/>
                  </a:lnTo>
                  <a:lnTo>
                    <a:pt x="49" y="843"/>
                  </a:lnTo>
                  <a:lnTo>
                    <a:pt x="38" y="834"/>
                  </a:lnTo>
                  <a:lnTo>
                    <a:pt x="36" y="809"/>
                  </a:lnTo>
                  <a:lnTo>
                    <a:pt x="49" y="791"/>
                  </a:lnTo>
                  <a:lnTo>
                    <a:pt x="58" y="787"/>
                  </a:lnTo>
                  <a:lnTo>
                    <a:pt x="74" y="771"/>
                  </a:lnTo>
                  <a:lnTo>
                    <a:pt x="88" y="791"/>
                  </a:lnTo>
                  <a:lnTo>
                    <a:pt x="97" y="787"/>
                  </a:lnTo>
                  <a:lnTo>
                    <a:pt x="112" y="771"/>
                  </a:lnTo>
                  <a:lnTo>
                    <a:pt x="114" y="771"/>
                  </a:lnTo>
                  <a:lnTo>
                    <a:pt x="119" y="780"/>
                  </a:lnTo>
                  <a:lnTo>
                    <a:pt x="126" y="762"/>
                  </a:lnTo>
                  <a:lnTo>
                    <a:pt x="134" y="762"/>
                  </a:lnTo>
                  <a:lnTo>
                    <a:pt x="141" y="697"/>
                  </a:lnTo>
                  <a:lnTo>
                    <a:pt x="148" y="686"/>
                  </a:lnTo>
                  <a:lnTo>
                    <a:pt x="141" y="668"/>
                  </a:lnTo>
                  <a:lnTo>
                    <a:pt x="130" y="668"/>
                  </a:lnTo>
                  <a:lnTo>
                    <a:pt x="126" y="663"/>
                  </a:lnTo>
                  <a:lnTo>
                    <a:pt x="128" y="628"/>
                  </a:lnTo>
                  <a:lnTo>
                    <a:pt x="121" y="612"/>
                  </a:lnTo>
                  <a:lnTo>
                    <a:pt x="117" y="616"/>
                  </a:lnTo>
                  <a:lnTo>
                    <a:pt x="97" y="616"/>
                  </a:lnTo>
                  <a:lnTo>
                    <a:pt x="72" y="601"/>
                  </a:lnTo>
                  <a:lnTo>
                    <a:pt x="65" y="589"/>
                  </a:lnTo>
                  <a:lnTo>
                    <a:pt x="56" y="587"/>
                  </a:lnTo>
                  <a:lnTo>
                    <a:pt x="51" y="583"/>
                  </a:lnTo>
                  <a:lnTo>
                    <a:pt x="60" y="576"/>
                  </a:lnTo>
                  <a:lnTo>
                    <a:pt x="60" y="560"/>
                  </a:lnTo>
                  <a:lnTo>
                    <a:pt x="65" y="563"/>
                  </a:lnTo>
                  <a:lnTo>
                    <a:pt x="67" y="572"/>
                  </a:lnTo>
                  <a:lnTo>
                    <a:pt x="69" y="572"/>
                  </a:lnTo>
                  <a:lnTo>
                    <a:pt x="74" y="569"/>
                  </a:lnTo>
                  <a:lnTo>
                    <a:pt x="74" y="547"/>
                  </a:lnTo>
                  <a:lnTo>
                    <a:pt x="96" y="542"/>
                  </a:lnTo>
                  <a:lnTo>
                    <a:pt x="97" y="536"/>
                  </a:lnTo>
                  <a:lnTo>
                    <a:pt x="126" y="529"/>
                  </a:lnTo>
                  <a:lnTo>
                    <a:pt x="137" y="522"/>
                  </a:lnTo>
                  <a:lnTo>
                    <a:pt x="141" y="507"/>
                  </a:lnTo>
                  <a:lnTo>
                    <a:pt x="130" y="507"/>
                  </a:lnTo>
                  <a:lnTo>
                    <a:pt x="126" y="506"/>
                  </a:lnTo>
                  <a:lnTo>
                    <a:pt x="119" y="507"/>
                  </a:lnTo>
                  <a:lnTo>
                    <a:pt x="110" y="506"/>
                  </a:lnTo>
                  <a:lnTo>
                    <a:pt x="99" y="482"/>
                  </a:lnTo>
                  <a:lnTo>
                    <a:pt x="103" y="473"/>
                  </a:lnTo>
                  <a:lnTo>
                    <a:pt x="99" y="455"/>
                  </a:lnTo>
                  <a:lnTo>
                    <a:pt x="90" y="450"/>
                  </a:lnTo>
                  <a:lnTo>
                    <a:pt x="88" y="442"/>
                  </a:lnTo>
                  <a:lnTo>
                    <a:pt x="79" y="430"/>
                  </a:lnTo>
                  <a:lnTo>
                    <a:pt x="65" y="412"/>
                  </a:lnTo>
                  <a:lnTo>
                    <a:pt x="67" y="403"/>
                  </a:lnTo>
                  <a:lnTo>
                    <a:pt x="38" y="350"/>
                  </a:lnTo>
                  <a:lnTo>
                    <a:pt x="58" y="323"/>
                  </a:lnTo>
                  <a:lnTo>
                    <a:pt x="43" y="309"/>
                  </a:lnTo>
                  <a:lnTo>
                    <a:pt x="45" y="291"/>
                  </a:lnTo>
                  <a:lnTo>
                    <a:pt x="36" y="285"/>
                  </a:lnTo>
                  <a:lnTo>
                    <a:pt x="65" y="260"/>
                  </a:lnTo>
                  <a:lnTo>
                    <a:pt x="90" y="260"/>
                  </a:lnTo>
                  <a:lnTo>
                    <a:pt x="87" y="197"/>
                  </a:lnTo>
                  <a:lnTo>
                    <a:pt x="123" y="163"/>
                  </a:lnTo>
                  <a:lnTo>
                    <a:pt x="134" y="128"/>
                  </a:lnTo>
                  <a:lnTo>
                    <a:pt x="159" y="132"/>
                  </a:lnTo>
                  <a:lnTo>
                    <a:pt x="172" y="119"/>
                  </a:lnTo>
                  <a:lnTo>
                    <a:pt x="191" y="192"/>
                  </a:lnTo>
                  <a:lnTo>
                    <a:pt x="181" y="197"/>
                  </a:lnTo>
                  <a:lnTo>
                    <a:pt x="181" y="242"/>
                  </a:lnTo>
                  <a:lnTo>
                    <a:pt x="217" y="233"/>
                  </a:lnTo>
                  <a:lnTo>
                    <a:pt x="249" y="238"/>
                  </a:lnTo>
                  <a:lnTo>
                    <a:pt x="247" y="215"/>
                  </a:lnTo>
                  <a:lnTo>
                    <a:pt x="332" y="161"/>
                  </a:lnTo>
                  <a:lnTo>
                    <a:pt x="347" y="192"/>
                  </a:lnTo>
                  <a:lnTo>
                    <a:pt x="359" y="192"/>
                  </a:lnTo>
                  <a:lnTo>
                    <a:pt x="390" y="143"/>
                  </a:lnTo>
                  <a:lnTo>
                    <a:pt x="431" y="157"/>
                  </a:lnTo>
                  <a:lnTo>
                    <a:pt x="462" y="148"/>
                  </a:lnTo>
                  <a:lnTo>
                    <a:pt x="469" y="58"/>
                  </a:lnTo>
                  <a:lnTo>
                    <a:pt x="496" y="34"/>
                  </a:lnTo>
                  <a:lnTo>
                    <a:pt x="540" y="38"/>
                  </a:lnTo>
                  <a:lnTo>
                    <a:pt x="563" y="4"/>
                  </a:lnTo>
                  <a:lnTo>
                    <a:pt x="569" y="15"/>
                  </a:lnTo>
                  <a:lnTo>
                    <a:pt x="596" y="0"/>
                  </a:lnTo>
                  <a:lnTo>
                    <a:pt x="639" y="63"/>
                  </a:lnTo>
                  <a:lnTo>
                    <a:pt x="646" y="105"/>
                  </a:lnTo>
                  <a:lnTo>
                    <a:pt x="675" y="109"/>
                  </a:lnTo>
                  <a:lnTo>
                    <a:pt x="681" y="174"/>
                  </a:lnTo>
                  <a:lnTo>
                    <a:pt x="663" y="168"/>
                  </a:lnTo>
                  <a:lnTo>
                    <a:pt x="675" y="219"/>
                  </a:lnTo>
                  <a:lnTo>
                    <a:pt x="686" y="220"/>
                  </a:lnTo>
                  <a:lnTo>
                    <a:pt x="681" y="242"/>
                  </a:lnTo>
                  <a:lnTo>
                    <a:pt x="693" y="249"/>
                  </a:lnTo>
                  <a:lnTo>
                    <a:pt x="695" y="273"/>
                  </a:lnTo>
                  <a:lnTo>
                    <a:pt x="764" y="251"/>
                  </a:lnTo>
                  <a:lnTo>
                    <a:pt x="771" y="262"/>
                  </a:lnTo>
                  <a:lnTo>
                    <a:pt x="823" y="266"/>
                  </a:lnTo>
                  <a:lnTo>
                    <a:pt x="823" y="275"/>
                  </a:lnTo>
                  <a:lnTo>
                    <a:pt x="816" y="284"/>
                  </a:lnTo>
                  <a:lnTo>
                    <a:pt x="816" y="294"/>
                  </a:lnTo>
                  <a:lnTo>
                    <a:pt x="805" y="302"/>
                  </a:lnTo>
                  <a:lnTo>
                    <a:pt x="800" y="314"/>
                  </a:lnTo>
                  <a:lnTo>
                    <a:pt x="785" y="314"/>
                  </a:lnTo>
                  <a:lnTo>
                    <a:pt x="784" y="320"/>
                  </a:lnTo>
                  <a:lnTo>
                    <a:pt x="785" y="325"/>
                  </a:lnTo>
                  <a:lnTo>
                    <a:pt x="798" y="331"/>
                  </a:lnTo>
                  <a:lnTo>
                    <a:pt x="798" y="336"/>
                  </a:lnTo>
                  <a:lnTo>
                    <a:pt x="793" y="343"/>
                  </a:lnTo>
                  <a:lnTo>
                    <a:pt x="785" y="341"/>
                  </a:lnTo>
                  <a:lnTo>
                    <a:pt x="778" y="347"/>
                  </a:lnTo>
                  <a:lnTo>
                    <a:pt x="778" y="354"/>
                  </a:lnTo>
                  <a:lnTo>
                    <a:pt x="775" y="370"/>
                  </a:lnTo>
                  <a:lnTo>
                    <a:pt x="776" y="378"/>
                  </a:lnTo>
                  <a:lnTo>
                    <a:pt x="780" y="378"/>
                  </a:lnTo>
                  <a:lnTo>
                    <a:pt x="784" y="385"/>
                  </a:lnTo>
                  <a:lnTo>
                    <a:pt x="791" y="385"/>
                  </a:lnTo>
                  <a:lnTo>
                    <a:pt x="800" y="399"/>
                  </a:lnTo>
                  <a:lnTo>
                    <a:pt x="811" y="403"/>
                  </a:lnTo>
                  <a:lnTo>
                    <a:pt x="821" y="394"/>
                  </a:lnTo>
                  <a:lnTo>
                    <a:pt x="825" y="399"/>
                  </a:lnTo>
                  <a:lnTo>
                    <a:pt x="823" y="414"/>
                  </a:lnTo>
                  <a:lnTo>
                    <a:pt x="832" y="414"/>
                  </a:lnTo>
                  <a:lnTo>
                    <a:pt x="836" y="424"/>
                  </a:lnTo>
                  <a:lnTo>
                    <a:pt x="841" y="430"/>
                  </a:lnTo>
                  <a:lnTo>
                    <a:pt x="877" y="419"/>
                  </a:lnTo>
                  <a:lnTo>
                    <a:pt x="885" y="423"/>
                  </a:lnTo>
                  <a:lnTo>
                    <a:pt x="883" y="430"/>
                  </a:lnTo>
                  <a:lnTo>
                    <a:pt x="890" y="437"/>
                  </a:lnTo>
                  <a:lnTo>
                    <a:pt x="890" y="459"/>
                  </a:lnTo>
                  <a:lnTo>
                    <a:pt x="901" y="479"/>
                  </a:lnTo>
                  <a:lnTo>
                    <a:pt x="899" y="488"/>
                  </a:lnTo>
                  <a:lnTo>
                    <a:pt x="905" y="488"/>
                  </a:lnTo>
                  <a:lnTo>
                    <a:pt x="915" y="495"/>
                  </a:lnTo>
                  <a:lnTo>
                    <a:pt x="923" y="524"/>
                  </a:lnTo>
                  <a:lnTo>
                    <a:pt x="930" y="524"/>
                  </a:lnTo>
                  <a:lnTo>
                    <a:pt x="935" y="536"/>
                  </a:lnTo>
                  <a:lnTo>
                    <a:pt x="930" y="540"/>
                  </a:lnTo>
                  <a:lnTo>
                    <a:pt x="924" y="545"/>
                  </a:lnTo>
                  <a:lnTo>
                    <a:pt x="921" y="545"/>
                  </a:lnTo>
                  <a:lnTo>
                    <a:pt x="915" y="547"/>
                  </a:lnTo>
                  <a:lnTo>
                    <a:pt x="906" y="553"/>
                  </a:lnTo>
                  <a:lnTo>
                    <a:pt x="901" y="558"/>
                  </a:lnTo>
                  <a:lnTo>
                    <a:pt x="899" y="554"/>
                  </a:lnTo>
                  <a:lnTo>
                    <a:pt x="894" y="558"/>
                  </a:lnTo>
                  <a:lnTo>
                    <a:pt x="890" y="560"/>
                  </a:lnTo>
                  <a:lnTo>
                    <a:pt x="890" y="565"/>
                  </a:lnTo>
                  <a:lnTo>
                    <a:pt x="890" y="572"/>
                  </a:lnTo>
                  <a:lnTo>
                    <a:pt x="890" y="578"/>
                  </a:lnTo>
                  <a:lnTo>
                    <a:pt x="886" y="578"/>
                  </a:lnTo>
                  <a:lnTo>
                    <a:pt x="885" y="578"/>
                  </a:lnTo>
                  <a:lnTo>
                    <a:pt x="879" y="578"/>
                  </a:lnTo>
                  <a:lnTo>
                    <a:pt x="872" y="587"/>
                  </a:lnTo>
                  <a:lnTo>
                    <a:pt x="870" y="583"/>
                  </a:lnTo>
                  <a:lnTo>
                    <a:pt x="870" y="587"/>
                  </a:lnTo>
                  <a:lnTo>
                    <a:pt x="872" y="589"/>
                  </a:lnTo>
                  <a:lnTo>
                    <a:pt x="867" y="594"/>
                  </a:lnTo>
                  <a:lnTo>
                    <a:pt x="863" y="601"/>
                  </a:lnTo>
                  <a:lnTo>
                    <a:pt x="861" y="612"/>
                  </a:lnTo>
                  <a:lnTo>
                    <a:pt x="859" y="623"/>
                  </a:lnTo>
                  <a:lnTo>
                    <a:pt x="854" y="641"/>
                  </a:lnTo>
                  <a:lnTo>
                    <a:pt x="854" y="652"/>
                  </a:lnTo>
                  <a:lnTo>
                    <a:pt x="856" y="654"/>
                  </a:lnTo>
                  <a:lnTo>
                    <a:pt x="856" y="659"/>
                  </a:lnTo>
                  <a:lnTo>
                    <a:pt x="859" y="657"/>
                  </a:lnTo>
                  <a:lnTo>
                    <a:pt x="861" y="665"/>
                  </a:lnTo>
                  <a:lnTo>
                    <a:pt x="859" y="670"/>
                  </a:lnTo>
                  <a:lnTo>
                    <a:pt x="854" y="672"/>
                  </a:lnTo>
                  <a:lnTo>
                    <a:pt x="852" y="670"/>
                  </a:lnTo>
                  <a:lnTo>
                    <a:pt x="849" y="675"/>
                  </a:lnTo>
                  <a:lnTo>
                    <a:pt x="845" y="672"/>
                  </a:lnTo>
                  <a:lnTo>
                    <a:pt x="847" y="675"/>
                  </a:lnTo>
                  <a:lnTo>
                    <a:pt x="845" y="677"/>
                  </a:lnTo>
                  <a:lnTo>
                    <a:pt x="841" y="683"/>
                  </a:lnTo>
                  <a:lnTo>
                    <a:pt x="838" y="686"/>
                  </a:lnTo>
                  <a:lnTo>
                    <a:pt x="836" y="693"/>
                  </a:lnTo>
                  <a:lnTo>
                    <a:pt x="830" y="699"/>
                  </a:lnTo>
                  <a:lnTo>
                    <a:pt x="829" y="704"/>
                  </a:lnTo>
                  <a:lnTo>
                    <a:pt x="825" y="710"/>
                  </a:lnTo>
                  <a:lnTo>
                    <a:pt x="818" y="717"/>
                  </a:lnTo>
                  <a:lnTo>
                    <a:pt x="807" y="721"/>
                  </a:lnTo>
                  <a:lnTo>
                    <a:pt x="805" y="724"/>
                  </a:lnTo>
                  <a:lnTo>
                    <a:pt x="800" y="728"/>
                  </a:lnTo>
                  <a:lnTo>
                    <a:pt x="794" y="724"/>
                  </a:lnTo>
                  <a:lnTo>
                    <a:pt x="791" y="728"/>
                  </a:lnTo>
                  <a:lnTo>
                    <a:pt x="780" y="730"/>
                  </a:lnTo>
                  <a:lnTo>
                    <a:pt x="776" y="728"/>
                  </a:lnTo>
                  <a:lnTo>
                    <a:pt x="775" y="728"/>
                  </a:lnTo>
                  <a:lnTo>
                    <a:pt x="775" y="721"/>
                  </a:lnTo>
                  <a:lnTo>
                    <a:pt x="771" y="724"/>
                  </a:lnTo>
                  <a:lnTo>
                    <a:pt x="771" y="722"/>
                  </a:lnTo>
                  <a:lnTo>
                    <a:pt x="764" y="722"/>
                  </a:lnTo>
                  <a:lnTo>
                    <a:pt x="760" y="722"/>
                  </a:lnTo>
                  <a:lnTo>
                    <a:pt x="749" y="730"/>
                  </a:lnTo>
                  <a:lnTo>
                    <a:pt x="747" y="735"/>
                  </a:lnTo>
                  <a:lnTo>
                    <a:pt x="742" y="740"/>
                  </a:lnTo>
                  <a:lnTo>
                    <a:pt x="733" y="748"/>
                  </a:lnTo>
                  <a:lnTo>
                    <a:pt x="731" y="751"/>
                  </a:lnTo>
                  <a:lnTo>
                    <a:pt x="724" y="757"/>
                  </a:lnTo>
                  <a:lnTo>
                    <a:pt x="719" y="758"/>
                  </a:lnTo>
                  <a:lnTo>
                    <a:pt x="711" y="753"/>
                  </a:lnTo>
                  <a:lnTo>
                    <a:pt x="706" y="746"/>
                  </a:lnTo>
                  <a:lnTo>
                    <a:pt x="700" y="739"/>
                  </a:lnTo>
                  <a:lnTo>
                    <a:pt x="693" y="728"/>
                  </a:lnTo>
                  <a:lnTo>
                    <a:pt x="691" y="724"/>
                  </a:lnTo>
                  <a:lnTo>
                    <a:pt x="679" y="721"/>
                  </a:lnTo>
                  <a:lnTo>
                    <a:pt x="672" y="721"/>
                  </a:lnTo>
                  <a:lnTo>
                    <a:pt x="668" y="688"/>
                  </a:lnTo>
                  <a:lnTo>
                    <a:pt x="661" y="683"/>
                  </a:lnTo>
                  <a:lnTo>
                    <a:pt x="654" y="683"/>
                  </a:lnTo>
                  <a:lnTo>
                    <a:pt x="650" y="686"/>
                  </a:lnTo>
                  <a:lnTo>
                    <a:pt x="648" y="670"/>
                  </a:lnTo>
                  <a:lnTo>
                    <a:pt x="654" y="668"/>
                  </a:lnTo>
                  <a:lnTo>
                    <a:pt x="655" y="646"/>
                  </a:lnTo>
                  <a:lnTo>
                    <a:pt x="646" y="641"/>
                  </a:lnTo>
                  <a:lnTo>
                    <a:pt x="639" y="645"/>
                  </a:lnTo>
                  <a:lnTo>
                    <a:pt x="634" y="645"/>
                  </a:lnTo>
                  <a:lnTo>
                    <a:pt x="626" y="645"/>
                  </a:lnTo>
                  <a:lnTo>
                    <a:pt x="625" y="654"/>
                  </a:lnTo>
                  <a:lnTo>
                    <a:pt x="623" y="659"/>
                  </a:lnTo>
                  <a:lnTo>
                    <a:pt x="617" y="654"/>
                  </a:lnTo>
                  <a:lnTo>
                    <a:pt x="619" y="652"/>
                  </a:lnTo>
                  <a:lnTo>
                    <a:pt x="616" y="646"/>
                  </a:lnTo>
                  <a:lnTo>
                    <a:pt x="612" y="648"/>
                  </a:lnTo>
                  <a:lnTo>
                    <a:pt x="612" y="646"/>
                  </a:lnTo>
                  <a:lnTo>
                    <a:pt x="608" y="645"/>
                  </a:lnTo>
                  <a:lnTo>
                    <a:pt x="612" y="636"/>
                  </a:lnTo>
                  <a:lnTo>
                    <a:pt x="612" y="630"/>
                  </a:lnTo>
                  <a:lnTo>
                    <a:pt x="610" y="625"/>
                  </a:lnTo>
                  <a:lnTo>
                    <a:pt x="603" y="623"/>
                  </a:lnTo>
                  <a:lnTo>
                    <a:pt x="599" y="621"/>
                  </a:lnTo>
                  <a:lnTo>
                    <a:pt x="601" y="616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0"/>
                  </a:lnTo>
                  <a:lnTo>
                    <a:pt x="596" y="601"/>
                  </a:lnTo>
                  <a:lnTo>
                    <a:pt x="594" y="598"/>
                  </a:lnTo>
                  <a:lnTo>
                    <a:pt x="589" y="587"/>
                  </a:lnTo>
                  <a:lnTo>
                    <a:pt x="589" y="582"/>
                  </a:lnTo>
                  <a:lnTo>
                    <a:pt x="594" y="563"/>
                  </a:lnTo>
                  <a:lnTo>
                    <a:pt x="596" y="560"/>
                  </a:lnTo>
                  <a:lnTo>
                    <a:pt x="607" y="565"/>
                  </a:lnTo>
                  <a:lnTo>
                    <a:pt x="617" y="563"/>
                  </a:lnTo>
                  <a:lnTo>
                    <a:pt x="625" y="565"/>
                  </a:lnTo>
                  <a:lnTo>
                    <a:pt x="630" y="565"/>
                  </a:lnTo>
                  <a:lnTo>
                    <a:pt x="630" y="563"/>
                  </a:lnTo>
                  <a:lnTo>
                    <a:pt x="630" y="554"/>
                  </a:lnTo>
                  <a:lnTo>
                    <a:pt x="623" y="542"/>
                  </a:lnTo>
                  <a:lnTo>
                    <a:pt x="617" y="540"/>
                  </a:lnTo>
                  <a:lnTo>
                    <a:pt x="616" y="536"/>
                  </a:lnTo>
                  <a:lnTo>
                    <a:pt x="610" y="540"/>
                  </a:lnTo>
                  <a:lnTo>
                    <a:pt x="607" y="536"/>
                  </a:lnTo>
                  <a:lnTo>
                    <a:pt x="607" y="531"/>
                  </a:lnTo>
                  <a:lnTo>
                    <a:pt x="603" y="531"/>
                  </a:lnTo>
                  <a:lnTo>
                    <a:pt x="601" y="526"/>
                  </a:lnTo>
                  <a:lnTo>
                    <a:pt x="596" y="522"/>
                  </a:lnTo>
                  <a:lnTo>
                    <a:pt x="592" y="513"/>
                  </a:lnTo>
                  <a:lnTo>
                    <a:pt x="589" y="511"/>
                  </a:lnTo>
                  <a:lnTo>
                    <a:pt x="581" y="511"/>
                  </a:lnTo>
                  <a:lnTo>
                    <a:pt x="578" y="507"/>
                  </a:lnTo>
                  <a:lnTo>
                    <a:pt x="572" y="506"/>
                  </a:lnTo>
                  <a:lnTo>
                    <a:pt x="569" y="511"/>
                  </a:lnTo>
                  <a:lnTo>
                    <a:pt x="563" y="511"/>
                  </a:lnTo>
                  <a:lnTo>
                    <a:pt x="556" y="500"/>
                  </a:lnTo>
                  <a:lnTo>
                    <a:pt x="551" y="495"/>
                  </a:lnTo>
                  <a:lnTo>
                    <a:pt x="542" y="482"/>
                  </a:lnTo>
                  <a:lnTo>
                    <a:pt x="542" y="470"/>
                  </a:lnTo>
                  <a:lnTo>
                    <a:pt x="538" y="453"/>
                  </a:lnTo>
                  <a:lnTo>
                    <a:pt x="540" y="450"/>
                  </a:lnTo>
                  <a:lnTo>
                    <a:pt x="542" y="450"/>
                  </a:lnTo>
                  <a:lnTo>
                    <a:pt x="545" y="448"/>
                  </a:lnTo>
                  <a:lnTo>
                    <a:pt x="542" y="442"/>
                  </a:lnTo>
                  <a:lnTo>
                    <a:pt x="554" y="435"/>
                  </a:lnTo>
                  <a:lnTo>
                    <a:pt x="563" y="441"/>
                  </a:lnTo>
                  <a:lnTo>
                    <a:pt x="571" y="437"/>
                  </a:lnTo>
                  <a:lnTo>
                    <a:pt x="572" y="435"/>
                  </a:lnTo>
                  <a:lnTo>
                    <a:pt x="571" y="424"/>
                  </a:lnTo>
                  <a:lnTo>
                    <a:pt x="572" y="419"/>
                  </a:lnTo>
                  <a:lnTo>
                    <a:pt x="578" y="423"/>
                  </a:lnTo>
                  <a:lnTo>
                    <a:pt x="580" y="419"/>
                  </a:lnTo>
                  <a:lnTo>
                    <a:pt x="558" y="417"/>
                  </a:lnTo>
                  <a:lnTo>
                    <a:pt x="547" y="419"/>
                  </a:lnTo>
                  <a:lnTo>
                    <a:pt x="527" y="417"/>
                  </a:lnTo>
                  <a:lnTo>
                    <a:pt x="502" y="417"/>
                  </a:lnTo>
                  <a:lnTo>
                    <a:pt x="496" y="412"/>
                  </a:lnTo>
                  <a:lnTo>
                    <a:pt x="489" y="401"/>
                  </a:lnTo>
                  <a:lnTo>
                    <a:pt x="477" y="385"/>
                  </a:lnTo>
                  <a:lnTo>
                    <a:pt x="469" y="385"/>
                  </a:lnTo>
                  <a:lnTo>
                    <a:pt x="464" y="378"/>
                  </a:lnTo>
                  <a:lnTo>
                    <a:pt x="459" y="374"/>
                  </a:lnTo>
                  <a:lnTo>
                    <a:pt x="455" y="359"/>
                  </a:lnTo>
                  <a:lnTo>
                    <a:pt x="455" y="350"/>
                  </a:lnTo>
                  <a:lnTo>
                    <a:pt x="450" y="343"/>
                  </a:lnTo>
                  <a:lnTo>
                    <a:pt x="446" y="343"/>
                  </a:lnTo>
                  <a:lnTo>
                    <a:pt x="442" y="349"/>
                  </a:lnTo>
                  <a:lnTo>
                    <a:pt x="441" y="359"/>
                  </a:lnTo>
                  <a:lnTo>
                    <a:pt x="433" y="359"/>
                  </a:lnTo>
                  <a:lnTo>
                    <a:pt x="419" y="361"/>
                  </a:lnTo>
                  <a:lnTo>
                    <a:pt x="419" y="367"/>
                  </a:lnTo>
                  <a:lnTo>
                    <a:pt x="424" y="374"/>
                  </a:lnTo>
                  <a:lnTo>
                    <a:pt x="421" y="378"/>
                  </a:lnTo>
                  <a:lnTo>
                    <a:pt x="417" y="378"/>
                  </a:lnTo>
                  <a:lnTo>
                    <a:pt x="408" y="370"/>
                  </a:lnTo>
                  <a:lnTo>
                    <a:pt x="403" y="374"/>
                  </a:lnTo>
                  <a:lnTo>
                    <a:pt x="404" y="379"/>
                  </a:lnTo>
                  <a:lnTo>
                    <a:pt x="424" y="403"/>
                  </a:lnTo>
                  <a:lnTo>
                    <a:pt x="421" y="403"/>
                  </a:lnTo>
                  <a:lnTo>
                    <a:pt x="397" y="408"/>
                  </a:lnTo>
                  <a:lnTo>
                    <a:pt x="390" y="403"/>
                  </a:lnTo>
                  <a:lnTo>
                    <a:pt x="386" y="417"/>
                  </a:lnTo>
                  <a:lnTo>
                    <a:pt x="379" y="424"/>
                  </a:lnTo>
                  <a:lnTo>
                    <a:pt x="377" y="432"/>
                  </a:lnTo>
                  <a:lnTo>
                    <a:pt x="372" y="432"/>
                  </a:lnTo>
                  <a:lnTo>
                    <a:pt x="372" y="441"/>
                  </a:lnTo>
                  <a:lnTo>
                    <a:pt x="352" y="448"/>
                  </a:lnTo>
                  <a:lnTo>
                    <a:pt x="343" y="442"/>
                  </a:lnTo>
                  <a:lnTo>
                    <a:pt x="339" y="450"/>
                  </a:lnTo>
                  <a:lnTo>
                    <a:pt x="334" y="448"/>
                  </a:lnTo>
                  <a:lnTo>
                    <a:pt x="327" y="455"/>
                  </a:lnTo>
                  <a:lnTo>
                    <a:pt x="321" y="459"/>
                  </a:lnTo>
                  <a:lnTo>
                    <a:pt x="321" y="464"/>
                  </a:lnTo>
                  <a:lnTo>
                    <a:pt x="321" y="473"/>
                  </a:lnTo>
                  <a:lnTo>
                    <a:pt x="334" y="493"/>
                  </a:lnTo>
                  <a:lnTo>
                    <a:pt x="341" y="500"/>
                  </a:lnTo>
                  <a:lnTo>
                    <a:pt x="348" y="502"/>
                  </a:lnTo>
                  <a:lnTo>
                    <a:pt x="350" y="507"/>
                  </a:lnTo>
                  <a:lnTo>
                    <a:pt x="352" y="513"/>
                  </a:lnTo>
                  <a:lnTo>
                    <a:pt x="352" y="518"/>
                  </a:lnTo>
                  <a:lnTo>
                    <a:pt x="347" y="526"/>
                  </a:lnTo>
                  <a:lnTo>
                    <a:pt x="339" y="545"/>
                  </a:lnTo>
                  <a:lnTo>
                    <a:pt x="336" y="545"/>
                  </a:lnTo>
                  <a:lnTo>
                    <a:pt x="327" y="536"/>
                  </a:lnTo>
                  <a:lnTo>
                    <a:pt x="325" y="540"/>
                  </a:lnTo>
                  <a:lnTo>
                    <a:pt x="325" y="545"/>
                  </a:lnTo>
                  <a:lnTo>
                    <a:pt x="291" y="560"/>
                  </a:lnTo>
                  <a:lnTo>
                    <a:pt x="278" y="576"/>
                  </a:lnTo>
                  <a:lnTo>
                    <a:pt x="274" y="587"/>
                  </a:lnTo>
                  <a:lnTo>
                    <a:pt x="287" y="592"/>
                  </a:lnTo>
                  <a:lnTo>
                    <a:pt x="291" y="598"/>
                  </a:lnTo>
                  <a:lnTo>
                    <a:pt x="289" y="601"/>
                  </a:lnTo>
                  <a:lnTo>
                    <a:pt x="291" y="612"/>
                  </a:lnTo>
                  <a:lnTo>
                    <a:pt x="298" y="618"/>
                  </a:lnTo>
                  <a:lnTo>
                    <a:pt x="280" y="623"/>
                  </a:lnTo>
                  <a:lnTo>
                    <a:pt x="283" y="634"/>
                  </a:lnTo>
                  <a:lnTo>
                    <a:pt x="289" y="634"/>
                  </a:lnTo>
                  <a:lnTo>
                    <a:pt x="287" y="652"/>
                  </a:lnTo>
                  <a:lnTo>
                    <a:pt x="291" y="654"/>
                  </a:lnTo>
                  <a:lnTo>
                    <a:pt x="294" y="659"/>
                  </a:lnTo>
                  <a:lnTo>
                    <a:pt x="305" y="663"/>
                  </a:lnTo>
                  <a:lnTo>
                    <a:pt x="318" y="663"/>
                  </a:lnTo>
                  <a:lnTo>
                    <a:pt x="321" y="672"/>
                  </a:lnTo>
                  <a:lnTo>
                    <a:pt x="327" y="675"/>
                  </a:lnTo>
                  <a:lnTo>
                    <a:pt x="329" y="681"/>
                  </a:lnTo>
                  <a:lnTo>
                    <a:pt x="336" y="677"/>
                  </a:lnTo>
                  <a:lnTo>
                    <a:pt x="341" y="672"/>
                  </a:lnTo>
                  <a:lnTo>
                    <a:pt x="348" y="670"/>
                  </a:lnTo>
                  <a:lnTo>
                    <a:pt x="352" y="659"/>
                  </a:lnTo>
                  <a:lnTo>
                    <a:pt x="356" y="659"/>
                  </a:lnTo>
                  <a:lnTo>
                    <a:pt x="359" y="668"/>
                  </a:lnTo>
                  <a:lnTo>
                    <a:pt x="365" y="663"/>
                  </a:lnTo>
                  <a:lnTo>
                    <a:pt x="383" y="665"/>
                  </a:lnTo>
                  <a:lnTo>
                    <a:pt x="397" y="663"/>
                  </a:lnTo>
                  <a:lnTo>
                    <a:pt x="404" y="675"/>
                  </a:lnTo>
                  <a:lnTo>
                    <a:pt x="417" y="688"/>
                  </a:lnTo>
                  <a:lnTo>
                    <a:pt x="421" y="692"/>
                  </a:lnTo>
                  <a:lnTo>
                    <a:pt x="426" y="688"/>
                  </a:lnTo>
                  <a:lnTo>
                    <a:pt x="433" y="688"/>
                  </a:lnTo>
                  <a:lnTo>
                    <a:pt x="433" y="681"/>
                  </a:lnTo>
                  <a:lnTo>
                    <a:pt x="426" y="681"/>
                  </a:lnTo>
                  <a:lnTo>
                    <a:pt x="428" y="672"/>
                  </a:lnTo>
                  <a:lnTo>
                    <a:pt x="431" y="675"/>
                  </a:lnTo>
                  <a:lnTo>
                    <a:pt x="435" y="668"/>
                  </a:lnTo>
                  <a:lnTo>
                    <a:pt x="442" y="663"/>
                  </a:lnTo>
                  <a:lnTo>
                    <a:pt x="442" y="657"/>
                  </a:lnTo>
                  <a:lnTo>
                    <a:pt x="451" y="648"/>
                  </a:lnTo>
                  <a:lnTo>
                    <a:pt x="455" y="648"/>
                  </a:lnTo>
                  <a:lnTo>
                    <a:pt x="473" y="657"/>
                  </a:lnTo>
                  <a:lnTo>
                    <a:pt x="477" y="652"/>
                  </a:lnTo>
                  <a:lnTo>
                    <a:pt x="486" y="652"/>
                  </a:lnTo>
                  <a:lnTo>
                    <a:pt x="486" y="663"/>
                  </a:lnTo>
                  <a:lnTo>
                    <a:pt x="486" y="681"/>
                  </a:lnTo>
                  <a:lnTo>
                    <a:pt x="489" y="686"/>
                  </a:lnTo>
                  <a:lnTo>
                    <a:pt x="493" y="706"/>
                  </a:lnTo>
                  <a:lnTo>
                    <a:pt x="496" y="704"/>
                  </a:lnTo>
                  <a:lnTo>
                    <a:pt x="500" y="746"/>
                  </a:lnTo>
                  <a:lnTo>
                    <a:pt x="509" y="746"/>
                  </a:lnTo>
                  <a:lnTo>
                    <a:pt x="507" y="767"/>
                  </a:lnTo>
                  <a:lnTo>
                    <a:pt x="495" y="771"/>
                  </a:lnTo>
                  <a:lnTo>
                    <a:pt x="482" y="776"/>
                  </a:lnTo>
                  <a:lnTo>
                    <a:pt x="478" y="791"/>
                  </a:lnTo>
                  <a:lnTo>
                    <a:pt x="480" y="814"/>
                  </a:lnTo>
                  <a:lnTo>
                    <a:pt x="482" y="820"/>
                  </a:lnTo>
                  <a:lnTo>
                    <a:pt x="482" y="829"/>
                  </a:lnTo>
                  <a:lnTo>
                    <a:pt x="487" y="838"/>
                  </a:lnTo>
                  <a:lnTo>
                    <a:pt x="493" y="838"/>
                  </a:lnTo>
                  <a:lnTo>
                    <a:pt x="500" y="838"/>
                  </a:lnTo>
                  <a:lnTo>
                    <a:pt x="509" y="847"/>
                  </a:lnTo>
                  <a:lnTo>
                    <a:pt x="524" y="845"/>
                  </a:lnTo>
                  <a:lnTo>
                    <a:pt x="531" y="845"/>
                  </a:lnTo>
                  <a:lnTo>
                    <a:pt x="533" y="847"/>
                  </a:lnTo>
                  <a:lnTo>
                    <a:pt x="534" y="861"/>
                  </a:lnTo>
                  <a:lnTo>
                    <a:pt x="542" y="867"/>
                  </a:lnTo>
                  <a:lnTo>
                    <a:pt x="547" y="867"/>
                  </a:lnTo>
                  <a:lnTo>
                    <a:pt x="551" y="858"/>
                  </a:lnTo>
                  <a:lnTo>
                    <a:pt x="556" y="858"/>
                  </a:lnTo>
                  <a:lnTo>
                    <a:pt x="563" y="861"/>
                  </a:lnTo>
                  <a:lnTo>
                    <a:pt x="561" y="869"/>
                  </a:lnTo>
                  <a:lnTo>
                    <a:pt x="565" y="869"/>
                  </a:lnTo>
                  <a:lnTo>
                    <a:pt x="585" y="863"/>
                  </a:lnTo>
                  <a:lnTo>
                    <a:pt x="589" y="858"/>
                  </a:lnTo>
                  <a:lnTo>
                    <a:pt x="601" y="856"/>
                  </a:lnTo>
                  <a:lnTo>
                    <a:pt x="608" y="858"/>
                  </a:lnTo>
                  <a:lnTo>
                    <a:pt x="616" y="870"/>
                  </a:lnTo>
                  <a:lnTo>
                    <a:pt x="617" y="879"/>
                  </a:lnTo>
                  <a:lnTo>
                    <a:pt x="625" y="890"/>
                  </a:lnTo>
                  <a:lnTo>
                    <a:pt x="626" y="897"/>
                  </a:lnTo>
                  <a:lnTo>
                    <a:pt x="634" y="908"/>
                  </a:lnTo>
                  <a:lnTo>
                    <a:pt x="643" y="915"/>
                  </a:lnTo>
                  <a:lnTo>
                    <a:pt x="655" y="928"/>
                  </a:lnTo>
                  <a:lnTo>
                    <a:pt x="657" y="928"/>
                  </a:lnTo>
                  <a:lnTo>
                    <a:pt x="648" y="943"/>
                  </a:lnTo>
                  <a:lnTo>
                    <a:pt x="648" y="950"/>
                  </a:lnTo>
                  <a:lnTo>
                    <a:pt x="646" y="952"/>
                  </a:lnTo>
                  <a:lnTo>
                    <a:pt x="646" y="957"/>
                  </a:lnTo>
                  <a:lnTo>
                    <a:pt x="641" y="961"/>
                  </a:lnTo>
                  <a:lnTo>
                    <a:pt x="637" y="970"/>
                  </a:lnTo>
                  <a:lnTo>
                    <a:pt x="617" y="975"/>
                  </a:lnTo>
                  <a:lnTo>
                    <a:pt x="610" y="995"/>
                  </a:lnTo>
                  <a:lnTo>
                    <a:pt x="610" y="1002"/>
                  </a:lnTo>
                  <a:lnTo>
                    <a:pt x="596" y="1022"/>
                  </a:lnTo>
                  <a:lnTo>
                    <a:pt x="594" y="1026"/>
                  </a:lnTo>
                  <a:lnTo>
                    <a:pt x="585" y="1020"/>
                  </a:lnTo>
                  <a:lnTo>
                    <a:pt x="572" y="1027"/>
                  </a:lnTo>
                  <a:lnTo>
                    <a:pt x="558" y="1026"/>
                  </a:lnTo>
                  <a:lnTo>
                    <a:pt x="554" y="1027"/>
                  </a:lnTo>
                  <a:lnTo>
                    <a:pt x="545" y="1027"/>
                  </a:lnTo>
                  <a:lnTo>
                    <a:pt x="538" y="1031"/>
                  </a:lnTo>
                  <a:lnTo>
                    <a:pt x="504" y="1031"/>
                  </a:lnTo>
                  <a:lnTo>
                    <a:pt x="496" y="1038"/>
                  </a:lnTo>
                  <a:lnTo>
                    <a:pt x="495" y="1049"/>
                  </a:lnTo>
                  <a:lnTo>
                    <a:pt x="486" y="1060"/>
                  </a:lnTo>
                  <a:lnTo>
                    <a:pt x="477" y="1078"/>
                  </a:lnTo>
                  <a:lnTo>
                    <a:pt x="451" y="1109"/>
                  </a:lnTo>
                  <a:lnTo>
                    <a:pt x="450" y="1114"/>
                  </a:lnTo>
                  <a:lnTo>
                    <a:pt x="446" y="1114"/>
                  </a:lnTo>
                  <a:lnTo>
                    <a:pt x="448" y="1119"/>
                  </a:lnTo>
                  <a:lnTo>
                    <a:pt x="442" y="1130"/>
                  </a:lnTo>
                  <a:lnTo>
                    <a:pt x="441" y="1132"/>
                  </a:lnTo>
                  <a:lnTo>
                    <a:pt x="439" y="1143"/>
                  </a:lnTo>
                  <a:lnTo>
                    <a:pt x="431" y="1145"/>
                  </a:lnTo>
                  <a:lnTo>
                    <a:pt x="410" y="1136"/>
                  </a:lnTo>
                  <a:lnTo>
                    <a:pt x="383" y="1145"/>
                  </a:lnTo>
                  <a:lnTo>
                    <a:pt x="381" y="1168"/>
                  </a:lnTo>
                  <a:lnTo>
                    <a:pt x="377" y="1172"/>
                  </a:lnTo>
                  <a:lnTo>
                    <a:pt x="372" y="1179"/>
                  </a:lnTo>
                  <a:lnTo>
                    <a:pt x="374" y="1183"/>
                  </a:lnTo>
                  <a:lnTo>
                    <a:pt x="366" y="1190"/>
                  </a:lnTo>
                  <a:lnTo>
                    <a:pt x="370" y="1195"/>
                  </a:lnTo>
                  <a:lnTo>
                    <a:pt x="356" y="1224"/>
                  </a:lnTo>
                  <a:lnTo>
                    <a:pt x="357" y="1230"/>
                  </a:lnTo>
                  <a:lnTo>
                    <a:pt x="343" y="1249"/>
                  </a:lnTo>
                  <a:lnTo>
                    <a:pt x="341" y="1264"/>
                  </a:lnTo>
                  <a:lnTo>
                    <a:pt x="325" y="1271"/>
                  </a:lnTo>
                  <a:lnTo>
                    <a:pt x="320" y="1271"/>
                  </a:lnTo>
                  <a:lnTo>
                    <a:pt x="316" y="1284"/>
                  </a:lnTo>
                  <a:lnTo>
                    <a:pt x="309" y="1293"/>
                  </a:lnTo>
                  <a:lnTo>
                    <a:pt x="305" y="1289"/>
                  </a:lnTo>
                  <a:lnTo>
                    <a:pt x="294" y="1305"/>
                  </a:lnTo>
                  <a:lnTo>
                    <a:pt x="291" y="1305"/>
                  </a:lnTo>
                  <a:lnTo>
                    <a:pt x="289" y="1323"/>
                  </a:lnTo>
                  <a:lnTo>
                    <a:pt x="283" y="1329"/>
                  </a:lnTo>
                  <a:lnTo>
                    <a:pt x="287" y="1349"/>
                  </a:lnTo>
                  <a:lnTo>
                    <a:pt x="291" y="1352"/>
                  </a:lnTo>
                  <a:lnTo>
                    <a:pt x="296" y="1360"/>
                  </a:lnTo>
                  <a:lnTo>
                    <a:pt x="302" y="1363"/>
                  </a:lnTo>
                  <a:lnTo>
                    <a:pt x="302" y="1370"/>
                  </a:lnTo>
                  <a:lnTo>
                    <a:pt x="309" y="1367"/>
                  </a:lnTo>
                  <a:lnTo>
                    <a:pt x="311" y="1378"/>
                  </a:lnTo>
                  <a:lnTo>
                    <a:pt x="316" y="1381"/>
                  </a:lnTo>
                  <a:lnTo>
                    <a:pt x="320" y="1405"/>
                  </a:lnTo>
                  <a:lnTo>
                    <a:pt x="318" y="1401"/>
                  </a:lnTo>
                  <a:lnTo>
                    <a:pt x="311" y="1410"/>
                  </a:lnTo>
                  <a:lnTo>
                    <a:pt x="305" y="1410"/>
                  </a:lnTo>
                  <a:lnTo>
                    <a:pt x="291" y="1425"/>
                  </a:lnTo>
                  <a:lnTo>
                    <a:pt x="278" y="1396"/>
                  </a:lnTo>
                  <a:lnTo>
                    <a:pt x="271" y="1399"/>
                  </a:lnTo>
                  <a:lnTo>
                    <a:pt x="260" y="1399"/>
                  </a:lnTo>
                  <a:lnTo>
                    <a:pt x="258" y="1405"/>
                  </a:lnTo>
                  <a:lnTo>
                    <a:pt x="253" y="1405"/>
                  </a:lnTo>
                  <a:lnTo>
                    <a:pt x="242" y="1428"/>
                  </a:lnTo>
                  <a:lnTo>
                    <a:pt x="233" y="1434"/>
                  </a:lnTo>
                  <a:lnTo>
                    <a:pt x="222" y="1412"/>
                  </a:lnTo>
                  <a:lnTo>
                    <a:pt x="206" y="1417"/>
                  </a:lnTo>
                  <a:lnTo>
                    <a:pt x="199" y="1412"/>
                  </a:lnTo>
                  <a:lnTo>
                    <a:pt x="179" y="1417"/>
                  </a:lnTo>
                  <a:lnTo>
                    <a:pt x="172" y="1410"/>
                  </a:lnTo>
                  <a:lnTo>
                    <a:pt x="164" y="1410"/>
                  </a:lnTo>
                  <a:lnTo>
                    <a:pt x="141" y="1394"/>
                  </a:lnTo>
                  <a:lnTo>
                    <a:pt x="130" y="1394"/>
                  </a:lnTo>
                  <a:lnTo>
                    <a:pt x="121" y="1392"/>
                  </a:lnTo>
                  <a:lnTo>
                    <a:pt x="117" y="1392"/>
                  </a:lnTo>
                  <a:lnTo>
                    <a:pt x="107" y="1387"/>
                  </a:lnTo>
                  <a:lnTo>
                    <a:pt x="99" y="1388"/>
                  </a:lnTo>
                  <a:lnTo>
                    <a:pt x="90" y="1383"/>
                  </a:lnTo>
                  <a:lnTo>
                    <a:pt x="88" y="1372"/>
                  </a:lnTo>
                  <a:lnTo>
                    <a:pt x="81" y="1372"/>
                  </a:lnTo>
                  <a:lnTo>
                    <a:pt x="83" y="1381"/>
                  </a:lnTo>
                  <a:lnTo>
                    <a:pt x="79" y="1372"/>
                  </a:lnTo>
                  <a:lnTo>
                    <a:pt x="74" y="1378"/>
                  </a:lnTo>
                  <a:lnTo>
                    <a:pt x="72" y="1376"/>
                  </a:lnTo>
                  <a:lnTo>
                    <a:pt x="67" y="1372"/>
                  </a:lnTo>
                  <a:lnTo>
                    <a:pt x="61" y="1378"/>
                  </a:lnTo>
                  <a:lnTo>
                    <a:pt x="43" y="1370"/>
                  </a:lnTo>
                  <a:lnTo>
                    <a:pt x="42" y="1360"/>
                  </a:lnTo>
                  <a:lnTo>
                    <a:pt x="29" y="1358"/>
                  </a:lnTo>
                  <a:lnTo>
                    <a:pt x="27" y="1352"/>
                  </a:lnTo>
                  <a:lnTo>
                    <a:pt x="20" y="1349"/>
                  </a:lnTo>
                  <a:lnTo>
                    <a:pt x="14" y="1334"/>
                  </a:lnTo>
                  <a:lnTo>
                    <a:pt x="22" y="1329"/>
                  </a:lnTo>
                  <a:lnTo>
                    <a:pt x="13" y="1320"/>
                  </a:lnTo>
                  <a:lnTo>
                    <a:pt x="11" y="1313"/>
                  </a:lnTo>
                  <a:lnTo>
                    <a:pt x="5" y="1313"/>
                  </a:lnTo>
                  <a:lnTo>
                    <a:pt x="4" y="1307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4" name="Freeform 84"/>
            <p:cNvSpPr>
              <a:spLocks noChangeAspect="1"/>
            </p:cNvSpPr>
            <p:nvPr/>
          </p:nvSpPr>
          <p:spPr bwMode="auto">
            <a:xfrm>
              <a:off x="5333367" y="3193359"/>
              <a:ext cx="54138" cy="63926"/>
            </a:xfrm>
            <a:custGeom>
              <a:avLst/>
              <a:gdLst>
                <a:gd name="T0" fmla="*/ 0 w 76"/>
                <a:gd name="T1" fmla="*/ 2147483647 h 100"/>
                <a:gd name="T2" fmla="*/ 1120038347 w 76"/>
                <a:gd name="T3" fmla="*/ 2147483647 h 100"/>
                <a:gd name="T4" fmla="*/ 2147483647 w 76"/>
                <a:gd name="T5" fmla="*/ 1823688727 h 100"/>
                <a:gd name="T6" fmla="*/ 2147483647 w 76"/>
                <a:gd name="T7" fmla="*/ 2147483647 h 100"/>
                <a:gd name="T8" fmla="*/ 2147483647 w 76"/>
                <a:gd name="T9" fmla="*/ 1621171836 h 100"/>
                <a:gd name="T10" fmla="*/ 2147483647 w 76"/>
                <a:gd name="T11" fmla="*/ 2147483647 h 100"/>
                <a:gd name="T12" fmla="*/ 2147483647 w 76"/>
                <a:gd name="T13" fmla="*/ 810413231 h 100"/>
                <a:gd name="T14" fmla="*/ 2147483647 w 76"/>
                <a:gd name="T15" fmla="*/ 810413231 h 100"/>
                <a:gd name="T16" fmla="*/ 2147483647 w 76"/>
                <a:gd name="T17" fmla="*/ 0 h 100"/>
                <a:gd name="T18" fmla="*/ 2147483647 w 76"/>
                <a:gd name="T19" fmla="*/ 0 h 100"/>
                <a:gd name="T20" fmla="*/ 2147483647 w 76"/>
                <a:gd name="T21" fmla="*/ 810413231 h 100"/>
                <a:gd name="T22" fmla="*/ 2147483647 w 76"/>
                <a:gd name="T23" fmla="*/ 1621171836 h 100"/>
                <a:gd name="T24" fmla="*/ 2147483647 w 76"/>
                <a:gd name="T25" fmla="*/ 2147483647 h 100"/>
                <a:gd name="T26" fmla="*/ 2147483647 w 76"/>
                <a:gd name="T27" fmla="*/ 2147483647 h 100"/>
                <a:gd name="T28" fmla="*/ 2147483647 w 76"/>
                <a:gd name="T29" fmla="*/ 2147483647 h 100"/>
                <a:gd name="T30" fmla="*/ 2147483647 w 76"/>
                <a:gd name="T31" fmla="*/ 2147483647 h 100"/>
                <a:gd name="T32" fmla="*/ 2147483647 w 76"/>
                <a:gd name="T33" fmla="*/ 2147483647 h 100"/>
                <a:gd name="T34" fmla="*/ 2147483647 w 76"/>
                <a:gd name="T35" fmla="*/ 2147483647 h 100"/>
                <a:gd name="T36" fmla="*/ 2147483647 w 76"/>
                <a:gd name="T37" fmla="*/ 2147483647 h 100"/>
                <a:gd name="T38" fmla="*/ 2147483647 w 76"/>
                <a:gd name="T39" fmla="*/ 2147483647 h 100"/>
                <a:gd name="T40" fmla="*/ 2147483647 w 76"/>
                <a:gd name="T41" fmla="*/ 2147483647 h 100"/>
                <a:gd name="T42" fmla="*/ 2147483647 w 76"/>
                <a:gd name="T43" fmla="*/ 2147483647 h 100"/>
                <a:gd name="T44" fmla="*/ 2147483647 w 76"/>
                <a:gd name="T45" fmla="*/ 2147483647 h 100"/>
                <a:gd name="T46" fmla="*/ 2147483647 w 76"/>
                <a:gd name="T47" fmla="*/ 2147483647 h 100"/>
                <a:gd name="T48" fmla="*/ 2147483647 w 76"/>
                <a:gd name="T49" fmla="*/ 2147483647 h 100"/>
                <a:gd name="T50" fmla="*/ 2147483647 w 76"/>
                <a:gd name="T51" fmla="*/ 2147483647 h 100"/>
                <a:gd name="T52" fmla="*/ 2147483647 w 76"/>
                <a:gd name="T53" fmla="*/ 2147483647 h 100"/>
                <a:gd name="T54" fmla="*/ 2147483647 w 76"/>
                <a:gd name="T55" fmla="*/ 2147483647 h 100"/>
                <a:gd name="T56" fmla="*/ 2147483647 w 76"/>
                <a:gd name="T57" fmla="*/ 2147483647 h 100"/>
                <a:gd name="T58" fmla="*/ 2147483647 w 76"/>
                <a:gd name="T59" fmla="*/ 2147483647 h 100"/>
                <a:gd name="T60" fmla="*/ 2147483647 w 76"/>
                <a:gd name="T61" fmla="*/ 2147483647 h 100"/>
                <a:gd name="T62" fmla="*/ 2147483647 w 76"/>
                <a:gd name="T63" fmla="*/ 2147483647 h 100"/>
                <a:gd name="T64" fmla="*/ 2147483647 w 76"/>
                <a:gd name="T65" fmla="*/ 2147483647 h 100"/>
                <a:gd name="T66" fmla="*/ 2147483647 w 76"/>
                <a:gd name="T67" fmla="*/ 2147483647 h 100"/>
                <a:gd name="T68" fmla="*/ 2147483647 w 76"/>
                <a:gd name="T69" fmla="*/ 2147483647 h 100"/>
                <a:gd name="T70" fmla="*/ 2147483647 w 76"/>
                <a:gd name="T71" fmla="*/ 2147483647 h 100"/>
                <a:gd name="T72" fmla="*/ 2147483647 w 76"/>
                <a:gd name="T73" fmla="*/ 2147483647 h 100"/>
                <a:gd name="T74" fmla="*/ 2147483647 w 76"/>
                <a:gd name="T75" fmla="*/ 2147483647 h 100"/>
                <a:gd name="T76" fmla="*/ 2147483647 w 76"/>
                <a:gd name="T77" fmla="*/ 2147483647 h 100"/>
                <a:gd name="T78" fmla="*/ 2147483647 w 76"/>
                <a:gd name="T79" fmla="*/ 2147483647 h 100"/>
                <a:gd name="T80" fmla="*/ 2147483647 w 76"/>
                <a:gd name="T81" fmla="*/ 2147483647 h 100"/>
                <a:gd name="T82" fmla="*/ 2147483647 w 76"/>
                <a:gd name="T83" fmla="*/ 2147483647 h 100"/>
                <a:gd name="T84" fmla="*/ 2147483647 w 76"/>
                <a:gd name="T85" fmla="*/ 2147483647 h 100"/>
                <a:gd name="T86" fmla="*/ 2147483647 w 76"/>
                <a:gd name="T87" fmla="*/ 2147483647 h 100"/>
                <a:gd name="T88" fmla="*/ 2147483647 w 76"/>
                <a:gd name="T89" fmla="*/ 2147483647 h 100"/>
                <a:gd name="T90" fmla="*/ 2147483647 w 76"/>
                <a:gd name="T91" fmla="*/ 2147483647 h 100"/>
                <a:gd name="T92" fmla="*/ 2147483647 w 76"/>
                <a:gd name="T93" fmla="*/ 2147483647 h 100"/>
                <a:gd name="T94" fmla="*/ 1959857573 w 76"/>
                <a:gd name="T95" fmla="*/ 2147483647 h 100"/>
                <a:gd name="T96" fmla="*/ 0 w 76"/>
                <a:gd name="T97" fmla="*/ 2147483647 h 1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6"/>
                <a:gd name="T148" fmla="*/ 0 h 100"/>
                <a:gd name="T149" fmla="*/ 76 w 76"/>
                <a:gd name="T150" fmla="*/ 100 h 1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6" h="100">
                  <a:moveTo>
                    <a:pt x="0" y="27"/>
                  </a:moveTo>
                  <a:lnTo>
                    <a:pt x="4" y="18"/>
                  </a:lnTo>
                  <a:lnTo>
                    <a:pt x="14" y="9"/>
                  </a:lnTo>
                  <a:lnTo>
                    <a:pt x="20" y="13"/>
                  </a:lnTo>
                  <a:lnTo>
                    <a:pt x="29" y="8"/>
                  </a:lnTo>
                  <a:lnTo>
                    <a:pt x="38" y="13"/>
                  </a:lnTo>
                  <a:lnTo>
                    <a:pt x="51" y="4"/>
                  </a:lnTo>
                  <a:lnTo>
                    <a:pt x="58" y="4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5" y="8"/>
                  </a:lnTo>
                  <a:lnTo>
                    <a:pt x="65" y="20"/>
                  </a:lnTo>
                  <a:lnTo>
                    <a:pt x="54" y="27"/>
                  </a:lnTo>
                  <a:lnTo>
                    <a:pt x="58" y="33"/>
                  </a:lnTo>
                  <a:lnTo>
                    <a:pt x="60" y="31"/>
                  </a:lnTo>
                  <a:lnTo>
                    <a:pt x="61" y="33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1" y="47"/>
                  </a:lnTo>
                  <a:lnTo>
                    <a:pt x="65" y="47"/>
                  </a:lnTo>
                  <a:lnTo>
                    <a:pt x="65" y="49"/>
                  </a:lnTo>
                  <a:lnTo>
                    <a:pt x="72" y="49"/>
                  </a:lnTo>
                  <a:lnTo>
                    <a:pt x="76" y="49"/>
                  </a:lnTo>
                  <a:lnTo>
                    <a:pt x="76" y="55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5" y="56"/>
                  </a:lnTo>
                  <a:lnTo>
                    <a:pt x="61" y="60"/>
                  </a:lnTo>
                  <a:lnTo>
                    <a:pt x="69" y="67"/>
                  </a:lnTo>
                  <a:lnTo>
                    <a:pt x="65" y="78"/>
                  </a:lnTo>
                  <a:lnTo>
                    <a:pt x="65" y="96"/>
                  </a:lnTo>
                  <a:lnTo>
                    <a:pt x="54" y="100"/>
                  </a:lnTo>
                  <a:lnTo>
                    <a:pt x="47" y="9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1" y="83"/>
                  </a:lnTo>
                  <a:lnTo>
                    <a:pt x="27" y="83"/>
                  </a:lnTo>
                  <a:lnTo>
                    <a:pt x="27" y="89"/>
                  </a:lnTo>
                  <a:lnTo>
                    <a:pt x="23" y="80"/>
                  </a:lnTo>
                  <a:lnTo>
                    <a:pt x="27" y="78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14" y="49"/>
                  </a:lnTo>
                  <a:lnTo>
                    <a:pt x="7" y="44"/>
                  </a:lnTo>
                  <a:lnTo>
                    <a:pt x="0" y="27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5" name="Freeform 85"/>
            <p:cNvSpPr>
              <a:spLocks noChangeAspect="1"/>
            </p:cNvSpPr>
            <p:nvPr/>
          </p:nvSpPr>
          <p:spPr bwMode="auto">
            <a:xfrm>
              <a:off x="5870877" y="2223201"/>
              <a:ext cx="1171696" cy="770862"/>
            </a:xfrm>
            <a:custGeom>
              <a:avLst/>
              <a:gdLst>
                <a:gd name="T0" fmla="*/ 2147483647 w 1404"/>
                <a:gd name="T1" fmla="*/ 2147483647 h 1103"/>
                <a:gd name="T2" fmla="*/ 2147483647 w 1404"/>
                <a:gd name="T3" fmla="*/ 2147483647 h 1103"/>
                <a:gd name="T4" fmla="*/ 2147483647 w 1404"/>
                <a:gd name="T5" fmla="*/ 2147483647 h 1103"/>
                <a:gd name="T6" fmla="*/ 2147483647 w 1404"/>
                <a:gd name="T7" fmla="*/ 2147483647 h 1103"/>
                <a:gd name="T8" fmla="*/ 2147483647 w 1404"/>
                <a:gd name="T9" fmla="*/ 2147483647 h 1103"/>
                <a:gd name="T10" fmla="*/ 2147483647 w 1404"/>
                <a:gd name="T11" fmla="*/ 2147483647 h 1103"/>
                <a:gd name="T12" fmla="*/ 2147483647 w 1404"/>
                <a:gd name="T13" fmla="*/ 2147483647 h 1103"/>
                <a:gd name="T14" fmla="*/ 2147483647 w 1404"/>
                <a:gd name="T15" fmla="*/ 2147483647 h 1103"/>
                <a:gd name="T16" fmla="*/ 2147483647 w 1404"/>
                <a:gd name="T17" fmla="*/ 2147483647 h 1103"/>
                <a:gd name="T18" fmla="*/ 2147483647 w 1404"/>
                <a:gd name="T19" fmla="*/ 2147483647 h 1103"/>
                <a:gd name="T20" fmla="*/ 2147483647 w 1404"/>
                <a:gd name="T21" fmla="*/ 2147483647 h 1103"/>
                <a:gd name="T22" fmla="*/ 2147483647 w 1404"/>
                <a:gd name="T23" fmla="*/ 2147483647 h 1103"/>
                <a:gd name="T24" fmla="*/ 2147483647 w 1404"/>
                <a:gd name="T25" fmla="*/ 2147483647 h 1103"/>
                <a:gd name="T26" fmla="*/ 2147483647 w 1404"/>
                <a:gd name="T27" fmla="*/ 2147483647 h 1103"/>
                <a:gd name="T28" fmla="*/ 2147483647 w 1404"/>
                <a:gd name="T29" fmla="*/ 2147483647 h 1103"/>
                <a:gd name="T30" fmla="*/ 2147483647 w 1404"/>
                <a:gd name="T31" fmla="*/ 2147483647 h 1103"/>
                <a:gd name="T32" fmla="*/ 2147483647 w 1404"/>
                <a:gd name="T33" fmla="*/ 2147483647 h 1103"/>
                <a:gd name="T34" fmla="*/ 2147483647 w 1404"/>
                <a:gd name="T35" fmla="*/ 2147483647 h 1103"/>
                <a:gd name="T36" fmla="*/ 2147483647 w 1404"/>
                <a:gd name="T37" fmla="*/ 2147483647 h 1103"/>
                <a:gd name="T38" fmla="*/ 2147483647 w 1404"/>
                <a:gd name="T39" fmla="*/ 2147483647 h 1103"/>
                <a:gd name="T40" fmla="*/ 2147483647 w 1404"/>
                <a:gd name="T41" fmla="*/ 2147483647 h 1103"/>
                <a:gd name="T42" fmla="*/ 2147483647 w 1404"/>
                <a:gd name="T43" fmla="*/ 2147483647 h 1103"/>
                <a:gd name="T44" fmla="*/ 2147483647 w 1404"/>
                <a:gd name="T45" fmla="*/ 2147483647 h 1103"/>
                <a:gd name="T46" fmla="*/ 2147483647 w 1404"/>
                <a:gd name="T47" fmla="*/ 2147483647 h 1103"/>
                <a:gd name="T48" fmla="*/ 2147483647 w 1404"/>
                <a:gd name="T49" fmla="*/ 2147483647 h 1103"/>
                <a:gd name="T50" fmla="*/ 2147483647 w 1404"/>
                <a:gd name="T51" fmla="*/ 2147483647 h 1103"/>
                <a:gd name="T52" fmla="*/ 2147483647 w 1404"/>
                <a:gd name="T53" fmla="*/ 2147483647 h 1103"/>
                <a:gd name="T54" fmla="*/ 2147483647 w 1404"/>
                <a:gd name="T55" fmla="*/ 2147483647 h 1103"/>
                <a:gd name="T56" fmla="*/ 2147483647 w 1404"/>
                <a:gd name="T57" fmla="*/ 2147483647 h 1103"/>
                <a:gd name="T58" fmla="*/ 2147483647 w 1404"/>
                <a:gd name="T59" fmla="*/ 2147483647 h 1103"/>
                <a:gd name="T60" fmla="*/ 2147483647 w 1404"/>
                <a:gd name="T61" fmla="*/ 2147483647 h 1103"/>
                <a:gd name="T62" fmla="*/ 2147483647 w 1404"/>
                <a:gd name="T63" fmla="*/ 2147483647 h 1103"/>
                <a:gd name="T64" fmla="*/ 2147483647 w 1404"/>
                <a:gd name="T65" fmla="*/ 2147483647 h 1103"/>
                <a:gd name="T66" fmla="*/ 2147483647 w 1404"/>
                <a:gd name="T67" fmla="*/ 2147483647 h 1103"/>
                <a:gd name="T68" fmla="*/ 2147483647 w 1404"/>
                <a:gd name="T69" fmla="*/ 2147483647 h 1103"/>
                <a:gd name="T70" fmla="*/ 2147483647 w 1404"/>
                <a:gd name="T71" fmla="*/ 2147483647 h 1103"/>
                <a:gd name="T72" fmla="*/ 2147483647 w 1404"/>
                <a:gd name="T73" fmla="*/ 2147483647 h 1103"/>
                <a:gd name="T74" fmla="*/ 2147483647 w 1404"/>
                <a:gd name="T75" fmla="*/ 2147483647 h 1103"/>
                <a:gd name="T76" fmla="*/ 2147483647 w 1404"/>
                <a:gd name="T77" fmla="*/ 2147483647 h 1103"/>
                <a:gd name="T78" fmla="*/ 2147483647 w 1404"/>
                <a:gd name="T79" fmla="*/ 2147483647 h 1103"/>
                <a:gd name="T80" fmla="*/ 2147483647 w 1404"/>
                <a:gd name="T81" fmla="*/ 2147483647 h 1103"/>
                <a:gd name="T82" fmla="*/ 2147483647 w 1404"/>
                <a:gd name="T83" fmla="*/ 2147483647 h 1103"/>
                <a:gd name="T84" fmla="*/ 2147483647 w 1404"/>
                <a:gd name="T85" fmla="*/ 2147483647 h 1103"/>
                <a:gd name="T86" fmla="*/ 2147483647 w 1404"/>
                <a:gd name="T87" fmla="*/ 2147483647 h 1103"/>
                <a:gd name="T88" fmla="*/ 2147483647 w 1404"/>
                <a:gd name="T89" fmla="*/ 2147483647 h 1103"/>
                <a:gd name="T90" fmla="*/ 2147483647 w 1404"/>
                <a:gd name="T91" fmla="*/ 2147483647 h 1103"/>
                <a:gd name="T92" fmla="*/ 2147483647 w 1404"/>
                <a:gd name="T93" fmla="*/ 2147483647 h 1103"/>
                <a:gd name="T94" fmla="*/ 2147483647 w 1404"/>
                <a:gd name="T95" fmla="*/ 2147483647 h 1103"/>
                <a:gd name="T96" fmla="*/ 2147483647 w 1404"/>
                <a:gd name="T97" fmla="*/ 2147483647 h 1103"/>
                <a:gd name="T98" fmla="*/ 2147483647 w 1404"/>
                <a:gd name="T99" fmla="*/ 2147483647 h 1103"/>
                <a:gd name="T100" fmla="*/ 2147483647 w 1404"/>
                <a:gd name="T101" fmla="*/ 2147483647 h 1103"/>
                <a:gd name="T102" fmla="*/ 2147483647 w 1404"/>
                <a:gd name="T103" fmla="*/ 2147483647 h 1103"/>
                <a:gd name="T104" fmla="*/ 2147483647 w 1404"/>
                <a:gd name="T105" fmla="*/ 2147483647 h 1103"/>
                <a:gd name="T106" fmla="*/ 2147483647 w 1404"/>
                <a:gd name="T107" fmla="*/ 2147483647 h 1103"/>
                <a:gd name="T108" fmla="*/ 2147483647 w 1404"/>
                <a:gd name="T109" fmla="*/ 2147483647 h 1103"/>
                <a:gd name="T110" fmla="*/ 2147483647 w 1404"/>
                <a:gd name="T111" fmla="*/ 2147483647 h 1103"/>
                <a:gd name="T112" fmla="*/ 2147483647 w 1404"/>
                <a:gd name="T113" fmla="*/ 2147483647 h 1103"/>
                <a:gd name="T114" fmla="*/ 2147483647 w 1404"/>
                <a:gd name="T115" fmla="*/ 2147483647 h 1103"/>
                <a:gd name="T116" fmla="*/ 2147483647 w 1404"/>
                <a:gd name="T117" fmla="*/ 2147483647 h 1103"/>
                <a:gd name="T118" fmla="*/ 2147483647 w 1404"/>
                <a:gd name="T119" fmla="*/ 2147483647 h 1103"/>
                <a:gd name="T120" fmla="*/ 2147483647 w 1404"/>
                <a:gd name="T121" fmla="*/ 2147483647 h 1103"/>
                <a:gd name="T122" fmla="*/ 2147483647 w 1404"/>
                <a:gd name="T123" fmla="*/ 0 h 1103"/>
                <a:gd name="T124" fmla="*/ 2147483647 w 1404"/>
                <a:gd name="T125" fmla="*/ 2147483647 h 11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4"/>
                <a:gd name="T190" fmla="*/ 0 h 1103"/>
                <a:gd name="T191" fmla="*/ 1404 w 1404"/>
                <a:gd name="T192" fmla="*/ 1103 h 11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4" h="1103">
                  <a:moveTo>
                    <a:pt x="0" y="159"/>
                  </a:moveTo>
                  <a:lnTo>
                    <a:pt x="30" y="153"/>
                  </a:lnTo>
                  <a:lnTo>
                    <a:pt x="43" y="196"/>
                  </a:lnTo>
                  <a:lnTo>
                    <a:pt x="58" y="198"/>
                  </a:lnTo>
                  <a:lnTo>
                    <a:pt x="76" y="243"/>
                  </a:lnTo>
                  <a:lnTo>
                    <a:pt x="54" y="319"/>
                  </a:lnTo>
                  <a:lnTo>
                    <a:pt x="74" y="384"/>
                  </a:lnTo>
                  <a:lnTo>
                    <a:pt x="103" y="409"/>
                  </a:lnTo>
                  <a:lnTo>
                    <a:pt x="103" y="444"/>
                  </a:lnTo>
                  <a:lnTo>
                    <a:pt x="110" y="451"/>
                  </a:lnTo>
                  <a:lnTo>
                    <a:pt x="135" y="449"/>
                  </a:lnTo>
                  <a:lnTo>
                    <a:pt x="202" y="384"/>
                  </a:lnTo>
                  <a:lnTo>
                    <a:pt x="218" y="384"/>
                  </a:lnTo>
                  <a:lnTo>
                    <a:pt x="222" y="415"/>
                  </a:lnTo>
                  <a:lnTo>
                    <a:pt x="258" y="455"/>
                  </a:lnTo>
                  <a:lnTo>
                    <a:pt x="252" y="476"/>
                  </a:lnTo>
                  <a:lnTo>
                    <a:pt x="272" y="502"/>
                  </a:lnTo>
                  <a:lnTo>
                    <a:pt x="290" y="559"/>
                  </a:lnTo>
                  <a:lnTo>
                    <a:pt x="289" y="570"/>
                  </a:lnTo>
                  <a:lnTo>
                    <a:pt x="278" y="567"/>
                  </a:lnTo>
                  <a:lnTo>
                    <a:pt x="278" y="577"/>
                  </a:lnTo>
                  <a:lnTo>
                    <a:pt x="263" y="579"/>
                  </a:lnTo>
                  <a:lnTo>
                    <a:pt x="265" y="594"/>
                  </a:lnTo>
                  <a:lnTo>
                    <a:pt x="281" y="606"/>
                  </a:lnTo>
                  <a:lnTo>
                    <a:pt x="287" y="595"/>
                  </a:lnTo>
                  <a:lnTo>
                    <a:pt x="305" y="612"/>
                  </a:lnTo>
                  <a:lnTo>
                    <a:pt x="321" y="608"/>
                  </a:lnTo>
                  <a:lnTo>
                    <a:pt x="319" y="606"/>
                  </a:lnTo>
                  <a:lnTo>
                    <a:pt x="327" y="595"/>
                  </a:lnTo>
                  <a:lnTo>
                    <a:pt x="327" y="588"/>
                  </a:lnTo>
                  <a:lnTo>
                    <a:pt x="332" y="585"/>
                  </a:lnTo>
                  <a:lnTo>
                    <a:pt x="339" y="588"/>
                  </a:lnTo>
                  <a:lnTo>
                    <a:pt x="341" y="594"/>
                  </a:lnTo>
                  <a:lnTo>
                    <a:pt x="341" y="601"/>
                  </a:lnTo>
                  <a:lnTo>
                    <a:pt x="345" y="603"/>
                  </a:lnTo>
                  <a:lnTo>
                    <a:pt x="352" y="612"/>
                  </a:lnTo>
                  <a:lnTo>
                    <a:pt x="357" y="614"/>
                  </a:lnTo>
                  <a:lnTo>
                    <a:pt x="363" y="623"/>
                  </a:lnTo>
                  <a:lnTo>
                    <a:pt x="366" y="624"/>
                  </a:lnTo>
                  <a:lnTo>
                    <a:pt x="375" y="619"/>
                  </a:lnTo>
                  <a:lnTo>
                    <a:pt x="388" y="632"/>
                  </a:lnTo>
                  <a:lnTo>
                    <a:pt x="404" y="632"/>
                  </a:lnTo>
                  <a:lnTo>
                    <a:pt x="410" y="637"/>
                  </a:lnTo>
                  <a:lnTo>
                    <a:pt x="410" y="642"/>
                  </a:lnTo>
                  <a:lnTo>
                    <a:pt x="428" y="659"/>
                  </a:lnTo>
                  <a:lnTo>
                    <a:pt x="428" y="666"/>
                  </a:lnTo>
                  <a:lnTo>
                    <a:pt x="420" y="675"/>
                  </a:lnTo>
                  <a:lnTo>
                    <a:pt x="420" y="678"/>
                  </a:lnTo>
                  <a:lnTo>
                    <a:pt x="433" y="682"/>
                  </a:lnTo>
                  <a:lnTo>
                    <a:pt x="435" y="688"/>
                  </a:lnTo>
                  <a:lnTo>
                    <a:pt x="424" y="698"/>
                  </a:lnTo>
                  <a:lnTo>
                    <a:pt x="426" y="700"/>
                  </a:lnTo>
                  <a:lnTo>
                    <a:pt x="428" y="700"/>
                  </a:lnTo>
                  <a:lnTo>
                    <a:pt x="442" y="711"/>
                  </a:lnTo>
                  <a:lnTo>
                    <a:pt x="444" y="702"/>
                  </a:lnTo>
                  <a:lnTo>
                    <a:pt x="455" y="698"/>
                  </a:lnTo>
                  <a:lnTo>
                    <a:pt x="466" y="675"/>
                  </a:lnTo>
                  <a:lnTo>
                    <a:pt x="471" y="659"/>
                  </a:lnTo>
                  <a:lnTo>
                    <a:pt x="480" y="648"/>
                  </a:lnTo>
                  <a:lnTo>
                    <a:pt x="493" y="641"/>
                  </a:lnTo>
                  <a:lnTo>
                    <a:pt x="494" y="641"/>
                  </a:lnTo>
                  <a:lnTo>
                    <a:pt x="493" y="660"/>
                  </a:lnTo>
                  <a:lnTo>
                    <a:pt x="496" y="678"/>
                  </a:lnTo>
                  <a:lnTo>
                    <a:pt x="494" y="702"/>
                  </a:lnTo>
                  <a:lnTo>
                    <a:pt x="500" y="711"/>
                  </a:lnTo>
                  <a:lnTo>
                    <a:pt x="503" y="713"/>
                  </a:lnTo>
                  <a:lnTo>
                    <a:pt x="509" y="707"/>
                  </a:lnTo>
                  <a:lnTo>
                    <a:pt x="512" y="707"/>
                  </a:lnTo>
                  <a:lnTo>
                    <a:pt x="518" y="716"/>
                  </a:lnTo>
                  <a:lnTo>
                    <a:pt x="518" y="734"/>
                  </a:lnTo>
                  <a:lnTo>
                    <a:pt x="523" y="734"/>
                  </a:lnTo>
                  <a:lnTo>
                    <a:pt x="527" y="745"/>
                  </a:lnTo>
                  <a:lnTo>
                    <a:pt x="534" y="745"/>
                  </a:lnTo>
                  <a:lnTo>
                    <a:pt x="540" y="771"/>
                  </a:lnTo>
                  <a:lnTo>
                    <a:pt x="554" y="781"/>
                  </a:lnTo>
                  <a:lnTo>
                    <a:pt x="556" y="807"/>
                  </a:lnTo>
                  <a:lnTo>
                    <a:pt x="570" y="807"/>
                  </a:lnTo>
                  <a:lnTo>
                    <a:pt x="579" y="841"/>
                  </a:lnTo>
                  <a:lnTo>
                    <a:pt x="586" y="830"/>
                  </a:lnTo>
                  <a:lnTo>
                    <a:pt x="594" y="834"/>
                  </a:lnTo>
                  <a:lnTo>
                    <a:pt x="599" y="830"/>
                  </a:lnTo>
                  <a:lnTo>
                    <a:pt x="603" y="836"/>
                  </a:lnTo>
                  <a:lnTo>
                    <a:pt x="603" y="841"/>
                  </a:lnTo>
                  <a:lnTo>
                    <a:pt x="599" y="846"/>
                  </a:lnTo>
                  <a:lnTo>
                    <a:pt x="579" y="877"/>
                  </a:lnTo>
                  <a:lnTo>
                    <a:pt x="581" y="881"/>
                  </a:lnTo>
                  <a:lnTo>
                    <a:pt x="585" y="881"/>
                  </a:lnTo>
                  <a:lnTo>
                    <a:pt x="586" y="882"/>
                  </a:lnTo>
                  <a:lnTo>
                    <a:pt x="585" y="888"/>
                  </a:lnTo>
                  <a:lnTo>
                    <a:pt x="586" y="911"/>
                  </a:lnTo>
                  <a:lnTo>
                    <a:pt x="592" y="920"/>
                  </a:lnTo>
                  <a:lnTo>
                    <a:pt x="588" y="940"/>
                  </a:lnTo>
                  <a:lnTo>
                    <a:pt x="601" y="938"/>
                  </a:lnTo>
                  <a:lnTo>
                    <a:pt x="605" y="940"/>
                  </a:lnTo>
                  <a:lnTo>
                    <a:pt x="610" y="947"/>
                  </a:lnTo>
                  <a:lnTo>
                    <a:pt x="612" y="962"/>
                  </a:lnTo>
                  <a:lnTo>
                    <a:pt x="624" y="980"/>
                  </a:lnTo>
                  <a:lnTo>
                    <a:pt x="624" y="985"/>
                  </a:lnTo>
                  <a:lnTo>
                    <a:pt x="630" y="998"/>
                  </a:lnTo>
                  <a:lnTo>
                    <a:pt x="641" y="1003"/>
                  </a:lnTo>
                  <a:lnTo>
                    <a:pt x="642" y="1009"/>
                  </a:lnTo>
                  <a:lnTo>
                    <a:pt x="648" y="1022"/>
                  </a:lnTo>
                  <a:lnTo>
                    <a:pt x="650" y="1022"/>
                  </a:lnTo>
                  <a:lnTo>
                    <a:pt x="650" y="1020"/>
                  </a:lnTo>
                  <a:lnTo>
                    <a:pt x="662" y="1023"/>
                  </a:lnTo>
                  <a:lnTo>
                    <a:pt x="662" y="1038"/>
                  </a:lnTo>
                  <a:lnTo>
                    <a:pt x="670" y="1040"/>
                  </a:lnTo>
                  <a:lnTo>
                    <a:pt x="670" y="1045"/>
                  </a:lnTo>
                  <a:lnTo>
                    <a:pt x="661" y="1052"/>
                  </a:lnTo>
                  <a:lnTo>
                    <a:pt x="664" y="1061"/>
                  </a:lnTo>
                  <a:lnTo>
                    <a:pt x="657" y="1081"/>
                  </a:lnTo>
                  <a:lnTo>
                    <a:pt x="650" y="1090"/>
                  </a:lnTo>
                  <a:lnTo>
                    <a:pt x="646" y="1096"/>
                  </a:lnTo>
                  <a:lnTo>
                    <a:pt x="646" y="1099"/>
                  </a:lnTo>
                  <a:lnTo>
                    <a:pt x="650" y="1099"/>
                  </a:lnTo>
                  <a:lnTo>
                    <a:pt x="653" y="1096"/>
                  </a:lnTo>
                  <a:lnTo>
                    <a:pt x="661" y="1092"/>
                  </a:lnTo>
                  <a:lnTo>
                    <a:pt x="670" y="1103"/>
                  </a:lnTo>
                  <a:lnTo>
                    <a:pt x="673" y="1097"/>
                  </a:lnTo>
                  <a:lnTo>
                    <a:pt x="673" y="1096"/>
                  </a:lnTo>
                  <a:lnTo>
                    <a:pt x="677" y="1096"/>
                  </a:lnTo>
                  <a:lnTo>
                    <a:pt x="679" y="1096"/>
                  </a:lnTo>
                  <a:lnTo>
                    <a:pt x="680" y="1099"/>
                  </a:lnTo>
                  <a:lnTo>
                    <a:pt x="684" y="1099"/>
                  </a:lnTo>
                  <a:lnTo>
                    <a:pt x="688" y="1096"/>
                  </a:lnTo>
                  <a:lnTo>
                    <a:pt x="691" y="1090"/>
                  </a:lnTo>
                  <a:lnTo>
                    <a:pt x="695" y="1092"/>
                  </a:lnTo>
                  <a:lnTo>
                    <a:pt x="695" y="1090"/>
                  </a:lnTo>
                  <a:lnTo>
                    <a:pt x="698" y="1092"/>
                  </a:lnTo>
                  <a:lnTo>
                    <a:pt x="700" y="1096"/>
                  </a:lnTo>
                  <a:lnTo>
                    <a:pt x="704" y="1092"/>
                  </a:lnTo>
                  <a:lnTo>
                    <a:pt x="704" y="1090"/>
                  </a:lnTo>
                  <a:lnTo>
                    <a:pt x="707" y="1090"/>
                  </a:lnTo>
                  <a:lnTo>
                    <a:pt x="709" y="1090"/>
                  </a:lnTo>
                  <a:lnTo>
                    <a:pt x="711" y="1086"/>
                  </a:lnTo>
                  <a:lnTo>
                    <a:pt x="711" y="1085"/>
                  </a:lnTo>
                  <a:lnTo>
                    <a:pt x="707" y="1086"/>
                  </a:lnTo>
                  <a:lnTo>
                    <a:pt x="707" y="1081"/>
                  </a:lnTo>
                  <a:lnTo>
                    <a:pt x="709" y="1081"/>
                  </a:lnTo>
                  <a:lnTo>
                    <a:pt x="715" y="1081"/>
                  </a:lnTo>
                  <a:lnTo>
                    <a:pt x="715" y="1079"/>
                  </a:lnTo>
                  <a:lnTo>
                    <a:pt x="715" y="1076"/>
                  </a:lnTo>
                  <a:lnTo>
                    <a:pt x="718" y="1072"/>
                  </a:lnTo>
                  <a:lnTo>
                    <a:pt x="718" y="1068"/>
                  </a:lnTo>
                  <a:lnTo>
                    <a:pt x="716" y="1067"/>
                  </a:lnTo>
                  <a:lnTo>
                    <a:pt x="718" y="1067"/>
                  </a:lnTo>
                  <a:lnTo>
                    <a:pt x="722" y="1063"/>
                  </a:lnTo>
                  <a:lnTo>
                    <a:pt x="722" y="1058"/>
                  </a:lnTo>
                  <a:lnTo>
                    <a:pt x="724" y="1058"/>
                  </a:lnTo>
                  <a:lnTo>
                    <a:pt x="726" y="1052"/>
                  </a:lnTo>
                  <a:lnTo>
                    <a:pt x="724" y="1050"/>
                  </a:lnTo>
                  <a:lnTo>
                    <a:pt x="722" y="1050"/>
                  </a:lnTo>
                  <a:lnTo>
                    <a:pt x="722" y="1047"/>
                  </a:lnTo>
                  <a:lnTo>
                    <a:pt x="729" y="1045"/>
                  </a:lnTo>
                  <a:lnTo>
                    <a:pt x="731" y="1040"/>
                  </a:lnTo>
                  <a:lnTo>
                    <a:pt x="735" y="1038"/>
                  </a:lnTo>
                  <a:lnTo>
                    <a:pt x="738" y="1032"/>
                  </a:lnTo>
                  <a:lnTo>
                    <a:pt x="740" y="1032"/>
                  </a:lnTo>
                  <a:lnTo>
                    <a:pt x="745" y="1027"/>
                  </a:lnTo>
                  <a:lnTo>
                    <a:pt x="745" y="1023"/>
                  </a:lnTo>
                  <a:lnTo>
                    <a:pt x="747" y="1020"/>
                  </a:lnTo>
                  <a:lnTo>
                    <a:pt x="747" y="1014"/>
                  </a:lnTo>
                  <a:lnTo>
                    <a:pt x="753" y="1009"/>
                  </a:lnTo>
                  <a:lnTo>
                    <a:pt x="754" y="1003"/>
                  </a:lnTo>
                  <a:lnTo>
                    <a:pt x="753" y="998"/>
                  </a:lnTo>
                  <a:lnTo>
                    <a:pt x="760" y="993"/>
                  </a:lnTo>
                  <a:lnTo>
                    <a:pt x="760" y="991"/>
                  </a:lnTo>
                  <a:lnTo>
                    <a:pt x="762" y="987"/>
                  </a:lnTo>
                  <a:lnTo>
                    <a:pt x="763" y="982"/>
                  </a:lnTo>
                  <a:lnTo>
                    <a:pt x="767" y="980"/>
                  </a:lnTo>
                  <a:lnTo>
                    <a:pt x="771" y="976"/>
                  </a:lnTo>
                  <a:lnTo>
                    <a:pt x="771" y="980"/>
                  </a:lnTo>
                  <a:lnTo>
                    <a:pt x="771" y="982"/>
                  </a:lnTo>
                  <a:lnTo>
                    <a:pt x="772" y="982"/>
                  </a:lnTo>
                  <a:lnTo>
                    <a:pt x="776" y="980"/>
                  </a:lnTo>
                  <a:lnTo>
                    <a:pt x="771" y="973"/>
                  </a:lnTo>
                  <a:lnTo>
                    <a:pt x="771" y="964"/>
                  </a:lnTo>
                  <a:lnTo>
                    <a:pt x="772" y="958"/>
                  </a:lnTo>
                  <a:lnTo>
                    <a:pt x="772" y="953"/>
                  </a:lnTo>
                  <a:lnTo>
                    <a:pt x="776" y="953"/>
                  </a:lnTo>
                  <a:lnTo>
                    <a:pt x="772" y="947"/>
                  </a:lnTo>
                  <a:lnTo>
                    <a:pt x="776" y="947"/>
                  </a:lnTo>
                  <a:lnTo>
                    <a:pt x="776" y="944"/>
                  </a:lnTo>
                  <a:lnTo>
                    <a:pt x="778" y="940"/>
                  </a:lnTo>
                  <a:lnTo>
                    <a:pt x="778" y="938"/>
                  </a:lnTo>
                  <a:lnTo>
                    <a:pt x="778" y="935"/>
                  </a:lnTo>
                  <a:lnTo>
                    <a:pt x="772" y="924"/>
                  </a:lnTo>
                  <a:lnTo>
                    <a:pt x="776" y="924"/>
                  </a:lnTo>
                  <a:lnTo>
                    <a:pt x="778" y="920"/>
                  </a:lnTo>
                  <a:lnTo>
                    <a:pt x="780" y="917"/>
                  </a:lnTo>
                  <a:lnTo>
                    <a:pt x="780" y="911"/>
                  </a:lnTo>
                  <a:lnTo>
                    <a:pt x="785" y="915"/>
                  </a:lnTo>
                  <a:lnTo>
                    <a:pt x="791" y="911"/>
                  </a:lnTo>
                  <a:lnTo>
                    <a:pt x="792" y="910"/>
                  </a:lnTo>
                  <a:lnTo>
                    <a:pt x="792" y="904"/>
                  </a:lnTo>
                  <a:lnTo>
                    <a:pt x="794" y="904"/>
                  </a:lnTo>
                  <a:lnTo>
                    <a:pt x="794" y="901"/>
                  </a:lnTo>
                  <a:lnTo>
                    <a:pt x="794" y="899"/>
                  </a:lnTo>
                  <a:lnTo>
                    <a:pt x="792" y="899"/>
                  </a:lnTo>
                  <a:lnTo>
                    <a:pt x="787" y="897"/>
                  </a:lnTo>
                  <a:lnTo>
                    <a:pt x="787" y="893"/>
                  </a:lnTo>
                  <a:lnTo>
                    <a:pt x="791" y="893"/>
                  </a:lnTo>
                  <a:lnTo>
                    <a:pt x="794" y="893"/>
                  </a:lnTo>
                  <a:lnTo>
                    <a:pt x="800" y="897"/>
                  </a:lnTo>
                  <a:lnTo>
                    <a:pt x="801" y="899"/>
                  </a:lnTo>
                  <a:lnTo>
                    <a:pt x="801" y="904"/>
                  </a:lnTo>
                  <a:lnTo>
                    <a:pt x="803" y="904"/>
                  </a:lnTo>
                  <a:lnTo>
                    <a:pt x="807" y="897"/>
                  </a:lnTo>
                  <a:lnTo>
                    <a:pt x="807" y="893"/>
                  </a:lnTo>
                  <a:lnTo>
                    <a:pt x="807" y="892"/>
                  </a:lnTo>
                  <a:lnTo>
                    <a:pt x="809" y="897"/>
                  </a:lnTo>
                  <a:lnTo>
                    <a:pt x="810" y="897"/>
                  </a:lnTo>
                  <a:lnTo>
                    <a:pt x="810" y="892"/>
                  </a:lnTo>
                  <a:lnTo>
                    <a:pt x="814" y="882"/>
                  </a:lnTo>
                  <a:lnTo>
                    <a:pt x="816" y="881"/>
                  </a:lnTo>
                  <a:lnTo>
                    <a:pt x="823" y="875"/>
                  </a:lnTo>
                  <a:lnTo>
                    <a:pt x="825" y="877"/>
                  </a:lnTo>
                  <a:lnTo>
                    <a:pt x="825" y="881"/>
                  </a:lnTo>
                  <a:lnTo>
                    <a:pt x="823" y="882"/>
                  </a:lnTo>
                  <a:lnTo>
                    <a:pt x="830" y="882"/>
                  </a:lnTo>
                  <a:lnTo>
                    <a:pt x="830" y="886"/>
                  </a:lnTo>
                  <a:lnTo>
                    <a:pt x="832" y="886"/>
                  </a:lnTo>
                  <a:lnTo>
                    <a:pt x="834" y="888"/>
                  </a:lnTo>
                  <a:lnTo>
                    <a:pt x="841" y="888"/>
                  </a:lnTo>
                  <a:lnTo>
                    <a:pt x="841" y="897"/>
                  </a:lnTo>
                  <a:lnTo>
                    <a:pt x="846" y="897"/>
                  </a:lnTo>
                  <a:lnTo>
                    <a:pt x="846" y="899"/>
                  </a:lnTo>
                  <a:lnTo>
                    <a:pt x="841" y="899"/>
                  </a:lnTo>
                  <a:lnTo>
                    <a:pt x="841" y="901"/>
                  </a:lnTo>
                  <a:lnTo>
                    <a:pt x="841" y="904"/>
                  </a:lnTo>
                  <a:lnTo>
                    <a:pt x="845" y="904"/>
                  </a:lnTo>
                  <a:lnTo>
                    <a:pt x="846" y="906"/>
                  </a:lnTo>
                  <a:lnTo>
                    <a:pt x="852" y="910"/>
                  </a:lnTo>
                  <a:lnTo>
                    <a:pt x="852" y="911"/>
                  </a:lnTo>
                  <a:lnTo>
                    <a:pt x="854" y="911"/>
                  </a:lnTo>
                  <a:lnTo>
                    <a:pt x="855" y="911"/>
                  </a:lnTo>
                  <a:lnTo>
                    <a:pt x="855" y="915"/>
                  </a:lnTo>
                  <a:lnTo>
                    <a:pt x="855" y="917"/>
                  </a:lnTo>
                  <a:lnTo>
                    <a:pt x="861" y="915"/>
                  </a:lnTo>
                  <a:lnTo>
                    <a:pt x="863" y="917"/>
                  </a:lnTo>
                  <a:lnTo>
                    <a:pt x="859" y="920"/>
                  </a:lnTo>
                  <a:lnTo>
                    <a:pt x="859" y="922"/>
                  </a:lnTo>
                  <a:lnTo>
                    <a:pt x="855" y="922"/>
                  </a:lnTo>
                  <a:lnTo>
                    <a:pt x="855" y="928"/>
                  </a:lnTo>
                  <a:lnTo>
                    <a:pt x="854" y="928"/>
                  </a:lnTo>
                  <a:lnTo>
                    <a:pt x="854" y="929"/>
                  </a:lnTo>
                  <a:lnTo>
                    <a:pt x="859" y="928"/>
                  </a:lnTo>
                  <a:lnTo>
                    <a:pt x="861" y="929"/>
                  </a:lnTo>
                  <a:lnTo>
                    <a:pt x="863" y="928"/>
                  </a:lnTo>
                  <a:lnTo>
                    <a:pt x="866" y="929"/>
                  </a:lnTo>
                  <a:lnTo>
                    <a:pt x="870" y="928"/>
                  </a:lnTo>
                  <a:lnTo>
                    <a:pt x="870" y="929"/>
                  </a:lnTo>
                  <a:lnTo>
                    <a:pt x="872" y="929"/>
                  </a:lnTo>
                  <a:lnTo>
                    <a:pt x="872" y="933"/>
                  </a:lnTo>
                  <a:lnTo>
                    <a:pt x="875" y="935"/>
                  </a:lnTo>
                  <a:lnTo>
                    <a:pt x="877" y="929"/>
                  </a:lnTo>
                  <a:lnTo>
                    <a:pt x="883" y="933"/>
                  </a:lnTo>
                  <a:lnTo>
                    <a:pt x="883" y="935"/>
                  </a:lnTo>
                  <a:lnTo>
                    <a:pt x="877" y="938"/>
                  </a:lnTo>
                  <a:lnTo>
                    <a:pt x="879" y="938"/>
                  </a:lnTo>
                  <a:lnTo>
                    <a:pt x="884" y="938"/>
                  </a:lnTo>
                  <a:lnTo>
                    <a:pt x="890" y="938"/>
                  </a:lnTo>
                  <a:lnTo>
                    <a:pt x="893" y="940"/>
                  </a:lnTo>
                  <a:lnTo>
                    <a:pt x="893" y="938"/>
                  </a:lnTo>
                  <a:lnTo>
                    <a:pt x="897" y="935"/>
                  </a:lnTo>
                  <a:lnTo>
                    <a:pt x="899" y="935"/>
                  </a:lnTo>
                  <a:lnTo>
                    <a:pt x="901" y="940"/>
                  </a:lnTo>
                  <a:lnTo>
                    <a:pt x="902" y="938"/>
                  </a:lnTo>
                  <a:lnTo>
                    <a:pt x="908" y="938"/>
                  </a:lnTo>
                  <a:lnTo>
                    <a:pt x="910" y="933"/>
                  </a:lnTo>
                  <a:lnTo>
                    <a:pt x="910" y="935"/>
                  </a:lnTo>
                  <a:lnTo>
                    <a:pt x="915" y="935"/>
                  </a:lnTo>
                  <a:lnTo>
                    <a:pt x="917" y="935"/>
                  </a:lnTo>
                  <a:lnTo>
                    <a:pt x="920" y="933"/>
                  </a:lnTo>
                  <a:lnTo>
                    <a:pt x="920" y="935"/>
                  </a:lnTo>
                  <a:lnTo>
                    <a:pt x="922" y="940"/>
                  </a:lnTo>
                  <a:lnTo>
                    <a:pt x="924" y="940"/>
                  </a:lnTo>
                  <a:lnTo>
                    <a:pt x="928" y="940"/>
                  </a:lnTo>
                  <a:lnTo>
                    <a:pt x="931" y="940"/>
                  </a:lnTo>
                  <a:lnTo>
                    <a:pt x="937" y="946"/>
                  </a:lnTo>
                  <a:lnTo>
                    <a:pt x="939" y="946"/>
                  </a:lnTo>
                  <a:lnTo>
                    <a:pt x="937" y="940"/>
                  </a:lnTo>
                  <a:lnTo>
                    <a:pt x="939" y="940"/>
                  </a:lnTo>
                  <a:lnTo>
                    <a:pt x="951" y="940"/>
                  </a:lnTo>
                  <a:lnTo>
                    <a:pt x="953" y="938"/>
                  </a:lnTo>
                  <a:lnTo>
                    <a:pt x="958" y="940"/>
                  </a:lnTo>
                  <a:lnTo>
                    <a:pt x="958" y="938"/>
                  </a:lnTo>
                  <a:lnTo>
                    <a:pt x="962" y="940"/>
                  </a:lnTo>
                  <a:lnTo>
                    <a:pt x="964" y="938"/>
                  </a:lnTo>
                  <a:lnTo>
                    <a:pt x="969" y="940"/>
                  </a:lnTo>
                  <a:lnTo>
                    <a:pt x="969" y="938"/>
                  </a:lnTo>
                  <a:lnTo>
                    <a:pt x="969" y="933"/>
                  </a:lnTo>
                  <a:lnTo>
                    <a:pt x="971" y="933"/>
                  </a:lnTo>
                  <a:lnTo>
                    <a:pt x="975" y="935"/>
                  </a:lnTo>
                  <a:lnTo>
                    <a:pt x="976" y="933"/>
                  </a:lnTo>
                  <a:lnTo>
                    <a:pt x="976" y="929"/>
                  </a:lnTo>
                  <a:lnTo>
                    <a:pt x="978" y="929"/>
                  </a:lnTo>
                  <a:lnTo>
                    <a:pt x="978" y="933"/>
                  </a:lnTo>
                  <a:lnTo>
                    <a:pt x="984" y="933"/>
                  </a:lnTo>
                  <a:lnTo>
                    <a:pt x="985" y="935"/>
                  </a:lnTo>
                  <a:lnTo>
                    <a:pt x="989" y="929"/>
                  </a:lnTo>
                  <a:lnTo>
                    <a:pt x="989" y="933"/>
                  </a:lnTo>
                  <a:lnTo>
                    <a:pt x="991" y="933"/>
                  </a:lnTo>
                  <a:lnTo>
                    <a:pt x="991" y="935"/>
                  </a:lnTo>
                  <a:lnTo>
                    <a:pt x="993" y="935"/>
                  </a:lnTo>
                  <a:lnTo>
                    <a:pt x="996" y="935"/>
                  </a:lnTo>
                  <a:lnTo>
                    <a:pt x="996" y="940"/>
                  </a:lnTo>
                  <a:lnTo>
                    <a:pt x="998" y="938"/>
                  </a:lnTo>
                  <a:lnTo>
                    <a:pt x="1000" y="940"/>
                  </a:lnTo>
                  <a:lnTo>
                    <a:pt x="1002" y="938"/>
                  </a:lnTo>
                  <a:lnTo>
                    <a:pt x="1005" y="938"/>
                  </a:lnTo>
                  <a:lnTo>
                    <a:pt x="1002" y="944"/>
                  </a:lnTo>
                  <a:lnTo>
                    <a:pt x="1005" y="944"/>
                  </a:lnTo>
                  <a:lnTo>
                    <a:pt x="1007" y="940"/>
                  </a:lnTo>
                  <a:lnTo>
                    <a:pt x="1009" y="940"/>
                  </a:lnTo>
                  <a:lnTo>
                    <a:pt x="1013" y="935"/>
                  </a:lnTo>
                  <a:lnTo>
                    <a:pt x="1014" y="933"/>
                  </a:lnTo>
                  <a:lnTo>
                    <a:pt x="1016" y="933"/>
                  </a:lnTo>
                  <a:lnTo>
                    <a:pt x="1020" y="928"/>
                  </a:lnTo>
                  <a:lnTo>
                    <a:pt x="1022" y="924"/>
                  </a:lnTo>
                  <a:lnTo>
                    <a:pt x="1022" y="922"/>
                  </a:lnTo>
                  <a:lnTo>
                    <a:pt x="1022" y="917"/>
                  </a:lnTo>
                  <a:lnTo>
                    <a:pt x="1020" y="915"/>
                  </a:lnTo>
                  <a:lnTo>
                    <a:pt x="1023" y="910"/>
                  </a:lnTo>
                  <a:lnTo>
                    <a:pt x="1027" y="906"/>
                  </a:lnTo>
                  <a:lnTo>
                    <a:pt x="1027" y="904"/>
                  </a:lnTo>
                  <a:lnTo>
                    <a:pt x="1027" y="901"/>
                  </a:lnTo>
                  <a:lnTo>
                    <a:pt x="1027" y="897"/>
                  </a:lnTo>
                  <a:lnTo>
                    <a:pt x="1029" y="897"/>
                  </a:lnTo>
                  <a:lnTo>
                    <a:pt x="1029" y="893"/>
                  </a:lnTo>
                  <a:lnTo>
                    <a:pt x="1029" y="892"/>
                  </a:lnTo>
                  <a:lnTo>
                    <a:pt x="1029" y="888"/>
                  </a:lnTo>
                  <a:lnTo>
                    <a:pt x="1023" y="888"/>
                  </a:lnTo>
                  <a:lnTo>
                    <a:pt x="1027" y="886"/>
                  </a:lnTo>
                  <a:lnTo>
                    <a:pt x="1023" y="882"/>
                  </a:lnTo>
                  <a:lnTo>
                    <a:pt x="1020" y="877"/>
                  </a:lnTo>
                  <a:lnTo>
                    <a:pt x="1016" y="875"/>
                  </a:lnTo>
                  <a:lnTo>
                    <a:pt x="1013" y="875"/>
                  </a:lnTo>
                  <a:lnTo>
                    <a:pt x="1007" y="873"/>
                  </a:lnTo>
                  <a:lnTo>
                    <a:pt x="1005" y="870"/>
                  </a:lnTo>
                  <a:lnTo>
                    <a:pt x="1000" y="868"/>
                  </a:lnTo>
                  <a:lnTo>
                    <a:pt x="998" y="859"/>
                  </a:lnTo>
                  <a:lnTo>
                    <a:pt x="993" y="852"/>
                  </a:lnTo>
                  <a:lnTo>
                    <a:pt x="991" y="848"/>
                  </a:lnTo>
                  <a:lnTo>
                    <a:pt x="991" y="845"/>
                  </a:lnTo>
                  <a:lnTo>
                    <a:pt x="989" y="836"/>
                  </a:lnTo>
                  <a:lnTo>
                    <a:pt x="985" y="825"/>
                  </a:lnTo>
                  <a:lnTo>
                    <a:pt x="984" y="823"/>
                  </a:lnTo>
                  <a:lnTo>
                    <a:pt x="984" y="818"/>
                  </a:lnTo>
                  <a:lnTo>
                    <a:pt x="984" y="812"/>
                  </a:lnTo>
                  <a:lnTo>
                    <a:pt x="989" y="812"/>
                  </a:lnTo>
                  <a:lnTo>
                    <a:pt x="993" y="810"/>
                  </a:lnTo>
                  <a:lnTo>
                    <a:pt x="993" y="807"/>
                  </a:lnTo>
                  <a:lnTo>
                    <a:pt x="998" y="805"/>
                  </a:lnTo>
                  <a:lnTo>
                    <a:pt x="1002" y="805"/>
                  </a:lnTo>
                  <a:lnTo>
                    <a:pt x="1014" y="799"/>
                  </a:lnTo>
                  <a:lnTo>
                    <a:pt x="1022" y="798"/>
                  </a:lnTo>
                  <a:lnTo>
                    <a:pt x="1027" y="798"/>
                  </a:lnTo>
                  <a:lnTo>
                    <a:pt x="1032" y="798"/>
                  </a:lnTo>
                  <a:lnTo>
                    <a:pt x="1038" y="798"/>
                  </a:lnTo>
                  <a:lnTo>
                    <a:pt x="1040" y="801"/>
                  </a:lnTo>
                  <a:lnTo>
                    <a:pt x="1047" y="801"/>
                  </a:lnTo>
                  <a:lnTo>
                    <a:pt x="1054" y="799"/>
                  </a:lnTo>
                  <a:lnTo>
                    <a:pt x="1061" y="792"/>
                  </a:lnTo>
                  <a:lnTo>
                    <a:pt x="1063" y="792"/>
                  </a:lnTo>
                  <a:lnTo>
                    <a:pt x="1069" y="794"/>
                  </a:lnTo>
                  <a:lnTo>
                    <a:pt x="1074" y="794"/>
                  </a:lnTo>
                  <a:lnTo>
                    <a:pt x="1076" y="789"/>
                  </a:lnTo>
                  <a:lnTo>
                    <a:pt x="1078" y="787"/>
                  </a:lnTo>
                  <a:lnTo>
                    <a:pt x="1083" y="787"/>
                  </a:lnTo>
                  <a:lnTo>
                    <a:pt x="1090" y="787"/>
                  </a:lnTo>
                  <a:lnTo>
                    <a:pt x="1092" y="789"/>
                  </a:lnTo>
                  <a:lnTo>
                    <a:pt x="1097" y="789"/>
                  </a:lnTo>
                  <a:lnTo>
                    <a:pt x="1101" y="789"/>
                  </a:lnTo>
                  <a:lnTo>
                    <a:pt x="1108" y="787"/>
                  </a:lnTo>
                  <a:lnTo>
                    <a:pt x="1108" y="781"/>
                  </a:lnTo>
                  <a:lnTo>
                    <a:pt x="1108" y="774"/>
                  </a:lnTo>
                  <a:lnTo>
                    <a:pt x="1115" y="769"/>
                  </a:lnTo>
                  <a:lnTo>
                    <a:pt x="1121" y="765"/>
                  </a:lnTo>
                  <a:lnTo>
                    <a:pt x="1119" y="763"/>
                  </a:lnTo>
                  <a:lnTo>
                    <a:pt x="1123" y="754"/>
                  </a:lnTo>
                  <a:lnTo>
                    <a:pt x="1126" y="758"/>
                  </a:lnTo>
                  <a:lnTo>
                    <a:pt x="1128" y="754"/>
                  </a:lnTo>
                  <a:lnTo>
                    <a:pt x="1132" y="754"/>
                  </a:lnTo>
                  <a:lnTo>
                    <a:pt x="1132" y="753"/>
                  </a:lnTo>
                  <a:lnTo>
                    <a:pt x="1135" y="753"/>
                  </a:lnTo>
                  <a:lnTo>
                    <a:pt x="1135" y="747"/>
                  </a:lnTo>
                  <a:lnTo>
                    <a:pt x="1143" y="740"/>
                  </a:lnTo>
                  <a:lnTo>
                    <a:pt x="1137" y="736"/>
                  </a:lnTo>
                  <a:lnTo>
                    <a:pt x="1139" y="734"/>
                  </a:lnTo>
                  <a:lnTo>
                    <a:pt x="1135" y="734"/>
                  </a:lnTo>
                  <a:lnTo>
                    <a:pt x="1135" y="731"/>
                  </a:lnTo>
                  <a:lnTo>
                    <a:pt x="1139" y="729"/>
                  </a:lnTo>
                  <a:lnTo>
                    <a:pt x="1139" y="725"/>
                  </a:lnTo>
                  <a:lnTo>
                    <a:pt x="1137" y="725"/>
                  </a:lnTo>
                  <a:lnTo>
                    <a:pt x="1143" y="722"/>
                  </a:lnTo>
                  <a:lnTo>
                    <a:pt x="1143" y="718"/>
                  </a:lnTo>
                  <a:lnTo>
                    <a:pt x="1137" y="722"/>
                  </a:lnTo>
                  <a:lnTo>
                    <a:pt x="1137" y="718"/>
                  </a:lnTo>
                  <a:lnTo>
                    <a:pt x="1143" y="718"/>
                  </a:lnTo>
                  <a:lnTo>
                    <a:pt x="1144" y="713"/>
                  </a:lnTo>
                  <a:lnTo>
                    <a:pt x="1139" y="711"/>
                  </a:lnTo>
                  <a:lnTo>
                    <a:pt x="1139" y="706"/>
                  </a:lnTo>
                  <a:lnTo>
                    <a:pt x="1146" y="702"/>
                  </a:lnTo>
                  <a:lnTo>
                    <a:pt x="1152" y="700"/>
                  </a:lnTo>
                  <a:lnTo>
                    <a:pt x="1150" y="698"/>
                  </a:lnTo>
                  <a:lnTo>
                    <a:pt x="1150" y="693"/>
                  </a:lnTo>
                  <a:lnTo>
                    <a:pt x="1152" y="693"/>
                  </a:lnTo>
                  <a:lnTo>
                    <a:pt x="1153" y="695"/>
                  </a:lnTo>
                  <a:lnTo>
                    <a:pt x="1157" y="693"/>
                  </a:lnTo>
                  <a:lnTo>
                    <a:pt x="1153" y="688"/>
                  </a:lnTo>
                  <a:lnTo>
                    <a:pt x="1157" y="684"/>
                  </a:lnTo>
                  <a:lnTo>
                    <a:pt x="1157" y="689"/>
                  </a:lnTo>
                  <a:lnTo>
                    <a:pt x="1159" y="689"/>
                  </a:lnTo>
                  <a:lnTo>
                    <a:pt x="1161" y="684"/>
                  </a:lnTo>
                  <a:lnTo>
                    <a:pt x="1162" y="688"/>
                  </a:lnTo>
                  <a:lnTo>
                    <a:pt x="1168" y="684"/>
                  </a:lnTo>
                  <a:lnTo>
                    <a:pt x="1170" y="689"/>
                  </a:lnTo>
                  <a:lnTo>
                    <a:pt x="1175" y="689"/>
                  </a:lnTo>
                  <a:lnTo>
                    <a:pt x="1180" y="695"/>
                  </a:lnTo>
                  <a:lnTo>
                    <a:pt x="1182" y="695"/>
                  </a:lnTo>
                  <a:lnTo>
                    <a:pt x="1182" y="698"/>
                  </a:lnTo>
                  <a:lnTo>
                    <a:pt x="1184" y="700"/>
                  </a:lnTo>
                  <a:lnTo>
                    <a:pt x="1188" y="695"/>
                  </a:lnTo>
                  <a:lnTo>
                    <a:pt x="1188" y="689"/>
                  </a:lnTo>
                  <a:lnTo>
                    <a:pt x="1189" y="688"/>
                  </a:lnTo>
                  <a:lnTo>
                    <a:pt x="1191" y="682"/>
                  </a:lnTo>
                  <a:lnTo>
                    <a:pt x="1189" y="682"/>
                  </a:lnTo>
                  <a:lnTo>
                    <a:pt x="1193" y="677"/>
                  </a:lnTo>
                  <a:lnTo>
                    <a:pt x="1197" y="684"/>
                  </a:lnTo>
                  <a:lnTo>
                    <a:pt x="1208" y="682"/>
                  </a:lnTo>
                  <a:lnTo>
                    <a:pt x="1208" y="678"/>
                  </a:lnTo>
                  <a:lnTo>
                    <a:pt x="1211" y="675"/>
                  </a:lnTo>
                  <a:lnTo>
                    <a:pt x="1208" y="671"/>
                  </a:lnTo>
                  <a:lnTo>
                    <a:pt x="1208" y="660"/>
                  </a:lnTo>
                  <a:lnTo>
                    <a:pt x="1208" y="650"/>
                  </a:lnTo>
                  <a:lnTo>
                    <a:pt x="1211" y="642"/>
                  </a:lnTo>
                  <a:lnTo>
                    <a:pt x="1206" y="641"/>
                  </a:lnTo>
                  <a:lnTo>
                    <a:pt x="1208" y="637"/>
                  </a:lnTo>
                  <a:lnTo>
                    <a:pt x="1206" y="635"/>
                  </a:lnTo>
                  <a:lnTo>
                    <a:pt x="1206" y="632"/>
                  </a:lnTo>
                  <a:lnTo>
                    <a:pt x="1208" y="635"/>
                  </a:lnTo>
                  <a:lnTo>
                    <a:pt x="1208" y="630"/>
                  </a:lnTo>
                  <a:lnTo>
                    <a:pt x="1213" y="626"/>
                  </a:lnTo>
                  <a:lnTo>
                    <a:pt x="1208" y="624"/>
                  </a:lnTo>
                  <a:lnTo>
                    <a:pt x="1206" y="623"/>
                  </a:lnTo>
                  <a:lnTo>
                    <a:pt x="1208" y="606"/>
                  </a:lnTo>
                  <a:lnTo>
                    <a:pt x="1208" y="599"/>
                  </a:lnTo>
                  <a:lnTo>
                    <a:pt x="1208" y="594"/>
                  </a:lnTo>
                  <a:lnTo>
                    <a:pt x="1211" y="588"/>
                  </a:lnTo>
                  <a:lnTo>
                    <a:pt x="1211" y="579"/>
                  </a:lnTo>
                  <a:lnTo>
                    <a:pt x="1213" y="576"/>
                  </a:lnTo>
                  <a:lnTo>
                    <a:pt x="1211" y="572"/>
                  </a:lnTo>
                  <a:lnTo>
                    <a:pt x="1211" y="567"/>
                  </a:lnTo>
                  <a:lnTo>
                    <a:pt x="1213" y="565"/>
                  </a:lnTo>
                  <a:lnTo>
                    <a:pt x="1218" y="565"/>
                  </a:lnTo>
                  <a:lnTo>
                    <a:pt x="1220" y="561"/>
                  </a:lnTo>
                  <a:lnTo>
                    <a:pt x="1215" y="561"/>
                  </a:lnTo>
                  <a:lnTo>
                    <a:pt x="1213" y="561"/>
                  </a:lnTo>
                  <a:lnTo>
                    <a:pt x="1218" y="556"/>
                  </a:lnTo>
                  <a:lnTo>
                    <a:pt x="1226" y="556"/>
                  </a:lnTo>
                  <a:lnTo>
                    <a:pt x="1226" y="561"/>
                  </a:lnTo>
                  <a:lnTo>
                    <a:pt x="1235" y="561"/>
                  </a:lnTo>
                  <a:lnTo>
                    <a:pt x="1242" y="559"/>
                  </a:lnTo>
                  <a:lnTo>
                    <a:pt x="1245" y="554"/>
                  </a:lnTo>
                  <a:lnTo>
                    <a:pt x="1253" y="556"/>
                  </a:lnTo>
                  <a:lnTo>
                    <a:pt x="1249" y="561"/>
                  </a:lnTo>
                  <a:lnTo>
                    <a:pt x="1251" y="565"/>
                  </a:lnTo>
                  <a:lnTo>
                    <a:pt x="1253" y="565"/>
                  </a:lnTo>
                  <a:lnTo>
                    <a:pt x="1251" y="567"/>
                  </a:lnTo>
                  <a:lnTo>
                    <a:pt x="1249" y="570"/>
                  </a:lnTo>
                  <a:lnTo>
                    <a:pt x="1251" y="572"/>
                  </a:lnTo>
                  <a:lnTo>
                    <a:pt x="1256" y="572"/>
                  </a:lnTo>
                  <a:lnTo>
                    <a:pt x="1256" y="570"/>
                  </a:lnTo>
                  <a:lnTo>
                    <a:pt x="1269" y="570"/>
                  </a:lnTo>
                  <a:lnTo>
                    <a:pt x="1273" y="572"/>
                  </a:lnTo>
                  <a:lnTo>
                    <a:pt x="1273" y="590"/>
                  </a:lnTo>
                  <a:lnTo>
                    <a:pt x="1273" y="603"/>
                  </a:lnTo>
                  <a:lnTo>
                    <a:pt x="1274" y="608"/>
                  </a:lnTo>
                  <a:lnTo>
                    <a:pt x="1282" y="612"/>
                  </a:lnTo>
                  <a:lnTo>
                    <a:pt x="1287" y="619"/>
                  </a:lnTo>
                  <a:lnTo>
                    <a:pt x="1292" y="624"/>
                  </a:lnTo>
                  <a:lnTo>
                    <a:pt x="1298" y="630"/>
                  </a:lnTo>
                  <a:lnTo>
                    <a:pt x="1303" y="626"/>
                  </a:lnTo>
                  <a:lnTo>
                    <a:pt x="1305" y="626"/>
                  </a:lnTo>
                  <a:lnTo>
                    <a:pt x="1303" y="635"/>
                  </a:lnTo>
                  <a:lnTo>
                    <a:pt x="1307" y="637"/>
                  </a:lnTo>
                  <a:lnTo>
                    <a:pt x="1312" y="637"/>
                  </a:lnTo>
                  <a:lnTo>
                    <a:pt x="1312" y="632"/>
                  </a:lnTo>
                  <a:lnTo>
                    <a:pt x="1310" y="630"/>
                  </a:lnTo>
                  <a:lnTo>
                    <a:pt x="1310" y="624"/>
                  </a:lnTo>
                  <a:lnTo>
                    <a:pt x="1314" y="623"/>
                  </a:lnTo>
                  <a:lnTo>
                    <a:pt x="1319" y="624"/>
                  </a:lnTo>
                  <a:lnTo>
                    <a:pt x="1318" y="630"/>
                  </a:lnTo>
                  <a:lnTo>
                    <a:pt x="1319" y="637"/>
                  </a:lnTo>
                  <a:lnTo>
                    <a:pt x="1323" y="641"/>
                  </a:lnTo>
                  <a:lnTo>
                    <a:pt x="1327" y="648"/>
                  </a:lnTo>
                  <a:lnTo>
                    <a:pt x="1329" y="650"/>
                  </a:lnTo>
                  <a:lnTo>
                    <a:pt x="1329" y="659"/>
                  </a:lnTo>
                  <a:lnTo>
                    <a:pt x="1336" y="659"/>
                  </a:lnTo>
                  <a:lnTo>
                    <a:pt x="1334" y="653"/>
                  </a:lnTo>
                  <a:lnTo>
                    <a:pt x="1327" y="637"/>
                  </a:lnTo>
                  <a:lnTo>
                    <a:pt x="1327" y="635"/>
                  </a:lnTo>
                  <a:lnTo>
                    <a:pt x="1327" y="632"/>
                  </a:lnTo>
                  <a:lnTo>
                    <a:pt x="1334" y="635"/>
                  </a:lnTo>
                  <a:lnTo>
                    <a:pt x="1330" y="632"/>
                  </a:lnTo>
                  <a:lnTo>
                    <a:pt x="1334" y="624"/>
                  </a:lnTo>
                  <a:lnTo>
                    <a:pt x="1330" y="617"/>
                  </a:lnTo>
                  <a:lnTo>
                    <a:pt x="1327" y="614"/>
                  </a:lnTo>
                  <a:lnTo>
                    <a:pt x="1323" y="608"/>
                  </a:lnTo>
                  <a:lnTo>
                    <a:pt x="1318" y="603"/>
                  </a:lnTo>
                  <a:lnTo>
                    <a:pt x="1307" y="612"/>
                  </a:lnTo>
                  <a:lnTo>
                    <a:pt x="1305" y="606"/>
                  </a:lnTo>
                  <a:lnTo>
                    <a:pt x="1298" y="606"/>
                  </a:lnTo>
                  <a:lnTo>
                    <a:pt x="1298" y="603"/>
                  </a:lnTo>
                  <a:lnTo>
                    <a:pt x="1300" y="595"/>
                  </a:lnTo>
                  <a:lnTo>
                    <a:pt x="1305" y="594"/>
                  </a:lnTo>
                  <a:lnTo>
                    <a:pt x="1307" y="588"/>
                  </a:lnTo>
                  <a:lnTo>
                    <a:pt x="1310" y="588"/>
                  </a:lnTo>
                  <a:lnTo>
                    <a:pt x="1314" y="579"/>
                  </a:lnTo>
                  <a:lnTo>
                    <a:pt x="1321" y="579"/>
                  </a:lnTo>
                  <a:lnTo>
                    <a:pt x="1330" y="572"/>
                  </a:lnTo>
                  <a:lnTo>
                    <a:pt x="1334" y="570"/>
                  </a:lnTo>
                  <a:lnTo>
                    <a:pt x="1338" y="572"/>
                  </a:lnTo>
                  <a:lnTo>
                    <a:pt x="1341" y="570"/>
                  </a:lnTo>
                  <a:lnTo>
                    <a:pt x="1348" y="570"/>
                  </a:lnTo>
                  <a:lnTo>
                    <a:pt x="1348" y="565"/>
                  </a:lnTo>
                  <a:lnTo>
                    <a:pt x="1352" y="561"/>
                  </a:lnTo>
                  <a:lnTo>
                    <a:pt x="1356" y="561"/>
                  </a:lnTo>
                  <a:lnTo>
                    <a:pt x="1357" y="561"/>
                  </a:lnTo>
                  <a:lnTo>
                    <a:pt x="1365" y="561"/>
                  </a:lnTo>
                  <a:lnTo>
                    <a:pt x="1366" y="559"/>
                  </a:lnTo>
                  <a:lnTo>
                    <a:pt x="1374" y="559"/>
                  </a:lnTo>
                  <a:lnTo>
                    <a:pt x="1381" y="559"/>
                  </a:lnTo>
                  <a:lnTo>
                    <a:pt x="1383" y="554"/>
                  </a:lnTo>
                  <a:lnTo>
                    <a:pt x="1379" y="549"/>
                  </a:lnTo>
                  <a:lnTo>
                    <a:pt x="1379" y="547"/>
                  </a:lnTo>
                  <a:lnTo>
                    <a:pt x="1383" y="547"/>
                  </a:lnTo>
                  <a:lnTo>
                    <a:pt x="1390" y="547"/>
                  </a:lnTo>
                  <a:lnTo>
                    <a:pt x="1395" y="541"/>
                  </a:lnTo>
                  <a:lnTo>
                    <a:pt x="1395" y="536"/>
                  </a:lnTo>
                  <a:lnTo>
                    <a:pt x="1390" y="532"/>
                  </a:lnTo>
                  <a:lnTo>
                    <a:pt x="1388" y="527"/>
                  </a:lnTo>
                  <a:lnTo>
                    <a:pt x="1388" y="523"/>
                  </a:lnTo>
                  <a:lnTo>
                    <a:pt x="1388" y="518"/>
                  </a:lnTo>
                  <a:lnTo>
                    <a:pt x="1388" y="512"/>
                  </a:lnTo>
                  <a:lnTo>
                    <a:pt x="1390" y="509"/>
                  </a:lnTo>
                  <a:lnTo>
                    <a:pt x="1392" y="507"/>
                  </a:lnTo>
                  <a:lnTo>
                    <a:pt x="1397" y="500"/>
                  </a:lnTo>
                  <a:lnTo>
                    <a:pt x="1397" y="494"/>
                  </a:lnTo>
                  <a:lnTo>
                    <a:pt x="1397" y="491"/>
                  </a:lnTo>
                  <a:lnTo>
                    <a:pt x="1397" y="489"/>
                  </a:lnTo>
                  <a:lnTo>
                    <a:pt x="1395" y="484"/>
                  </a:lnTo>
                  <a:lnTo>
                    <a:pt x="1395" y="476"/>
                  </a:lnTo>
                  <a:lnTo>
                    <a:pt x="1399" y="471"/>
                  </a:lnTo>
                  <a:lnTo>
                    <a:pt x="1403" y="462"/>
                  </a:lnTo>
                  <a:lnTo>
                    <a:pt x="1399" y="456"/>
                  </a:lnTo>
                  <a:lnTo>
                    <a:pt x="1399" y="447"/>
                  </a:lnTo>
                  <a:lnTo>
                    <a:pt x="1404" y="438"/>
                  </a:lnTo>
                  <a:lnTo>
                    <a:pt x="1403" y="437"/>
                  </a:lnTo>
                  <a:lnTo>
                    <a:pt x="1403" y="431"/>
                  </a:lnTo>
                  <a:lnTo>
                    <a:pt x="1403" y="426"/>
                  </a:lnTo>
                  <a:lnTo>
                    <a:pt x="1388" y="438"/>
                  </a:lnTo>
                  <a:lnTo>
                    <a:pt x="1381" y="438"/>
                  </a:lnTo>
                  <a:lnTo>
                    <a:pt x="1366" y="428"/>
                  </a:lnTo>
                  <a:lnTo>
                    <a:pt x="1359" y="428"/>
                  </a:lnTo>
                  <a:lnTo>
                    <a:pt x="1345" y="447"/>
                  </a:lnTo>
                  <a:lnTo>
                    <a:pt x="1336" y="444"/>
                  </a:lnTo>
                  <a:lnTo>
                    <a:pt x="1329" y="428"/>
                  </a:lnTo>
                  <a:lnTo>
                    <a:pt x="1310" y="420"/>
                  </a:lnTo>
                  <a:lnTo>
                    <a:pt x="1303" y="413"/>
                  </a:lnTo>
                  <a:lnTo>
                    <a:pt x="1274" y="409"/>
                  </a:lnTo>
                  <a:lnTo>
                    <a:pt x="1269" y="402"/>
                  </a:lnTo>
                  <a:lnTo>
                    <a:pt x="1269" y="391"/>
                  </a:lnTo>
                  <a:lnTo>
                    <a:pt x="1258" y="355"/>
                  </a:lnTo>
                  <a:lnTo>
                    <a:pt x="1253" y="350"/>
                  </a:lnTo>
                  <a:lnTo>
                    <a:pt x="1253" y="339"/>
                  </a:lnTo>
                  <a:lnTo>
                    <a:pt x="1249" y="332"/>
                  </a:lnTo>
                  <a:lnTo>
                    <a:pt x="1242" y="355"/>
                  </a:lnTo>
                  <a:lnTo>
                    <a:pt x="1235" y="355"/>
                  </a:lnTo>
                  <a:lnTo>
                    <a:pt x="1220" y="384"/>
                  </a:lnTo>
                  <a:lnTo>
                    <a:pt x="1208" y="377"/>
                  </a:lnTo>
                  <a:lnTo>
                    <a:pt x="1200" y="352"/>
                  </a:lnTo>
                  <a:lnTo>
                    <a:pt x="1180" y="355"/>
                  </a:lnTo>
                  <a:lnTo>
                    <a:pt x="1173" y="368"/>
                  </a:lnTo>
                  <a:lnTo>
                    <a:pt x="1170" y="379"/>
                  </a:lnTo>
                  <a:lnTo>
                    <a:pt x="1132" y="390"/>
                  </a:lnTo>
                  <a:lnTo>
                    <a:pt x="1115" y="408"/>
                  </a:lnTo>
                  <a:lnTo>
                    <a:pt x="1097" y="409"/>
                  </a:lnTo>
                  <a:lnTo>
                    <a:pt x="1099" y="438"/>
                  </a:lnTo>
                  <a:lnTo>
                    <a:pt x="1105" y="447"/>
                  </a:lnTo>
                  <a:lnTo>
                    <a:pt x="1099" y="460"/>
                  </a:lnTo>
                  <a:lnTo>
                    <a:pt x="1070" y="473"/>
                  </a:lnTo>
                  <a:lnTo>
                    <a:pt x="1052" y="471"/>
                  </a:lnTo>
                  <a:lnTo>
                    <a:pt x="1040" y="444"/>
                  </a:lnTo>
                  <a:lnTo>
                    <a:pt x="1031" y="437"/>
                  </a:lnTo>
                  <a:lnTo>
                    <a:pt x="1031" y="426"/>
                  </a:lnTo>
                  <a:lnTo>
                    <a:pt x="1022" y="415"/>
                  </a:lnTo>
                  <a:lnTo>
                    <a:pt x="1016" y="402"/>
                  </a:lnTo>
                  <a:lnTo>
                    <a:pt x="1013" y="402"/>
                  </a:lnTo>
                  <a:lnTo>
                    <a:pt x="1007" y="390"/>
                  </a:lnTo>
                  <a:lnTo>
                    <a:pt x="984" y="357"/>
                  </a:lnTo>
                  <a:lnTo>
                    <a:pt x="976" y="345"/>
                  </a:lnTo>
                  <a:lnTo>
                    <a:pt x="969" y="290"/>
                  </a:lnTo>
                  <a:lnTo>
                    <a:pt x="960" y="280"/>
                  </a:lnTo>
                  <a:lnTo>
                    <a:pt x="939" y="303"/>
                  </a:lnTo>
                  <a:lnTo>
                    <a:pt x="933" y="321"/>
                  </a:lnTo>
                  <a:lnTo>
                    <a:pt x="920" y="319"/>
                  </a:lnTo>
                  <a:lnTo>
                    <a:pt x="920" y="326"/>
                  </a:lnTo>
                  <a:lnTo>
                    <a:pt x="928" y="339"/>
                  </a:lnTo>
                  <a:lnTo>
                    <a:pt x="924" y="345"/>
                  </a:lnTo>
                  <a:lnTo>
                    <a:pt x="930" y="350"/>
                  </a:lnTo>
                  <a:lnTo>
                    <a:pt x="928" y="363"/>
                  </a:lnTo>
                  <a:lnTo>
                    <a:pt x="931" y="368"/>
                  </a:lnTo>
                  <a:lnTo>
                    <a:pt x="908" y="386"/>
                  </a:lnTo>
                  <a:lnTo>
                    <a:pt x="884" y="386"/>
                  </a:lnTo>
                  <a:lnTo>
                    <a:pt x="877" y="366"/>
                  </a:lnTo>
                  <a:lnTo>
                    <a:pt x="870" y="372"/>
                  </a:lnTo>
                  <a:lnTo>
                    <a:pt x="859" y="357"/>
                  </a:lnTo>
                  <a:lnTo>
                    <a:pt x="861" y="348"/>
                  </a:lnTo>
                  <a:lnTo>
                    <a:pt x="841" y="328"/>
                  </a:lnTo>
                  <a:lnTo>
                    <a:pt x="834" y="303"/>
                  </a:lnTo>
                  <a:lnTo>
                    <a:pt x="846" y="292"/>
                  </a:lnTo>
                  <a:lnTo>
                    <a:pt x="828" y="280"/>
                  </a:lnTo>
                  <a:lnTo>
                    <a:pt x="801" y="281"/>
                  </a:lnTo>
                  <a:lnTo>
                    <a:pt x="801" y="287"/>
                  </a:lnTo>
                  <a:lnTo>
                    <a:pt x="787" y="281"/>
                  </a:lnTo>
                  <a:lnTo>
                    <a:pt x="772" y="301"/>
                  </a:lnTo>
                  <a:lnTo>
                    <a:pt x="769" y="287"/>
                  </a:lnTo>
                  <a:lnTo>
                    <a:pt x="771" y="274"/>
                  </a:lnTo>
                  <a:lnTo>
                    <a:pt x="762" y="256"/>
                  </a:lnTo>
                  <a:lnTo>
                    <a:pt x="762" y="238"/>
                  </a:lnTo>
                  <a:lnTo>
                    <a:pt x="767" y="225"/>
                  </a:lnTo>
                  <a:lnTo>
                    <a:pt x="745" y="193"/>
                  </a:lnTo>
                  <a:lnTo>
                    <a:pt x="742" y="180"/>
                  </a:lnTo>
                  <a:lnTo>
                    <a:pt x="718" y="186"/>
                  </a:lnTo>
                  <a:lnTo>
                    <a:pt x="700" y="169"/>
                  </a:lnTo>
                  <a:lnTo>
                    <a:pt x="664" y="173"/>
                  </a:lnTo>
                  <a:lnTo>
                    <a:pt x="653" y="191"/>
                  </a:lnTo>
                  <a:lnTo>
                    <a:pt x="623" y="196"/>
                  </a:lnTo>
                  <a:lnTo>
                    <a:pt x="579" y="182"/>
                  </a:lnTo>
                  <a:lnTo>
                    <a:pt x="561" y="162"/>
                  </a:lnTo>
                  <a:lnTo>
                    <a:pt x="556" y="130"/>
                  </a:lnTo>
                  <a:lnTo>
                    <a:pt x="543" y="130"/>
                  </a:lnTo>
                  <a:lnTo>
                    <a:pt x="531" y="141"/>
                  </a:lnTo>
                  <a:lnTo>
                    <a:pt x="527" y="150"/>
                  </a:lnTo>
                  <a:lnTo>
                    <a:pt x="525" y="146"/>
                  </a:lnTo>
                  <a:lnTo>
                    <a:pt x="511" y="159"/>
                  </a:lnTo>
                  <a:lnTo>
                    <a:pt x="503" y="153"/>
                  </a:lnTo>
                  <a:lnTo>
                    <a:pt x="503" y="162"/>
                  </a:lnTo>
                  <a:lnTo>
                    <a:pt x="496" y="159"/>
                  </a:lnTo>
                  <a:lnTo>
                    <a:pt x="475" y="168"/>
                  </a:lnTo>
                  <a:lnTo>
                    <a:pt x="464" y="146"/>
                  </a:lnTo>
                  <a:lnTo>
                    <a:pt x="451" y="146"/>
                  </a:lnTo>
                  <a:lnTo>
                    <a:pt x="444" y="141"/>
                  </a:lnTo>
                  <a:lnTo>
                    <a:pt x="442" y="159"/>
                  </a:lnTo>
                  <a:lnTo>
                    <a:pt x="438" y="162"/>
                  </a:lnTo>
                  <a:lnTo>
                    <a:pt x="433" y="153"/>
                  </a:lnTo>
                  <a:lnTo>
                    <a:pt x="410" y="168"/>
                  </a:lnTo>
                  <a:lnTo>
                    <a:pt x="402" y="162"/>
                  </a:lnTo>
                  <a:lnTo>
                    <a:pt x="397" y="173"/>
                  </a:lnTo>
                  <a:lnTo>
                    <a:pt x="386" y="164"/>
                  </a:lnTo>
                  <a:lnTo>
                    <a:pt x="375" y="168"/>
                  </a:lnTo>
                  <a:lnTo>
                    <a:pt x="366" y="150"/>
                  </a:lnTo>
                  <a:lnTo>
                    <a:pt x="357" y="150"/>
                  </a:lnTo>
                  <a:lnTo>
                    <a:pt x="348" y="133"/>
                  </a:lnTo>
                  <a:lnTo>
                    <a:pt x="339" y="135"/>
                  </a:lnTo>
                  <a:lnTo>
                    <a:pt x="334" y="122"/>
                  </a:lnTo>
                  <a:lnTo>
                    <a:pt x="321" y="117"/>
                  </a:lnTo>
                  <a:lnTo>
                    <a:pt x="325" y="112"/>
                  </a:lnTo>
                  <a:lnTo>
                    <a:pt x="317" y="110"/>
                  </a:lnTo>
                  <a:lnTo>
                    <a:pt x="319" y="81"/>
                  </a:lnTo>
                  <a:lnTo>
                    <a:pt x="310" y="81"/>
                  </a:lnTo>
                  <a:lnTo>
                    <a:pt x="308" y="57"/>
                  </a:lnTo>
                  <a:lnTo>
                    <a:pt x="312" y="52"/>
                  </a:lnTo>
                  <a:lnTo>
                    <a:pt x="308" y="45"/>
                  </a:lnTo>
                  <a:lnTo>
                    <a:pt x="305" y="27"/>
                  </a:lnTo>
                  <a:lnTo>
                    <a:pt x="301" y="27"/>
                  </a:lnTo>
                  <a:lnTo>
                    <a:pt x="298" y="3"/>
                  </a:lnTo>
                  <a:lnTo>
                    <a:pt x="290" y="7"/>
                  </a:lnTo>
                  <a:lnTo>
                    <a:pt x="289" y="0"/>
                  </a:lnTo>
                  <a:lnTo>
                    <a:pt x="280" y="0"/>
                  </a:lnTo>
                  <a:lnTo>
                    <a:pt x="272" y="7"/>
                  </a:lnTo>
                  <a:lnTo>
                    <a:pt x="243" y="18"/>
                  </a:lnTo>
                  <a:lnTo>
                    <a:pt x="234" y="16"/>
                  </a:lnTo>
                  <a:lnTo>
                    <a:pt x="215" y="23"/>
                  </a:lnTo>
                  <a:lnTo>
                    <a:pt x="195" y="18"/>
                  </a:lnTo>
                  <a:lnTo>
                    <a:pt x="189" y="23"/>
                  </a:lnTo>
                  <a:lnTo>
                    <a:pt x="168" y="57"/>
                  </a:lnTo>
                  <a:lnTo>
                    <a:pt x="141" y="65"/>
                  </a:lnTo>
                  <a:lnTo>
                    <a:pt x="133" y="144"/>
                  </a:lnTo>
                  <a:lnTo>
                    <a:pt x="85" y="103"/>
                  </a:lnTo>
                  <a:lnTo>
                    <a:pt x="68" y="128"/>
                  </a:lnTo>
                  <a:lnTo>
                    <a:pt x="7" y="88"/>
                  </a:lnTo>
                  <a:lnTo>
                    <a:pt x="0" y="94"/>
                  </a:lnTo>
                  <a:lnTo>
                    <a:pt x="0" y="159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6" name="Freeform 86"/>
            <p:cNvSpPr>
              <a:spLocks noChangeAspect="1"/>
            </p:cNvSpPr>
            <p:nvPr/>
          </p:nvSpPr>
          <p:spPr bwMode="auto">
            <a:xfrm>
              <a:off x="5169020" y="3056107"/>
              <a:ext cx="251354" cy="244420"/>
            </a:xfrm>
            <a:custGeom>
              <a:avLst/>
              <a:gdLst>
                <a:gd name="T0" fmla="*/ 2147483647 w 306"/>
                <a:gd name="T1" fmla="*/ 2147483647 h 349"/>
                <a:gd name="T2" fmla="*/ 2147483647 w 306"/>
                <a:gd name="T3" fmla="*/ 2147483647 h 349"/>
                <a:gd name="T4" fmla="*/ 2147483647 w 306"/>
                <a:gd name="T5" fmla="*/ 2147483647 h 349"/>
                <a:gd name="T6" fmla="*/ 2147483647 w 306"/>
                <a:gd name="T7" fmla="*/ 2147483647 h 349"/>
                <a:gd name="T8" fmla="*/ 2147483647 w 306"/>
                <a:gd name="T9" fmla="*/ 2147483647 h 349"/>
                <a:gd name="T10" fmla="*/ 2147483647 w 306"/>
                <a:gd name="T11" fmla="*/ 2147483647 h 349"/>
                <a:gd name="T12" fmla="*/ 2147483647 w 306"/>
                <a:gd name="T13" fmla="*/ 2147483647 h 349"/>
                <a:gd name="T14" fmla="*/ 2147483647 w 306"/>
                <a:gd name="T15" fmla="*/ 2147483647 h 349"/>
                <a:gd name="T16" fmla="*/ 2147483647 w 306"/>
                <a:gd name="T17" fmla="*/ 2147483647 h 349"/>
                <a:gd name="T18" fmla="*/ 2147483647 w 306"/>
                <a:gd name="T19" fmla="*/ 2147483647 h 349"/>
                <a:gd name="T20" fmla="*/ 2147483647 w 306"/>
                <a:gd name="T21" fmla="*/ 2147483647 h 349"/>
                <a:gd name="T22" fmla="*/ 2147483647 w 306"/>
                <a:gd name="T23" fmla="*/ 2147483647 h 349"/>
                <a:gd name="T24" fmla="*/ 2147483647 w 306"/>
                <a:gd name="T25" fmla="*/ 2147483647 h 349"/>
                <a:gd name="T26" fmla="*/ 2147483647 w 306"/>
                <a:gd name="T27" fmla="*/ 2147483647 h 349"/>
                <a:gd name="T28" fmla="*/ 2147483647 w 306"/>
                <a:gd name="T29" fmla="*/ 0 h 349"/>
                <a:gd name="T30" fmla="*/ 2147483647 w 306"/>
                <a:gd name="T31" fmla="*/ 2147483647 h 349"/>
                <a:gd name="T32" fmla="*/ 2147483647 w 306"/>
                <a:gd name="T33" fmla="*/ 2147483647 h 349"/>
                <a:gd name="T34" fmla="*/ 2147483647 w 306"/>
                <a:gd name="T35" fmla="*/ 2147483647 h 349"/>
                <a:gd name="T36" fmla="*/ 2147483647 w 306"/>
                <a:gd name="T37" fmla="*/ 2147483647 h 349"/>
                <a:gd name="T38" fmla="*/ 2147483647 w 306"/>
                <a:gd name="T39" fmla="*/ 2147483647 h 349"/>
                <a:gd name="T40" fmla="*/ 2147483647 w 306"/>
                <a:gd name="T41" fmla="*/ 2147483647 h 349"/>
                <a:gd name="T42" fmla="*/ 2147483647 w 306"/>
                <a:gd name="T43" fmla="*/ 2147483647 h 349"/>
                <a:gd name="T44" fmla="*/ 2147483647 w 306"/>
                <a:gd name="T45" fmla="*/ 2147483647 h 349"/>
                <a:gd name="T46" fmla="*/ 2147483647 w 306"/>
                <a:gd name="T47" fmla="*/ 2147483647 h 349"/>
                <a:gd name="T48" fmla="*/ 2147483647 w 306"/>
                <a:gd name="T49" fmla="*/ 2147483647 h 349"/>
                <a:gd name="T50" fmla="*/ 2147483647 w 306"/>
                <a:gd name="T51" fmla="*/ 2147483647 h 349"/>
                <a:gd name="T52" fmla="*/ 2147483647 w 306"/>
                <a:gd name="T53" fmla="*/ 2147483647 h 349"/>
                <a:gd name="T54" fmla="*/ 2147483647 w 306"/>
                <a:gd name="T55" fmla="*/ 2147483647 h 349"/>
                <a:gd name="T56" fmla="*/ 2147483647 w 306"/>
                <a:gd name="T57" fmla="*/ 2147483647 h 349"/>
                <a:gd name="T58" fmla="*/ 2147483647 w 306"/>
                <a:gd name="T59" fmla="*/ 2147483647 h 349"/>
                <a:gd name="T60" fmla="*/ 2147483647 w 306"/>
                <a:gd name="T61" fmla="*/ 2147483647 h 349"/>
                <a:gd name="T62" fmla="*/ 2147483647 w 306"/>
                <a:gd name="T63" fmla="*/ 2147483647 h 349"/>
                <a:gd name="T64" fmla="*/ 2147483647 w 306"/>
                <a:gd name="T65" fmla="*/ 2147483647 h 349"/>
                <a:gd name="T66" fmla="*/ 2147483647 w 306"/>
                <a:gd name="T67" fmla="*/ 2147483647 h 349"/>
                <a:gd name="T68" fmla="*/ 2147483647 w 306"/>
                <a:gd name="T69" fmla="*/ 2147483647 h 349"/>
                <a:gd name="T70" fmla="*/ 2147483647 w 306"/>
                <a:gd name="T71" fmla="*/ 2147483647 h 349"/>
                <a:gd name="T72" fmla="*/ 2147483647 w 306"/>
                <a:gd name="T73" fmla="*/ 2147483647 h 349"/>
                <a:gd name="T74" fmla="*/ 2147483647 w 306"/>
                <a:gd name="T75" fmla="*/ 2147483647 h 349"/>
                <a:gd name="T76" fmla="*/ 2147483647 w 306"/>
                <a:gd name="T77" fmla="*/ 2147483647 h 349"/>
                <a:gd name="T78" fmla="*/ 2147483647 w 306"/>
                <a:gd name="T79" fmla="*/ 2147483647 h 349"/>
                <a:gd name="T80" fmla="*/ 2147483647 w 306"/>
                <a:gd name="T81" fmla="*/ 2147483647 h 349"/>
                <a:gd name="T82" fmla="*/ 2147483647 w 306"/>
                <a:gd name="T83" fmla="*/ 2147483647 h 349"/>
                <a:gd name="T84" fmla="*/ 2147483647 w 306"/>
                <a:gd name="T85" fmla="*/ 2147483647 h 349"/>
                <a:gd name="T86" fmla="*/ 2147483647 w 306"/>
                <a:gd name="T87" fmla="*/ 2147483647 h 349"/>
                <a:gd name="T88" fmla="*/ 2147483647 w 306"/>
                <a:gd name="T89" fmla="*/ 2147483647 h 349"/>
                <a:gd name="T90" fmla="*/ 2147483647 w 306"/>
                <a:gd name="T91" fmla="*/ 2147483647 h 349"/>
                <a:gd name="T92" fmla="*/ 2147483647 w 306"/>
                <a:gd name="T93" fmla="*/ 2147483647 h 349"/>
                <a:gd name="T94" fmla="*/ 2147483647 w 306"/>
                <a:gd name="T95" fmla="*/ 2147483647 h 349"/>
                <a:gd name="T96" fmla="*/ 2147483647 w 306"/>
                <a:gd name="T97" fmla="*/ 2147483647 h 349"/>
                <a:gd name="T98" fmla="*/ 2147483647 w 306"/>
                <a:gd name="T99" fmla="*/ 2147483647 h 349"/>
                <a:gd name="T100" fmla="*/ 2147483647 w 306"/>
                <a:gd name="T101" fmla="*/ 2147483647 h 349"/>
                <a:gd name="T102" fmla="*/ 2147483647 w 306"/>
                <a:gd name="T103" fmla="*/ 2147483647 h 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"/>
                <a:gd name="T157" fmla="*/ 0 h 349"/>
                <a:gd name="T158" fmla="*/ 306 w 306"/>
                <a:gd name="T159" fmla="*/ 349 h 3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" h="349">
                  <a:moveTo>
                    <a:pt x="0" y="244"/>
                  </a:moveTo>
                  <a:lnTo>
                    <a:pt x="4" y="233"/>
                  </a:lnTo>
                  <a:lnTo>
                    <a:pt x="17" y="217"/>
                  </a:lnTo>
                  <a:lnTo>
                    <a:pt x="51" y="202"/>
                  </a:lnTo>
                  <a:lnTo>
                    <a:pt x="51" y="197"/>
                  </a:lnTo>
                  <a:lnTo>
                    <a:pt x="53" y="193"/>
                  </a:lnTo>
                  <a:lnTo>
                    <a:pt x="62" y="202"/>
                  </a:lnTo>
                  <a:lnTo>
                    <a:pt x="65" y="202"/>
                  </a:lnTo>
                  <a:lnTo>
                    <a:pt x="73" y="183"/>
                  </a:lnTo>
                  <a:lnTo>
                    <a:pt x="78" y="175"/>
                  </a:lnTo>
                  <a:lnTo>
                    <a:pt x="78" y="170"/>
                  </a:lnTo>
                  <a:lnTo>
                    <a:pt x="76" y="164"/>
                  </a:lnTo>
                  <a:lnTo>
                    <a:pt x="74" y="159"/>
                  </a:lnTo>
                  <a:lnTo>
                    <a:pt x="67" y="157"/>
                  </a:lnTo>
                  <a:lnTo>
                    <a:pt x="60" y="150"/>
                  </a:lnTo>
                  <a:lnTo>
                    <a:pt x="47" y="130"/>
                  </a:lnTo>
                  <a:lnTo>
                    <a:pt x="47" y="121"/>
                  </a:lnTo>
                  <a:lnTo>
                    <a:pt x="47" y="116"/>
                  </a:lnTo>
                  <a:lnTo>
                    <a:pt x="53" y="112"/>
                  </a:lnTo>
                  <a:lnTo>
                    <a:pt x="60" y="105"/>
                  </a:lnTo>
                  <a:lnTo>
                    <a:pt x="65" y="107"/>
                  </a:lnTo>
                  <a:lnTo>
                    <a:pt x="69" y="99"/>
                  </a:lnTo>
                  <a:lnTo>
                    <a:pt x="78" y="105"/>
                  </a:lnTo>
                  <a:lnTo>
                    <a:pt x="98" y="98"/>
                  </a:lnTo>
                  <a:lnTo>
                    <a:pt x="98" y="89"/>
                  </a:lnTo>
                  <a:lnTo>
                    <a:pt x="103" y="89"/>
                  </a:lnTo>
                  <a:lnTo>
                    <a:pt x="105" y="81"/>
                  </a:lnTo>
                  <a:lnTo>
                    <a:pt x="112" y="74"/>
                  </a:lnTo>
                  <a:lnTo>
                    <a:pt x="116" y="60"/>
                  </a:lnTo>
                  <a:lnTo>
                    <a:pt x="123" y="65"/>
                  </a:lnTo>
                  <a:lnTo>
                    <a:pt x="147" y="60"/>
                  </a:lnTo>
                  <a:lnTo>
                    <a:pt x="150" y="60"/>
                  </a:lnTo>
                  <a:lnTo>
                    <a:pt x="130" y="36"/>
                  </a:lnTo>
                  <a:lnTo>
                    <a:pt x="129" y="31"/>
                  </a:lnTo>
                  <a:lnTo>
                    <a:pt x="134" y="27"/>
                  </a:lnTo>
                  <a:lnTo>
                    <a:pt x="143" y="35"/>
                  </a:lnTo>
                  <a:lnTo>
                    <a:pt x="147" y="35"/>
                  </a:lnTo>
                  <a:lnTo>
                    <a:pt x="150" y="31"/>
                  </a:lnTo>
                  <a:lnTo>
                    <a:pt x="145" y="24"/>
                  </a:lnTo>
                  <a:lnTo>
                    <a:pt x="145" y="18"/>
                  </a:lnTo>
                  <a:lnTo>
                    <a:pt x="159" y="16"/>
                  </a:lnTo>
                  <a:lnTo>
                    <a:pt x="167" y="16"/>
                  </a:lnTo>
                  <a:lnTo>
                    <a:pt x="168" y="6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81" y="7"/>
                  </a:lnTo>
                  <a:lnTo>
                    <a:pt x="181" y="16"/>
                  </a:lnTo>
                  <a:lnTo>
                    <a:pt x="185" y="31"/>
                  </a:lnTo>
                  <a:lnTo>
                    <a:pt x="190" y="35"/>
                  </a:lnTo>
                  <a:lnTo>
                    <a:pt x="195" y="42"/>
                  </a:lnTo>
                  <a:lnTo>
                    <a:pt x="203" y="42"/>
                  </a:lnTo>
                  <a:lnTo>
                    <a:pt x="215" y="58"/>
                  </a:lnTo>
                  <a:lnTo>
                    <a:pt x="222" y="69"/>
                  </a:lnTo>
                  <a:lnTo>
                    <a:pt x="228" y="74"/>
                  </a:lnTo>
                  <a:lnTo>
                    <a:pt x="253" y="74"/>
                  </a:lnTo>
                  <a:lnTo>
                    <a:pt x="273" y="76"/>
                  </a:lnTo>
                  <a:lnTo>
                    <a:pt x="284" y="74"/>
                  </a:lnTo>
                  <a:lnTo>
                    <a:pt x="306" y="76"/>
                  </a:lnTo>
                  <a:lnTo>
                    <a:pt x="304" y="80"/>
                  </a:lnTo>
                  <a:lnTo>
                    <a:pt x="298" y="76"/>
                  </a:lnTo>
                  <a:lnTo>
                    <a:pt x="297" y="81"/>
                  </a:lnTo>
                  <a:lnTo>
                    <a:pt x="298" y="92"/>
                  </a:lnTo>
                  <a:lnTo>
                    <a:pt x="297" y="94"/>
                  </a:lnTo>
                  <a:lnTo>
                    <a:pt x="289" y="98"/>
                  </a:lnTo>
                  <a:lnTo>
                    <a:pt x="280" y="92"/>
                  </a:lnTo>
                  <a:lnTo>
                    <a:pt x="268" y="99"/>
                  </a:lnTo>
                  <a:lnTo>
                    <a:pt x="271" y="105"/>
                  </a:lnTo>
                  <a:lnTo>
                    <a:pt x="268" y="107"/>
                  </a:lnTo>
                  <a:lnTo>
                    <a:pt x="266" y="107"/>
                  </a:lnTo>
                  <a:lnTo>
                    <a:pt x="264" y="110"/>
                  </a:lnTo>
                  <a:lnTo>
                    <a:pt x="268" y="127"/>
                  </a:lnTo>
                  <a:lnTo>
                    <a:pt x="268" y="139"/>
                  </a:lnTo>
                  <a:lnTo>
                    <a:pt x="277" y="152"/>
                  </a:lnTo>
                  <a:lnTo>
                    <a:pt x="282" y="157"/>
                  </a:lnTo>
                  <a:lnTo>
                    <a:pt x="289" y="168"/>
                  </a:lnTo>
                  <a:lnTo>
                    <a:pt x="287" y="168"/>
                  </a:lnTo>
                  <a:lnTo>
                    <a:pt x="291" y="170"/>
                  </a:lnTo>
                  <a:lnTo>
                    <a:pt x="291" y="174"/>
                  </a:lnTo>
                  <a:lnTo>
                    <a:pt x="289" y="175"/>
                  </a:lnTo>
                  <a:lnTo>
                    <a:pt x="291" y="179"/>
                  </a:lnTo>
                  <a:lnTo>
                    <a:pt x="291" y="181"/>
                  </a:lnTo>
                  <a:lnTo>
                    <a:pt x="289" y="181"/>
                  </a:lnTo>
                  <a:lnTo>
                    <a:pt x="287" y="181"/>
                  </a:lnTo>
                  <a:lnTo>
                    <a:pt x="287" y="183"/>
                  </a:lnTo>
                  <a:lnTo>
                    <a:pt x="284" y="188"/>
                  </a:lnTo>
                  <a:lnTo>
                    <a:pt x="280" y="192"/>
                  </a:lnTo>
                  <a:lnTo>
                    <a:pt x="277" y="193"/>
                  </a:lnTo>
                  <a:lnTo>
                    <a:pt x="275" y="197"/>
                  </a:lnTo>
                  <a:lnTo>
                    <a:pt x="271" y="197"/>
                  </a:lnTo>
                  <a:lnTo>
                    <a:pt x="266" y="199"/>
                  </a:lnTo>
                  <a:lnTo>
                    <a:pt x="264" y="202"/>
                  </a:lnTo>
                  <a:lnTo>
                    <a:pt x="257" y="206"/>
                  </a:lnTo>
                  <a:lnTo>
                    <a:pt x="250" y="206"/>
                  </a:lnTo>
                  <a:lnTo>
                    <a:pt x="237" y="215"/>
                  </a:lnTo>
                  <a:lnTo>
                    <a:pt x="228" y="210"/>
                  </a:lnTo>
                  <a:lnTo>
                    <a:pt x="219" y="215"/>
                  </a:lnTo>
                  <a:lnTo>
                    <a:pt x="213" y="211"/>
                  </a:lnTo>
                  <a:lnTo>
                    <a:pt x="203" y="220"/>
                  </a:lnTo>
                  <a:lnTo>
                    <a:pt x="199" y="229"/>
                  </a:lnTo>
                  <a:lnTo>
                    <a:pt x="206" y="246"/>
                  </a:lnTo>
                  <a:lnTo>
                    <a:pt x="213" y="251"/>
                  </a:lnTo>
                  <a:lnTo>
                    <a:pt x="222" y="258"/>
                  </a:lnTo>
                  <a:lnTo>
                    <a:pt x="226" y="258"/>
                  </a:lnTo>
                  <a:lnTo>
                    <a:pt x="230" y="273"/>
                  </a:lnTo>
                  <a:lnTo>
                    <a:pt x="228" y="273"/>
                  </a:lnTo>
                  <a:lnTo>
                    <a:pt x="226" y="280"/>
                  </a:lnTo>
                  <a:lnTo>
                    <a:pt x="222" y="282"/>
                  </a:lnTo>
                  <a:lnTo>
                    <a:pt x="226" y="291"/>
                  </a:lnTo>
                  <a:lnTo>
                    <a:pt x="222" y="291"/>
                  </a:lnTo>
                  <a:lnTo>
                    <a:pt x="221" y="293"/>
                  </a:lnTo>
                  <a:lnTo>
                    <a:pt x="221" y="296"/>
                  </a:lnTo>
                  <a:lnTo>
                    <a:pt x="219" y="296"/>
                  </a:lnTo>
                  <a:lnTo>
                    <a:pt x="215" y="298"/>
                  </a:lnTo>
                  <a:lnTo>
                    <a:pt x="215" y="303"/>
                  </a:lnTo>
                  <a:lnTo>
                    <a:pt x="212" y="309"/>
                  </a:lnTo>
                  <a:lnTo>
                    <a:pt x="203" y="309"/>
                  </a:lnTo>
                  <a:lnTo>
                    <a:pt x="199" y="314"/>
                  </a:lnTo>
                  <a:lnTo>
                    <a:pt x="181" y="305"/>
                  </a:lnTo>
                  <a:lnTo>
                    <a:pt x="177" y="305"/>
                  </a:lnTo>
                  <a:lnTo>
                    <a:pt x="168" y="314"/>
                  </a:lnTo>
                  <a:lnTo>
                    <a:pt x="168" y="320"/>
                  </a:lnTo>
                  <a:lnTo>
                    <a:pt x="161" y="325"/>
                  </a:lnTo>
                  <a:lnTo>
                    <a:pt x="157" y="332"/>
                  </a:lnTo>
                  <a:lnTo>
                    <a:pt x="154" y="329"/>
                  </a:lnTo>
                  <a:lnTo>
                    <a:pt x="152" y="338"/>
                  </a:lnTo>
                  <a:lnTo>
                    <a:pt x="159" y="338"/>
                  </a:lnTo>
                  <a:lnTo>
                    <a:pt x="159" y="345"/>
                  </a:lnTo>
                  <a:lnTo>
                    <a:pt x="152" y="345"/>
                  </a:lnTo>
                  <a:lnTo>
                    <a:pt x="147" y="349"/>
                  </a:lnTo>
                  <a:lnTo>
                    <a:pt x="143" y="345"/>
                  </a:lnTo>
                  <a:lnTo>
                    <a:pt x="130" y="332"/>
                  </a:lnTo>
                  <a:lnTo>
                    <a:pt x="123" y="320"/>
                  </a:lnTo>
                  <a:lnTo>
                    <a:pt x="109" y="322"/>
                  </a:lnTo>
                  <a:lnTo>
                    <a:pt x="91" y="320"/>
                  </a:lnTo>
                  <a:lnTo>
                    <a:pt x="85" y="325"/>
                  </a:lnTo>
                  <a:lnTo>
                    <a:pt x="82" y="316"/>
                  </a:lnTo>
                  <a:lnTo>
                    <a:pt x="78" y="316"/>
                  </a:lnTo>
                  <a:lnTo>
                    <a:pt x="74" y="327"/>
                  </a:lnTo>
                  <a:lnTo>
                    <a:pt x="67" y="329"/>
                  </a:lnTo>
                  <a:lnTo>
                    <a:pt x="62" y="334"/>
                  </a:lnTo>
                  <a:lnTo>
                    <a:pt x="55" y="338"/>
                  </a:lnTo>
                  <a:lnTo>
                    <a:pt x="53" y="332"/>
                  </a:lnTo>
                  <a:lnTo>
                    <a:pt x="47" y="329"/>
                  </a:lnTo>
                  <a:lnTo>
                    <a:pt x="44" y="320"/>
                  </a:lnTo>
                  <a:lnTo>
                    <a:pt x="31" y="320"/>
                  </a:lnTo>
                  <a:lnTo>
                    <a:pt x="20" y="316"/>
                  </a:lnTo>
                  <a:lnTo>
                    <a:pt x="17" y="311"/>
                  </a:lnTo>
                  <a:lnTo>
                    <a:pt x="13" y="309"/>
                  </a:lnTo>
                  <a:lnTo>
                    <a:pt x="15" y="291"/>
                  </a:lnTo>
                  <a:lnTo>
                    <a:pt x="9" y="291"/>
                  </a:lnTo>
                  <a:lnTo>
                    <a:pt x="6" y="280"/>
                  </a:lnTo>
                  <a:lnTo>
                    <a:pt x="24" y="275"/>
                  </a:lnTo>
                  <a:lnTo>
                    <a:pt x="17" y="269"/>
                  </a:lnTo>
                  <a:lnTo>
                    <a:pt x="15" y="258"/>
                  </a:lnTo>
                  <a:lnTo>
                    <a:pt x="17" y="255"/>
                  </a:lnTo>
                  <a:lnTo>
                    <a:pt x="13" y="249"/>
                  </a:lnTo>
                  <a:lnTo>
                    <a:pt x="0" y="244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7" name="Freeform 87"/>
            <p:cNvSpPr>
              <a:spLocks noChangeAspect="1"/>
            </p:cNvSpPr>
            <p:nvPr/>
          </p:nvSpPr>
          <p:spPr bwMode="auto">
            <a:xfrm>
              <a:off x="5343033" y="3168916"/>
              <a:ext cx="160480" cy="251940"/>
            </a:xfrm>
            <a:custGeom>
              <a:avLst/>
              <a:gdLst>
                <a:gd name="T0" fmla="*/ 1120041174 w 194"/>
                <a:gd name="T1" fmla="*/ 2147483647 h 363"/>
                <a:gd name="T2" fmla="*/ 2147483647 w 194"/>
                <a:gd name="T3" fmla="*/ 2147483647 h 363"/>
                <a:gd name="T4" fmla="*/ 2147483647 w 194"/>
                <a:gd name="T5" fmla="*/ 2147483647 h 363"/>
                <a:gd name="T6" fmla="*/ 2147483647 w 194"/>
                <a:gd name="T7" fmla="*/ 2147483647 h 363"/>
                <a:gd name="T8" fmla="*/ 2147483647 w 194"/>
                <a:gd name="T9" fmla="*/ 2147483647 h 363"/>
                <a:gd name="T10" fmla="*/ 2147483647 w 194"/>
                <a:gd name="T11" fmla="*/ 2147483647 h 363"/>
                <a:gd name="T12" fmla="*/ 2147483647 w 194"/>
                <a:gd name="T13" fmla="*/ 2147483647 h 363"/>
                <a:gd name="T14" fmla="*/ 2147483647 w 194"/>
                <a:gd name="T15" fmla="*/ 2147483647 h 363"/>
                <a:gd name="T16" fmla="*/ 2147483647 w 194"/>
                <a:gd name="T17" fmla="*/ 2147483647 h 363"/>
                <a:gd name="T18" fmla="*/ 2147483647 w 194"/>
                <a:gd name="T19" fmla="*/ 2147483647 h 363"/>
                <a:gd name="T20" fmla="*/ 2147483647 w 194"/>
                <a:gd name="T21" fmla="*/ 2147483647 h 363"/>
                <a:gd name="T22" fmla="*/ 2147483647 w 194"/>
                <a:gd name="T23" fmla="*/ 2147483647 h 363"/>
                <a:gd name="T24" fmla="*/ 2147483647 w 194"/>
                <a:gd name="T25" fmla="*/ 2147483647 h 363"/>
                <a:gd name="T26" fmla="*/ 2147483647 w 194"/>
                <a:gd name="T27" fmla="*/ 2147483647 h 363"/>
                <a:gd name="T28" fmla="*/ 2147483647 w 194"/>
                <a:gd name="T29" fmla="*/ 2147483647 h 363"/>
                <a:gd name="T30" fmla="*/ 2147483647 w 194"/>
                <a:gd name="T31" fmla="*/ 2147483647 h 363"/>
                <a:gd name="T32" fmla="*/ 2147483647 w 194"/>
                <a:gd name="T33" fmla="*/ 2147483647 h 363"/>
                <a:gd name="T34" fmla="*/ 2147483647 w 194"/>
                <a:gd name="T35" fmla="*/ 2147483647 h 363"/>
                <a:gd name="T36" fmla="*/ 2147483647 w 194"/>
                <a:gd name="T37" fmla="*/ 2147483647 h 363"/>
                <a:gd name="T38" fmla="*/ 2147483647 w 194"/>
                <a:gd name="T39" fmla="*/ 2147483647 h 363"/>
                <a:gd name="T40" fmla="*/ 2147483647 w 194"/>
                <a:gd name="T41" fmla="*/ 2147483647 h 363"/>
                <a:gd name="T42" fmla="*/ 2147483647 w 194"/>
                <a:gd name="T43" fmla="*/ 2147483647 h 363"/>
                <a:gd name="T44" fmla="*/ 2147483647 w 194"/>
                <a:gd name="T45" fmla="*/ 2147483647 h 363"/>
                <a:gd name="T46" fmla="*/ 2147483647 w 194"/>
                <a:gd name="T47" fmla="*/ 2147483647 h 363"/>
                <a:gd name="T48" fmla="*/ 2147483647 w 194"/>
                <a:gd name="T49" fmla="*/ 2147483647 h 363"/>
                <a:gd name="T50" fmla="*/ 2147483647 w 194"/>
                <a:gd name="T51" fmla="*/ 2147483647 h 363"/>
                <a:gd name="T52" fmla="*/ 2147483647 w 194"/>
                <a:gd name="T53" fmla="*/ 2147483647 h 363"/>
                <a:gd name="T54" fmla="*/ 2147483647 w 194"/>
                <a:gd name="T55" fmla="*/ 2147483647 h 363"/>
                <a:gd name="T56" fmla="*/ 2147483647 w 194"/>
                <a:gd name="T57" fmla="*/ 2147483647 h 363"/>
                <a:gd name="T58" fmla="*/ 2147483647 w 194"/>
                <a:gd name="T59" fmla="*/ 2147483647 h 363"/>
                <a:gd name="T60" fmla="*/ 2147483647 w 194"/>
                <a:gd name="T61" fmla="*/ 856634382 h 363"/>
                <a:gd name="T62" fmla="*/ 2147483647 w 194"/>
                <a:gd name="T63" fmla="*/ 856634382 h 363"/>
                <a:gd name="T64" fmla="*/ 2147483647 w 194"/>
                <a:gd name="T65" fmla="*/ 2055983500 h 363"/>
                <a:gd name="T66" fmla="*/ 2147483647 w 194"/>
                <a:gd name="T67" fmla="*/ 2147483647 h 363"/>
                <a:gd name="T68" fmla="*/ 2147483647 w 194"/>
                <a:gd name="T69" fmla="*/ 2147483647 h 363"/>
                <a:gd name="T70" fmla="*/ 2147483647 w 194"/>
                <a:gd name="T71" fmla="*/ 2147483647 h 363"/>
                <a:gd name="T72" fmla="*/ 2147483647 w 194"/>
                <a:gd name="T73" fmla="*/ 2147483647 h 363"/>
                <a:gd name="T74" fmla="*/ 2147483647 w 194"/>
                <a:gd name="T75" fmla="*/ 2147483647 h 363"/>
                <a:gd name="T76" fmla="*/ 2147483647 w 194"/>
                <a:gd name="T77" fmla="*/ 2147483647 h 363"/>
                <a:gd name="T78" fmla="*/ 2147483647 w 194"/>
                <a:gd name="T79" fmla="*/ 2147483647 h 363"/>
                <a:gd name="T80" fmla="*/ 2147483647 w 194"/>
                <a:gd name="T81" fmla="*/ 2147483647 h 363"/>
                <a:gd name="T82" fmla="*/ 2147483647 w 194"/>
                <a:gd name="T83" fmla="*/ 2147483647 h 363"/>
                <a:gd name="T84" fmla="*/ 2147483647 w 194"/>
                <a:gd name="T85" fmla="*/ 2147483647 h 363"/>
                <a:gd name="T86" fmla="*/ 2147483647 w 194"/>
                <a:gd name="T87" fmla="*/ 2147483647 h 363"/>
                <a:gd name="T88" fmla="*/ 2147483647 w 194"/>
                <a:gd name="T89" fmla="*/ 2147483647 h 363"/>
                <a:gd name="T90" fmla="*/ 2147483647 w 194"/>
                <a:gd name="T91" fmla="*/ 2147483647 h 363"/>
                <a:gd name="T92" fmla="*/ 2147483647 w 194"/>
                <a:gd name="T93" fmla="*/ 2147483647 h 363"/>
                <a:gd name="T94" fmla="*/ 1120041174 w 194"/>
                <a:gd name="T95" fmla="*/ 2147483647 h 3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363"/>
                <a:gd name="T146" fmla="*/ 194 w 194"/>
                <a:gd name="T147" fmla="*/ 363 h 3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363">
                  <a:moveTo>
                    <a:pt x="0" y="285"/>
                  </a:moveTo>
                  <a:lnTo>
                    <a:pt x="2" y="308"/>
                  </a:lnTo>
                  <a:lnTo>
                    <a:pt x="4" y="314"/>
                  </a:lnTo>
                  <a:lnTo>
                    <a:pt x="4" y="323"/>
                  </a:lnTo>
                  <a:lnTo>
                    <a:pt x="9" y="332"/>
                  </a:lnTo>
                  <a:lnTo>
                    <a:pt x="15" y="332"/>
                  </a:lnTo>
                  <a:lnTo>
                    <a:pt x="22" y="332"/>
                  </a:lnTo>
                  <a:lnTo>
                    <a:pt x="31" y="341"/>
                  </a:lnTo>
                  <a:lnTo>
                    <a:pt x="46" y="339"/>
                  </a:lnTo>
                  <a:lnTo>
                    <a:pt x="53" y="339"/>
                  </a:lnTo>
                  <a:lnTo>
                    <a:pt x="55" y="341"/>
                  </a:lnTo>
                  <a:lnTo>
                    <a:pt x="56" y="355"/>
                  </a:lnTo>
                  <a:lnTo>
                    <a:pt x="64" y="361"/>
                  </a:lnTo>
                  <a:lnTo>
                    <a:pt x="69" y="361"/>
                  </a:lnTo>
                  <a:lnTo>
                    <a:pt x="73" y="352"/>
                  </a:lnTo>
                  <a:lnTo>
                    <a:pt x="78" y="352"/>
                  </a:lnTo>
                  <a:lnTo>
                    <a:pt x="85" y="355"/>
                  </a:lnTo>
                  <a:lnTo>
                    <a:pt x="83" y="363"/>
                  </a:lnTo>
                  <a:lnTo>
                    <a:pt x="87" y="363"/>
                  </a:lnTo>
                  <a:lnTo>
                    <a:pt x="107" y="357"/>
                  </a:lnTo>
                  <a:lnTo>
                    <a:pt x="111" y="352"/>
                  </a:lnTo>
                  <a:lnTo>
                    <a:pt x="123" y="350"/>
                  </a:lnTo>
                  <a:lnTo>
                    <a:pt x="130" y="352"/>
                  </a:lnTo>
                  <a:lnTo>
                    <a:pt x="130" y="350"/>
                  </a:lnTo>
                  <a:lnTo>
                    <a:pt x="125" y="337"/>
                  </a:lnTo>
                  <a:lnTo>
                    <a:pt x="129" y="337"/>
                  </a:lnTo>
                  <a:lnTo>
                    <a:pt x="130" y="334"/>
                  </a:lnTo>
                  <a:lnTo>
                    <a:pt x="130" y="332"/>
                  </a:lnTo>
                  <a:lnTo>
                    <a:pt x="130" y="323"/>
                  </a:lnTo>
                  <a:lnTo>
                    <a:pt x="132" y="323"/>
                  </a:lnTo>
                  <a:lnTo>
                    <a:pt x="132" y="317"/>
                  </a:lnTo>
                  <a:lnTo>
                    <a:pt x="130" y="317"/>
                  </a:lnTo>
                  <a:lnTo>
                    <a:pt x="132" y="316"/>
                  </a:lnTo>
                  <a:lnTo>
                    <a:pt x="132" y="314"/>
                  </a:lnTo>
                  <a:lnTo>
                    <a:pt x="134" y="310"/>
                  </a:lnTo>
                  <a:lnTo>
                    <a:pt x="138" y="303"/>
                  </a:lnTo>
                  <a:lnTo>
                    <a:pt x="138" y="299"/>
                  </a:lnTo>
                  <a:lnTo>
                    <a:pt x="141" y="294"/>
                  </a:lnTo>
                  <a:lnTo>
                    <a:pt x="139" y="294"/>
                  </a:lnTo>
                  <a:lnTo>
                    <a:pt x="141" y="290"/>
                  </a:lnTo>
                  <a:lnTo>
                    <a:pt x="145" y="287"/>
                  </a:lnTo>
                  <a:lnTo>
                    <a:pt x="147" y="287"/>
                  </a:lnTo>
                  <a:lnTo>
                    <a:pt x="152" y="280"/>
                  </a:lnTo>
                  <a:lnTo>
                    <a:pt x="152" y="276"/>
                  </a:lnTo>
                  <a:lnTo>
                    <a:pt x="152" y="274"/>
                  </a:lnTo>
                  <a:lnTo>
                    <a:pt x="148" y="269"/>
                  </a:lnTo>
                  <a:lnTo>
                    <a:pt x="152" y="269"/>
                  </a:lnTo>
                  <a:lnTo>
                    <a:pt x="154" y="270"/>
                  </a:lnTo>
                  <a:lnTo>
                    <a:pt x="154" y="269"/>
                  </a:lnTo>
                  <a:lnTo>
                    <a:pt x="156" y="269"/>
                  </a:lnTo>
                  <a:lnTo>
                    <a:pt x="159" y="269"/>
                  </a:lnTo>
                  <a:lnTo>
                    <a:pt x="159" y="265"/>
                  </a:lnTo>
                  <a:lnTo>
                    <a:pt x="156" y="263"/>
                  </a:lnTo>
                  <a:lnTo>
                    <a:pt x="156" y="256"/>
                  </a:lnTo>
                  <a:lnTo>
                    <a:pt x="156" y="252"/>
                  </a:lnTo>
                  <a:lnTo>
                    <a:pt x="154" y="251"/>
                  </a:lnTo>
                  <a:lnTo>
                    <a:pt x="154" y="247"/>
                  </a:lnTo>
                  <a:lnTo>
                    <a:pt x="152" y="247"/>
                  </a:lnTo>
                  <a:lnTo>
                    <a:pt x="152" y="245"/>
                  </a:lnTo>
                  <a:lnTo>
                    <a:pt x="154" y="245"/>
                  </a:lnTo>
                  <a:lnTo>
                    <a:pt x="156" y="242"/>
                  </a:lnTo>
                  <a:lnTo>
                    <a:pt x="159" y="240"/>
                  </a:lnTo>
                  <a:lnTo>
                    <a:pt x="161" y="233"/>
                  </a:lnTo>
                  <a:lnTo>
                    <a:pt x="165" y="229"/>
                  </a:lnTo>
                  <a:lnTo>
                    <a:pt x="168" y="227"/>
                  </a:lnTo>
                  <a:lnTo>
                    <a:pt x="170" y="224"/>
                  </a:lnTo>
                  <a:lnTo>
                    <a:pt x="176" y="222"/>
                  </a:lnTo>
                  <a:lnTo>
                    <a:pt x="179" y="218"/>
                  </a:lnTo>
                  <a:lnTo>
                    <a:pt x="183" y="218"/>
                  </a:lnTo>
                  <a:lnTo>
                    <a:pt x="186" y="216"/>
                  </a:lnTo>
                  <a:lnTo>
                    <a:pt x="190" y="216"/>
                  </a:lnTo>
                  <a:lnTo>
                    <a:pt x="194" y="215"/>
                  </a:lnTo>
                  <a:lnTo>
                    <a:pt x="190" y="182"/>
                  </a:lnTo>
                  <a:lnTo>
                    <a:pt x="183" y="177"/>
                  </a:lnTo>
                  <a:lnTo>
                    <a:pt x="176" y="177"/>
                  </a:lnTo>
                  <a:lnTo>
                    <a:pt x="172" y="180"/>
                  </a:lnTo>
                  <a:lnTo>
                    <a:pt x="170" y="164"/>
                  </a:lnTo>
                  <a:lnTo>
                    <a:pt x="176" y="162"/>
                  </a:lnTo>
                  <a:lnTo>
                    <a:pt x="177" y="140"/>
                  </a:lnTo>
                  <a:lnTo>
                    <a:pt x="168" y="135"/>
                  </a:lnTo>
                  <a:lnTo>
                    <a:pt x="161" y="139"/>
                  </a:lnTo>
                  <a:lnTo>
                    <a:pt x="156" y="139"/>
                  </a:lnTo>
                  <a:lnTo>
                    <a:pt x="148" y="139"/>
                  </a:lnTo>
                  <a:lnTo>
                    <a:pt x="147" y="148"/>
                  </a:lnTo>
                  <a:lnTo>
                    <a:pt x="145" y="153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38" y="140"/>
                  </a:lnTo>
                  <a:lnTo>
                    <a:pt x="134" y="142"/>
                  </a:lnTo>
                  <a:lnTo>
                    <a:pt x="134" y="140"/>
                  </a:lnTo>
                  <a:lnTo>
                    <a:pt x="130" y="139"/>
                  </a:lnTo>
                  <a:lnTo>
                    <a:pt x="134" y="130"/>
                  </a:lnTo>
                  <a:lnTo>
                    <a:pt x="134" y="124"/>
                  </a:lnTo>
                  <a:lnTo>
                    <a:pt x="132" y="119"/>
                  </a:lnTo>
                  <a:lnTo>
                    <a:pt x="125" y="117"/>
                  </a:lnTo>
                  <a:lnTo>
                    <a:pt x="121" y="115"/>
                  </a:lnTo>
                  <a:lnTo>
                    <a:pt x="123" y="110"/>
                  </a:lnTo>
                  <a:lnTo>
                    <a:pt x="118" y="106"/>
                  </a:lnTo>
                  <a:lnTo>
                    <a:pt x="116" y="106"/>
                  </a:lnTo>
                  <a:lnTo>
                    <a:pt x="116" y="104"/>
                  </a:lnTo>
                  <a:lnTo>
                    <a:pt x="118" y="95"/>
                  </a:lnTo>
                  <a:lnTo>
                    <a:pt x="116" y="92"/>
                  </a:lnTo>
                  <a:lnTo>
                    <a:pt x="111" y="81"/>
                  </a:lnTo>
                  <a:lnTo>
                    <a:pt x="111" y="76"/>
                  </a:lnTo>
                  <a:lnTo>
                    <a:pt x="116" y="57"/>
                  </a:lnTo>
                  <a:lnTo>
                    <a:pt x="118" y="54"/>
                  </a:lnTo>
                  <a:lnTo>
                    <a:pt x="129" y="59"/>
                  </a:lnTo>
                  <a:lnTo>
                    <a:pt x="139" y="57"/>
                  </a:lnTo>
                  <a:lnTo>
                    <a:pt x="147" y="59"/>
                  </a:lnTo>
                  <a:lnTo>
                    <a:pt x="152" y="59"/>
                  </a:lnTo>
                  <a:lnTo>
                    <a:pt x="152" y="57"/>
                  </a:lnTo>
                  <a:lnTo>
                    <a:pt x="152" y="48"/>
                  </a:lnTo>
                  <a:lnTo>
                    <a:pt x="145" y="36"/>
                  </a:lnTo>
                  <a:lnTo>
                    <a:pt x="139" y="34"/>
                  </a:lnTo>
                  <a:lnTo>
                    <a:pt x="138" y="30"/>
                  </a:lnTo>
                  <a:lnTo>
                    <a:pt x="132" y="34"/>
                  </a:lnTo>
                  <a:lnTo>
                    <a:pt x="129" y="30"/>
                  </a:lnTo>
                  <a:lnTo>
                    <a:pt x="129" y="25"/>
                  </a:lnTo>
                  <a:lnTo>
                    <a:pt x="125" y="25"/>
                  </a:lnTo>
                  <a:lnTo>
                    <a:pt x="123" y="20"/>
                  </a:lnTo>
                  <a:lnTo>
                    <a:pt x="118" y="16"/>
                  </a:lnTo>
                  <a:lnTo>
                    <a:pt x="114" y="7"/>
                  </a:lnTo>
                  <a:lnTo>
                    <a:pt x="111" y="5"/>
                  </a:lnTo>
                  <a:lnTo>
                    <a:pt x="103" y="5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87" y="11"/>
                  </a:lnTo>
                  <a:lnTo>
                    <a:pt x="85" y="12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0" y="25"/>
                  </a:lnTo>
                  <a:lnTo>
                    <a:pt x="76" y="29"/>
                  </a:lnTo>
                  <a:lnTo>
                    <a:pt x="73" y="30"/>
                  </a:lnTo>
                  <a:lnTo>
                    <a:pt x="71" y="34"/>
                  </a:lnTo>
                  <a:lnTo>
                    <a:pt x="67" y="34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2" y="39"/>
                  </a:lnTo>
                  <a:lnTo>
                    <a:pt x="64" y="43"/>
                  </a:lnTo>
                  <a:lnTo>
                    <a:pt x="60" y="47"/>
                  </a:lnTo>
                  <a:lnTo>
                    <a:pt x="60" y="59"/>
                  </a:lnTo>
                  <a:lnTo>
                    <a:pt x="49" y="66"/>
                  </a:lnTo>
                  <a:lnTo>
                    <a:pt x="53" y="72"/>
                  </a:lnTo>
                  <a:lnTo>
                    <a:pt x="55" y="70"/>
                  </a:lnTo>
                  <a:lnTo>
                    <a:pt x="56" y="72"/>
                  </a:lnTo>
                  <a:lnTo>
                    <a:pt x="55" y="76"/>
                  </a:lnTo>
                  <a:lnTo>
                    <a:pt x="55" y="77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7" y="88"/>
                  </a:lnTo>
                  <a:lnTo>
                    <a:pt x="71" y="88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2" y="99"/>
                  </a:lnTo>
                  <a:lnTo>
                    <a:pt x="60" y="95"/>
                  </a:lnTo>
                  <a:lnTo>
                    <a:pt x="56" y="99"/>
                  </a:lnTo>
                  <a:lnTo>
                    <a:pt x="64" y="106"/>
                  </a:lnTo>
                  <a:lnTo>
                    <a:pt x="60" y="117"/>
                  </a:lnTo>
                  <a:lnTo>
                    <a:pt x="60" y="135"/>
                  </a:lnTo>
                  <a:lnTo>
                    <a:pt x="49" y="139"/>
                  </a:lnTo>
                  <a:lnTo>
                    <a:pt x="42" y="135"/>
                  </a:lnTo>
                  <a:lnTo>
                    <a:pt x="33" y="139"/>
                  </a:lnTo>
                  <a:lnTo>
                    <a:pt x="31" y="135"/>
                  </a:lnTo>
                  <a:lnTo>
                    <a:pt x="29" y="135"/>
                  </a:lnTo>
                  <a:lnTo>
                    <a:pt x="26" y="122"/>
                  </a:lnTo>
                  <a:lnTo>
                    <a:pt x="22" y="122"/>
                  </a:lnTo>
                  <a:lnTo>
                    <a:pt x="22" y="128"/>
                  </a:lnTo>
                  <a:lnTo>
                    <a:pt x="18" y="128"/>
                  </a:lnTo>
                  <a:lnTo>
                    <a:pt x="17" y="130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1" y="135"/>
                  </a:lnTo>
                  <a:lnTo>
                    <a:pt x="11" y="140"/>
                  </a:lnTo>
                  <a:lnTo>
                    <a:pt x="8" y="146"/>
                  </a:lnTo>
                  <a:lnTo>
                    <a:pt x="8" y="157"/>
                  </a:lnTo>
                  <a:lnTo>
                    <a:pt x="8" y="175"/>
                  </a:lnTo>
                  <a:lnTo>
                    <a:pt x="11" y="180"/>
                  </a:lnTo>
                  <a:lnTo>
                    <a:pt x="15" y="200"/>
                  </a:lnTo>
                  <a:lnTo>
                    <a:pt x="18" y="198"/>
                  </a:lnTo>
                  <a:lnTo>
                    <a:pt x="22" y="240"/>
                  </a:lnTo>
                  <a:lnTo>
                    <a:pt x="31" y="240"/>
                  </a:lnTo>
                  <a:lnTo>
                    <a:pt x="29" y="261"/>
                  </a:lnTo>
                  <a:lnTo>
                    <a:pt x="17" y="265"/>
                  </a:lnTo>
                  <a:lnTo>
                    <a:pt x="4" y="270"/>
                  </a:lnTo>
                  <a:lnTo>
                    <a:pt x="0" y="285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8" name="Freeform 88"/>
            <p:cNvSpPr>
              <a:spLocks noChangeAspect="1"/>
            </p:cNvSpPr>
            <p:nvPr/>
          </p:nvSpPr>
          <p:spPr bwMode="auto">
            <a:xfrm>
              <a:off x="5588588" y="2633074"/>
              <a:ext cx="846869" cy="737019"/>
            </a:xfrm>
            <a:custGeom>
              <a:avLst/>
              <a:gdLst>
                <a:gd name="T0" fmla="*/ 2147483647 w 1011"/>
                <a:gd name="T1" fmla="*/ 2147483647 h 1054"/>
                <a:gd name="T2" fmla="*/ 2147483647 w 1011"/>
                <a:gd name="T3" fmla="*/ 2147483647 h 1054"/>
                <a:gd name="T4" fmla="*/ 2147483647 w 1011"/>
                <a:gd name="T5" fmla="*/ 2147483647 h 1054"/>
                <a:gd name="T6" fmla="*/ 2147483647 w 1011"/>
                <a:gd name="T7" fmla="*/ 2147483647 h 1054"/>
                <a:gd name="T8" fmla="*/ 2147483647 w 1011"/>
                <a:gd name="T9" fmla="*/ 2147483647 h 1054"/>
                <a:gd name="T10" fmla="*/ 2147483647 w 1011"/>
                <a:gd name="T11" fmla="*/ 2147483647 h 1054"/>
                <a:gd name="T12" fmla="*/ 2147483647 w 1011"/>
                <a:gd name="T13" fmla="*/ 2147483647 h 1054"/>
                <a:gd name="T14" fmla="*/ 2147483647 w 1011"/>
                <a:gd name="T15" fmla="*/ 2147483647 h 1054"/>
                <a:gd name="T16" fmla="*/ 2147483647 w 1011"/>
                <a:gd name="T17" fmla="*/ 2147483647 h 1054"/>
                <a:gd name="T18" fmla="*/ 2147483647 w 1011"/>
                <a:gd name="T19" fmla="*/ 2147483647 h 1054"/>
                <a:gd name="T20" fmla="*/ 2147483647 w 1011"/>
                <a:gd name="T21" fmla="*/ 2147483647 h 1054"/>
                <a:gd name="T22" fmla="*/ 2147483647 w 1011"/>
                <a:gd name="T23" fmla="*/ 2147483647 h 1054"/>
                <a:gd name="T24" fmla="*/ 2147483647 w 1011"/>
                <a:gd name="T25" fmla="*/ 2147483647 h 1054"/>
                <a:gd name="T26" fmla="*/ 2147483647 w 1011"/>
                <a:gd name="T27" fmla="*/ 2147483647 h 1054"/>
                <a:gd name="T28" fmla="*/ 2147483647 w 1011"/>
                <a:gd name="T29" fmla="*/ 2147483647 h 1054"/>
                <a:gd name="T30" fmla="*/ 2147483647 w 1011"/>
                <a:gd name="T31" fmla="*/ 2147483647 h 1054"/>
                <a:gd name="T32" fmla="*/ 2147483647 w 1011"/>
                <a:gd name="T33" fmla="*/ 2147483647 h 1054"/>
                <a:gd name="T34" fmla="*/ 2147483647 w 1011"/>
                <a:gd name="T35" fmla="*/ 2147483647 h 1054"/>
                <a:gd name="T36" fmla="*/ 2147483647 w 1011"/>
                <a:gd name="T37" fmla="*/ 2147483647 h 1054"/>
                <a:gd name="T38" fmla="*/ 2147483647 w 1011"/>
                <a:gd name="T39" fmla="*/ 2147483647 h 1054"/>
                <a:gd name="T40" fmla="*/ 2147483647 w 1011"/>
                <a:gd name="T41" fmla="*/ 2147483647 h 1054"/>
                <a:gd name="T42" fmla="*/ 2147483647 w 1011"/>
                <a:gd name="T43" fmla="*/ 2147483647 h 1054"/>
                <a:gd name="T44" fmla="*/ 2147483647 w 1011"/>
                <a:gd name="T45" fmla="*/ 2147483647 h 1054"/>
                <a:gd name="T46" fmla="*/ 2147483647 w 1011"/>
                <a:gd name="T47" fmla="*/ 2147483647 h 1054"/>
                <a:gd name="T48" fmla="*/ 2147483647 w 1011"/>
                <a:gd name="T49" fmla="*/ 2147483647 h 1054"/>
                <a:gd name="T50" fmla="*/ 2147483647 w 1011"/>
                <a:gd name="T51" fmla="*/ 2147483647 h 1054"/>
                <a:gd name="T52" fmla="*/ 2147483647 w 1011"/>
                <a:gd name="T53" fmla="*/ 2147483647 h 1054"/>
                <a:gd name="T54" fmla="*/ 2147483647 w 1011"/>
                <a:gd name="T55" fmla="*/ 2147483647 h 1054"/>
                <a:gd name="T56" fmla="*/ 2147483647 w 1011"/>
                <a:gd name="T57" fmla="*/ 2147483647 h 1054"/>
                <a:gd name="T58" fmla="*/ 2147483647 w 1011"/>
                <a:gd name="T59" fmla="*/ 2147483647 h 1054"/>
                <a:gd name="T60" fmla="*/ 2147483647 w 1011"/>
                <a:gd name="T61" fmla="*/ 2147483647 h 1054"/>
                <a:gd name="T62" fmla="*/ 2147483647 w 1011"/>
                <a:gd name="T63" fmla="*/ 2147483647 h 1054"/>
                <a:gd name="T64" fmla="*/ 2147483647 w 1011"/>
                <a:gd name="T65" fmla="*/ 2147483647 h 1054"/>
                <a:gd name="T66" fmla="*/ 2147483647 w 1011"/>
                <a:gd name="T67" fmla="*/ 2147483647 h 1054"/>
                <a:gd name="T68" fmla="*/ 2147483647 w 1011"/>
                <a:gd name="T69" fmla="*/ 2147483647 h 1054"/>
                <a:gd name="T70" fmla="*/ 2147483647 w 1011"/>
                <a:gd name="T71" fmla="*/ 2147483647 h 1054"/>
                <a:gd name="T72" fmla="*/ 2147483647 w 1011"/>
                <a:gd name="T73" fmla="*/ 2147483647 h 1054"/>
                <a:gd name="T74" fmla="*/ 2147483647 w 1011"/>
                <a:gd name="T75" fmla="*/ 2147483647 h 1054"/>
                <a:gd name="T76" fmla="*/ 2147483647 w 1011"/>
                <a:gd name="T77" fmla="*/ 2147483647 h 1054"/>
                <a:gd name="T78" fmla="*/ 2147483647 w 1011"/>
                <a:gd name="T79" fmla="*/ 2147483647 h 1054"/>
                <a:gd name="T80" fmla="*/ 2147483647 w 1011"/>
                <a:gd name="T81" fmla="*/ 2147483647 h 1054"/>
                <a:gd name="T82" fmla="*/ 2147483647 w 1011"/>
                <a:gd name="T83" fmla="*/ 2147483647 h 1054"/>
                <a:gd name="T84" fmla="*/ 2147483647 w 1011"/>
                <a:gd name="T85" fmla="*/ 2147483647 h 1054"/>
                <a:gd name="T86" fmla="*/ 2147483647 w 1011"/>
                <a:gd name="T87" fmla="*/ 2147483647 h 1054"/>
                <a:gd name="T88" fmla="*/ 2147483647 w 1011"/>
                <a:gd name="T89" fmla="*/ 2147483647 h 1054"/>
                <a:gd name="T90" fmla="*/ 2147483647 w 1011"/>
                <a:gd name="T91" fmla="*/ 2147483647 h 1054"/>
                <a:gd name="T92" fmla="*/ 2147483647 w 1011"/>
                <a:gd name="T93" fmla="*/ 2147483647 h 1054"/>
                <a:gd name="T94" fmla="*/ 2147483647 w 1011"/>
                <a:gd name="T95" fmla="*/ 2147483647 h 1054"/>
                <a:gd name="T96" fmla="*/ 2147483647 w 1011"/>
                <a:gd name="T97" fmla="*/ 2147483647 h 1054"/>
                <a:gd name="T98" fmla="*/ 2147483647 w 1011"/>
                <a:gd name="T99" fmla="*/ 2147483647 h 1054"/>
                <a:gd name="T100" fmla="*/ 2147483647 w 1011"/>
                <a:gd name="T101" fmla="*/ 2147483647 h 1054"/>
                <a:gd name="T102" fmla="*/ 2147483647 w 1011"/>
                <a:gd name="T103" fmla="*/ 2147483647 h 1054"/>
                <a:gd name="T104" fmla="*/ 2147483647 w 1011"/>
                <a:gd name="T105" fmla="*/ 2147483647 h 1054"/>
                <a:gd name="T106" fmla="*/ 2147483647 w 1011"/>
                <a:gd name="T107" fmla="*/ 2147483647 h 1054"/>
                <a:gd name="T108" fmla="*/ 2147483647 w 1011"/>
                <a:gd name="T109" fmla="*/ 2147483647 h 1054"/>
                <a:gd name="T110" fmla="*/ 2147483647 w 1011"/>
                <a:gd name="T111" fmla="*/ 2147483647 h 1054"/>
                <a:gd name="T112" fmla="*/ 2147483647 w 1011"/>
                <a:gd name="T113" fmla="*/ 2147483647 h 1054"/>
                <a:gd name="T114" fmla="*/ 2147483647 w 1011"/>
                <a:gd name="T115" fmla="*/ 2147483647 h 1054"/>
                <a:gd name="T116" fmla="*/ 2147483647 w 1011"/>
                <a:gd name="T117" fmla="*/ 2147483647 h 1054"/>
                <a:gd name="T118" fmla="*/ 2147483647 w 1011"/>
                <a:gd name="T119" fmla="*/ 2147483647 h 1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1"/>
                <a:gd name="T181" fmla="*/ 0 h 1054"/>
                <a:gd name="T182" fmla="*/ 1011 w 1011"/>
                <a:gd name="T183" fmla="*/ 1054 h 10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1" h="1054">
                  <a:moveTo>
                    <a:pt x="0" y="633"/>
                  </a:moveTo>
                  <a:lnTo>
                    <a:pt x="1" y="641"/>
                  </a:lnTo>
                  <a:lnTo>
                    <a:pt x="5" y="641"/>
                  </a:lnTo>
                  <a:lnTo>
                    <a:pt x="9" y="648"/>
                  </a:lnTo>
                  <a:lnTo>
                    <a:pt x="16" y="648"/>
                  </a:lnTo>
                  <a:lnTo>
                    <a:pt x="25" y="662"/>
                  </a:lnTo>
                  <a:lnTo>
                    <a:pt x="36" y="666"/>
                  </a:lnTo>
                  <a:lnTo>
                    <a:pt x="46" y="657"/>
                  </a:lnTo>
                  <a:lnTo>
                    <a:pt x="50" y="662"/>
                  </a:lnTo>
                  <a:lnTo>
                    <a:pt x="48" y="677"/>
                  </a:lnTo>
                  <a:lnTo>
                    <a:pt x="57" y="677"/>
                  </a:lnTo>
                  <a:lnTo>
                    <a:pt x="61" y="687"/>
                  </a:lnTo>
                  <a:lnTo>
                    <a:pt x="66" y="693"/>
                  </a:lnTo>
                  <a:lnTo>
                    <a:pt x="102" y="682"/>
                  </a:lnTo>
                  <a:lnTo>
                    <a:pt x="110" y="686"/>
                  </a:lnTo>
                  <a:lnTo>
                    <a:pt x="108" y="693"/>
                  </a:lnTo>
                  <a:lnTo>
                    <a:pt x="115" y="700"/>
                  </a:lnTo>
                  <a:lnTo>
                    <a:pt x="115" y="722"/>
                  </a:lnTo>
                  <a:lnTo>
                    <a:pt x="126" y="742"/>
                  </a:lnTo>
                  <a:lnTo>
                    <a:pt x="124" y="751"/>
                  </a:lnTo>
                  <a:lnTo>
                    <a:pt x="130" y="751"/>
                  </a:lnTo>
                  <a:lnTo>
                    <a:pt x="140" y="758"/>
                  </a:lnTo>
                  <a:lnTo>
                    <a:pt x="148" y="787"/>
                  </a:lnTo>
                  <a:lnTo>
                    <a:pt x="155" y="787"/>
                  </a:lnTo>
                  <a:lnTo>
                    <a:pt x="160" y="799"/>
                  </a:lnTo>
                  <a:lnTo>
                    <a:pt x="162" y="799"/>
                  </a:lnTo>
                  <a:lnTo>
                    <a:pt x="164" y="799"/>
                  </a:lnTo>
                  <a:lnTo>
                    <a:pt x="166" y="798"/>
                  </a:lnTo>
                  <a:lnTo>
                    <a:pt x="169" y="798"/>
                  </a:lnTo>
                  <a:lnTo>
                    <a:pt x="169" y="794"/>
                  </a:lnTo>
                  <a:lnTo>
                    <a:pt x="169" y="789"/>
                  </a:lnTo>
                  <a:lnTo>
                    <a:pt x="173" y="787"/>
                  </a:lnTo>
                  <a:lnTo>
                    <a:pt x="176" y="785"/>
                  </a:lnTo>
                  <a:lnTo>
                    <a:pt x="180" y="781"/>
                  </a:lnTo>
                  <a:lnTo>
                    <a:pt x="184" y="781"/>
                  </a:lnTo>
                  <a:lnTo>
                    <a:pt x="187" y="780"/>
                  </a:lnTo>
                  <a:lnTo>
                    <a:pt x="196" y="776"/>
                  </a:lnTo>
                  <a:lnTo>
                    <a:pt x="200" y="774"/>
                  </a:lnTo>
                  <a:lnTo>
                    <a:pt x="202" y="770"/>
                  </a:lnTo>
                  <a:lnTo>
                    <a:pt x="207" y="769"/>
                  </a:lnTo>
                  <a:lnTo>
                    <a:pt x="209" y="765"/>
                  </a:lnTo>
                  <a:lnTo>
                    <a:pt x="211" y="765"/>
                  </a:lnTo>
                  <a:lnTo>
                    <a:pt x="223" y="758"/>
                  </a:lnTo>
                  <a:lnTo>
                    <a:pt x="225" y="752"/>
                  </a:lnTo>
                  <a:lnTo>
                    <a:pt x="227" y="752"/>
                  </a:lnTo>
                  <a:lnTo>
                    <a:pt x="232" y="751"/>
                  </a:lnTo>
                  <a:lnTo>
                    <a:pt x="241" y="751"/>
                  </a:lnTo>
                  <a:lnTo>
                    <a:pt x="245" y="747"/>
                  </a:lnTo>
                  <a:lnTo>
                    <a:pt x="249" y="742"/>
                  </a:lnTo>
                  <a:lnTo>
                    <a:pt x="252" y="736"/>
                  </a:lnTo>
                  <a:lnTo>
                    <a:pt x="252" y="734"/>
                  </a:lnTo>
                  <a:lnTo>
                    <a:pt x="252" y="733"/>
                  </a:lnTo>
                  <a:lnTo>
                    <a:pt x="252" y="729"/>
                  </a:lnTo>
                  <a:lnTo>
                    <a:pt x="252" y="722"/>
                  </a:lnTo>
                  <a:lnTo>
                    <a:pt x="254" y="718"/>
                  </a:lnTo>
                  <a:lnTo>
                    <a:pt x="256" y="716"/>
                  </a:lnTo>
                  <a:lnTo>
                    <a:pt x="261" y="711"/>
                  </a:lnTo>
                  <a:lnTo>
                    <a:pt x="263" y="711"/>
                  </a:lnTo>
                  <a:lnTo>
                    <a:pt x="263" y="705"/>
                  </a:lnTo>
                  <a:lnTo>
                    <a:pt x="261" y="709"/>
                  </a:lnTo>
                  <a:lnTo>
                    <a:pt x="256" y="709"/>
                  </a:lnTo>
                  <a:lnTo>
                    <a:pt x="256" y="700"/>
                  </a:lnTo>
                  <a:lnTo>
                    <a:pt x="261" y="700"/>
                  </a:lnTo>
                  <a:lnTo>
                    <a:pt x="263" y="695"/>
                  </a:lnTo>
                  <a:lnTo>
                    <a:pt x="261" y="689"/>
                  </a:lnTo>
                  <a:lnTo>
                    <a:pt x="263" y="687"/>
                  </a:lnTo>
                  <a:lnTo>
                    <a:pt x="265" y="686"/>
                  </a:lnTo>
                  <a:lnTo>
                    <a:pt x="269" y="686"/>
                  </a:lnTo>
                  <a:lnTo>
                    <a:pt x="270" y="686"/>
                  </a:lnTo>
                  <a:lnTo>
                    <a:pt x="272" y="680"/>
                  </a:lnTo>
                  <a:lnTo>
                    <a:pt x="272" y="677"/>
                  </a:lnTo>
                  <a:lnTo>
                    <a:pt x="278" y="671"/>
                  </a:lnTo>
                  <a:lnTo>
                    <a:pt x="283" y="666"/>
                  </a:lnTo>
                  <a:lnTo>
                    <a:pt x="285" y="664"/>
                  </a:lnTo>
                  <a:lnTo>
                    <a:pt x="287" y="662"/>
                  </a:lnTo>
                  <a:lnTo>
                    <a:pt x="290" y="659"/>
                  </a:lnTo>
                  <a:lnTo>
                    <a:pt x="290" y="657"/>
                  </a:lnTo>
                  <a:lnTo>
                    <a:pt x="292" y="653"/>
                  </a:lnTo>
                  <a:lnTo>
                    <a:pt x="294" y="648"/>
                  </a:lnTo>
                  <a:lnTo>
                    <a:pt x="294" y="642"/>
                  </a:lnTo>
                  <a:lnTo>
                    <a:pt x="296" y="641"/>
                  </a:lnTo>
                  <a:lnTo>
                    <a:pt x="301" y="637"/>
                  </a:lnTo>
                  <a:lnTo>
                    <a:pt x="308" y="635"/>
                  </a:lnTo>
                  <a:lnTo>
                    <a:pt x="310" y="635"/>
                  </a:lnTo>
                  <a:lnTo>
                    <a:pt x="314" y="630"/>
                  </a:lnTo>
                  <a:lnTo>
                    <a:pt x="315" y="630"/>
                  </a:lnTo>
                  <a:lnTo>
                    <a:pt x="317" y="630"/>
                  </a:lnTo>
                  <a:lnTo>
                    <a:pt x="321" y="630"/>
                  </a:lnTo>
                  <a:lnTo>
                    <a:pt x="323" y="628"/>
                  </a:lnTo>
                  <a:lnTo>
                    <a:pt x="317" y="624"/>
                  </a:lnTo>
                  <a:lnTo>
                    <a:pt x="315" y="628"/>
                  </a:lnTo>
                  <a:lnTo>
                    <a:pt x="314" y="628"/>
                  </a:lnTo>
                  <a:lnTo>
                    <a:pt x="310" y="628"/>
                  </a:lnTo>
                  <a:lnTo>
                    <a:pt x="308" y="628"/>
                  </a:lnTo>
                  <a:lnTo>
                    <a:pt x="308" y="624"/>
                  </a:lnTo>
                  <a:lnTo>
                    <a:pt x="308" y="622"/>
                  </a:lnTo>
                  <a:lnTo>
                    <a:pt x="306" y="619"/>
                  </a:lnTo>
                  <a:lnTo>
                    <a:pt x="308" y="619"/>
                  </a:lnTo>
                  <a:lnTo>
                    <a:pt x="314" y="619"/>
                  </a:lnTo>
                  <a:lnTo>
                    <a:pt x="315" y="613"/>
                  </a:lnTo>
                  <a:lnTo>
                    <a:pt x="314" y="613"/>
                  </a:lnTo>
                  <a:lnTo>
                    <a:pt x="310" y="612"/>
                  </a:lnTo>
                  <a:lnTo>
                    <a:pt x="314" y="606"/>
                  </a:lnTo>
                  <a:lnTo>
                    <a:pt x="317" y="604"/>
                  </a:lnTo>
                  <a:lnTo>
                    <a:pt x="321" y="606"/>
                  </a:lnTo>
                  <a:lnTo>
                    <a:pt x="326" y="606"/>
                  </a:lnTo>
                  <a:lnTo>
                    <a:pt x="330" y="604"/>
                  </a:lnTo>
                  <a:lnTo>
                    <a:pt x="326" y="601"/>
                  </a:lnTo>
                  <a:lnTo>
                    <a:pt x="330" y="599"/>
                  </a:lnTo>
                  <a:lnTo>
                    <a:pt x="330" y="595"/>
                  </a:lnTo>
                  <a:lnTo>
                    <a:pt x="334" y="594"/>
                  </a:lnTo>
                  <a:lnTo>
                    <a:pt x="339" y="588"/>
                  </a:lnTo>
                  <a:lnTo>
                    <a:pt x="341" y="583"/>
                  </a:lnTo>
                  <a:lnTo>
                    <a:pt x="344" y="577"/>
                  </a:lnTo>
                  <a:lnTo>
                    <a:pt x="344" y="581"/>
                  </a:lnTo>
                  <a:lnTo>
                    <a:pt x="346" y="583"/>
                  </a:lnTo>
                  <a:lnTo>
                    <a:pt x="348" y="583"/>
                  </a:lnTo>
                  <a:lnTo>
                    <a:pt x="348" y="581"/>
                  </a:lnTo>
                  <a:lnTo>
                    <a:pt x="348" y="583"/>
                  </a:lnTo>
                  <a:lnTo>
                    <a:pt x="352" y="583"/>
                  </a:lnTo>
                  <a:lnTo>
                    <a:pt x="353" y="581"/>
                  </a:lnTo>
                  <a:lnTo>
                    <a:pt x="353" y="577"/>
                  </a:lnTo>
                  <a:lnTo>
                    <a:pt x="353" y="583"/>
                  </a:lnTo>
                  <a:lnTo>
                    <a:pt x="355" y="586"/>
                  </a:lnTo>
                  <a:lnTo>
                    <a:pt x="362" y="586"/>
                  </a:lnTo>
                  <a:lnTo>
                    <a:pt x="362" y="581"/>
                  </a:lnTo>
                  <a:lnTo>
                    <a:pt x="364" y="577"/>
                  </a:lnTo>
                  <a:lnTo>
                    <a:pt x="364" y="581"/>
                  </a:lnTo>
                  <a:lnTo>
                    <a:pt x="370" y="581"/>
                  </a:lnTo>
                  <a:lnTo>
                    <a:pt x="370" y="583"/>
                  </a:lnTo>
                  <a:lnTo>
                    <a:pt x="371" y="583"/>
                  </a:lnTo>
                  <a:lnTo>
                    <a:pt x="379" y="583"/>
                  </a:lnTo>
                  <a:lnTo>
                    <a:pt x="382" y="586"/>
                  </a:lnTo>
                  <a:lnTo>
                    <a:pt x="384" y="588"/>
                  </a:lnTo>
                  <a:lnTo>
                    <a:pt x="386" y="586"/>
                  </a:lnTo>
                  <a:lnTo>
                    <a:pt x="386" y="583"/>
                  </a:lnTo>
                  <a:lnTo>
                    <a:pt x="389" y="583"/>
                  </a:lnTo>
                  <a:lnTo>
                    <a:pt x="391" y="586"/>
                  </a:lnTo>
                  <a:lnTo>
                    <a:pt x="393" y="583"/>
                  </a:lnTo>
                  <a:lnTo>
                    <a:pt x="393" y="586"/>
                  </a:lnTo>
                  <a:lnTo>
                    <a:pt x="395" y="588"/>
                  </a:lnTo>
                  <a:lnTo>
                    <a:pt x="395" y="590"/>
                  </a:lnTo>
                  <a:lnTo>
                    <a:pt x="399" y="590"/>
                  </a:lnTo>
                  <a:lnTo>
                    <a:pt x="400" y="594"/>
                  </a:lnTo>
                  <a:lnTo>
                    <a:pt x="406" y="595"/>
                  </a:lnTo>
                  <a:lnTo>
                    <a:pt x="413" y="594"/>
                  </a:lnTo>
                  <a:lnTo>
                    <a:pt x="422" y="594"/>
                  </a:lnTo>
                  <a:lnTo>
                    <a:pt x="426" y="590"/>
                  </a:lnTo>
                  <a:lnTo>
                    <a:pt x="429" y="588"/>
                  </a:lnTo>
                  <a:lnTo>
                    <a:pt x="431" y="588"/>
                  </a:lnTo>
                  <a:lnTo>
                    <a:pt x="433" y="577"/>
                  </a:lnTo>
                  <a:lnTo>
                    <a:pt x="431" y="572"/>
                  </a:lnTo>
                  <a:lnTo>
                    <a:pt x="431" y="570"/>
                  </a:lnTo>
                  <a:lnTo>
                    <a:pt x="433" y="566"/>
                  </a:lnTo>
                  <a:lnTo>
                    <a:pt x="436" y="570"/>
                  </a:lnTo>
                  <a:lnTo>
                    <a:pt x="438" y="576"/>
                  </a:lnTo>
                  <a:lnTo>
                    <a:pt x="438" y="581"/>
                  </a:lnTo>
                  <a:lnTo>
                    <a:pt x="440" y="590"/>
                  </a:lnTo>
                  <a:lnTo>
                    <a:pt x="445" y="595"/>
                  </a:lnTo>
                  <a:lnTo>
                    <a:pt x="447" y="599"/>
                  </a:lnTo>
                  <a:lnTo>
                    <a:pt x="451" y="595"/>
                  </a:lnTo>
                  <a:lnTo>
                    <a:pt x="451" y="599"/>
                  </a:lnTo>
                  <a:lnTo>
                    <a:pt x="456" y="601"/>
                  </a:lnTo>
                  <a:lnTo>
                    <a:pt x="456" y="595"/>
                  </a:lnTo>
                  <a:lnTo>
                    <a:pt x="456" y="599"/>
                  </a:lnTo>
                  <a:lnTo>
                    <a:pt x="460" y="601"/>
                  </a:lnTo>
                  <a:lnTo>
                    <a:pt x="464" y="606"/>
                  </a:lnTo>
                  <a:lnTo>
                    <a:pt x="474" y="610"/>
                  </a:lnTo>
                  <a:lnTo>
                    <a:pt x="482" y="617"/>
                  </a:lnTo>
                  <a:lnTo>
                    <a:pt x="485" y="619"/>
                  </a:lnTo>
                  <a:lnTo>
                    <a:pt x="489" y="619"/>
                  </a:lnTo>
                  <a:lnTo>
                    <a:pt x="491" y="619"/>
                  </a:lnTo>
                  <a:lnTo>
                    <a:pt x="492" y="622"/>
                  </a:lnTo>
                  <a:lnTo>
                    <a:pt x="492" y="624"/>
                  </a:lnTo>
                  <a:lnTo>
                    <a:pt x="491" y="633"/>
                  </a:lnTo>
                  <a:lnTo>
                    <a:pt x="491" y="635"/>
                  </a:lnTo>
                  <a:lnTo>
                    <a:pt x="492" y="637"/>
                  </a:lnTo>
                  <a:lnTo>
                    <a:pt x="501" y="646"/>
                  </a:lnTo>
                  <a:lnTo>
                    <a:pt x="507" y="648"/>
                  </a:lnTo>
                  <a:lnTo>
                    <a:pt x="509" y="653"/>
                  </a:lnTo>
                  <a:lnTo>
                    <a:pt x="514" y="659"/>
                  </a:lnTo>
                  <a:lnTo>
                    <a:pt x="512" y="662"/>
                  </a:lnTo>
                  <a:lnTo>
                    <a:pt x="512" y="666"/>
                  </a:lnTo>
                  <a:lnTo>
                    <a:pt x="509" y="669"/>
                  </a:lnTo>
                  <a:lnTo>
                    <a:pt x="507" y="675"/>
                  </a:lnTo>
                  <a:lnTo>
                    <a:pt x="505" y="675"/>
                  </a:lnTo>
                  <a:lnTo>
                    <a:pt x="501" y="677"/>
                  </a:lnTo>
                  <a:lnTo>
                    <a:pt x="505" y="680"/>
                  </a:lnTo>
                  <a:lnTo>
                    <a:pt x="501" y="686"/>
                  </a:lnTo>
                  <a:lnTo>
                    <a:pt x="500" y="689"/>
                  </a:lnTo>
                  <a:lnTo>
                    <a:pt x="498" y="693"/>
                  </a:lnTo>
                  <a:lnTo>
                    <a:pt x="498" y="695"/>
                  </a:lnTo>
                  <a:lnTo>
                    <a:pt x="492" y="700"/>
                  </a:lnTo>
                  <a:lnTo>
                    <a:pt x="491" y="700"/>
                  </a:lnTo>
                  <a:lnTo>
                    <a:pt x="491" y="705"/>
                  </a:lnTo>
                  <a:lnTo>
                    <a:pt x="492" y="705"/>
                  </a:lnTo>
                  <a:lnTo>
                    <a:pt x="492" y="711"/>
                  </a:lnTo>
                  <a:lnTo>
                    <a:pt x="491" y="716"/>
                  </a:lnTo>
                  <a:lnTo>
                    <a:pt x="489" y="718"/>
                  </a:lnTo>
                  <a:lnTo>
                    <a:pt x="483" y="727"/>
                  </a:lnTo>
                  <a:lnTo>
                    <a:pt x="476" y="729"/>
                  </a:lnTo>
                  <a:lnTo>
                    <a:pt x="478" y="736"/>
                  </a:lnTo>
                  <a:lnTo>
                    <a:pt x="478" y="740"/>
                  </a:lnTo>
                  <a:lnTo>
                    <a:pt x="476" y="742"/>
                  </a:lnTo>
                  <a:lnTo>
                    <a:pt x="471" y="745"/>
                  </a:lnTo>
                  <a:lnTo>
                    <a:pt x="469" y="751"/>
                  </a:lnTo>
                  <a:lnTo>
                    <a:pt x="469" y="752"/>
                  </a:lnTo>
                  <a:lnTo>
                    <a:pt x="460" y="763"/>
                  </a:lnTo>
                  <a:lnTo>
                    <a:pt x="456" y="763"/>
                  </a:lnTo>
                  <a:lnTo>
                    <a:pt x="454" y="765"/>
                  </a:lnTo>
                  <a:lnTo>
                    <a:pt x="456" y="769"/>
                  </a:lnTo>
                  <a:lnTo>
                    <a:pt x="460" y="769"/>
                  </a:lnTo>
                  <a:lnTo>
                    <a:pt x="464" y="769"/>
                  </a:lnTo>
                  <a:lnTo>
                    <a:pt x="464" y="770"/>
                  </a:lnTo>
                  <a:lnTo>
                    <a:pt x="460" y="774"/>
                  </a:lnTo>
                  <a:lnTo>
                    <a:pt x="456" y="776"/>
                  </a:lnTo>
                  <a:lnTo>
                    <a:pt x="453" y="776"/>
                  </a:lnTo>
                  <a:lnTo>
                    <a:pt x="451" y="781"/>
                  </a:lnTo>
                  <a:lnTo>
                    <a:pt x="453" y="785"/>
                  </a:lnTo>
                  <a:lnTo>
                    <a:pt x="451" y="785"/>
                  </a:lnTo>
                  <a:lnTo>
                    <a:pt x="447" y="789"/>
                  </a:lnTo>
                  <a:lnTo>
                    <a:pt x="440" y="789"/>
                  </a:lnTo>
                  <a:lnTo>
                    <a:pt x="438" y="787"/>
                  </a:lnTo>
                  <a:lnTo>
                    <a:pt x="433" y="792"/>
                  </a:lnTo>
                  <a:lnTo>
                    <a:pt x="431" y="794"/>
                  </a:lnTo>
                  <a:lnTo>
                    <a:pt x="426" y="794"/>
                  </a:lnTo>
                  <a:lnTo>
                    <a:pt x="429" y="798"/>
                  </a:lnTo>
                  <a:lnTo>
                    <a:pt x="424" y="803"/>
                  </a:lnTo>
                  <a:lnTo>
                    <a:pt x="420" y="805"/>
                  </a:lnTo>
                  <a:lnTo>
                    <a:pt x="415" y="805"/>
                  </a:lnTo>
                  <a:lnTo>
                    <a:pt x="413" y="808"/>
                  </a:lnTo>
                  <a:lnTo>
                    <a:pt x="413" y="810"/>
                  </a:lnTo>
                  <a:lnTo>
                    <a:pt x="408" y="816"/>
                  </a:lnTo>
                  <a:lnTo>
                    <a:pt x="406" y="817"/>
                  </a:lnTo>
                  <a:lnTo>
                    <a:pt x="409" y="823"/>
                  </a:lnTo>
                  <a:lnTo>
                    <a:pt x="408" y="828"/>
                  </a:lnTo>
                  <a:lnTo>
                    <a:pt x="406" y="832"/>
                  </a:lnTo>
                  <a:lnTo>
                    <a:pt x="408" y="834"/>
                  </a:lnTo>
                  <a:lnTo>
                    <a:pt x="409" y="835"/>
                  </a:lnTo>
                  <a:lnTo>
                    <a:pt x="413" y="835"/>
                  </a:lnTo>
                  <a:lnTo>
                    <a:pt x="415" y="841"/>
                  </a:lnTo>
                  <a:lnTo>
                    <a:pt x="415" y="839"/>
                  </a:lnTo>
                  <a:lnTo>
                    <a:pt x="420" y="845"/>
                  </a:lnTo>
                  <a:lnTo>
                    <a:pt x="417" y="850"/>
                  </a:lnTo>
                  <a:lnTo>
                    <a:pt x="415" y="850"/>
                  </a:lnTo>
                  <a:lnTo>
                    <a:pt x="420" y="857"/>
                  </a:lnTo>
                  <a:lnTo>
                    <a:pt x="422" y="857"/>
                  </a:lnTo>
                  <a:lnTo>
                    <a:pt x="420" y="863"/>
                  </a:lnTo>
                  <a:lnTo>
                    <a:pt x="417" y="868"/>
                  </a:lnTo>
                  <a:lnTo>
                    <a:pt x="422" y="870"/>
                  </a:lnTo>
                  <a:lnTo>
                    <a:pt x="417" y="870"/>
                  </a:lnTo>
                  <a:lnTo>
                    <a:pt x="413" y="873"/>
                  </a:lnTo>
                  <a:lnTo>
                    <a:pt x="415" y="875"/>
                  </a:lnTo>
                  <a:lnTo>
                    <a:pt x="413" y="879"/>
                  </a:lnTo>
                  <a:lnTo>
                    <a:pt x="406" y="881"/>
                  </a:lnTo>
                  <a:lnTo>
                    <a:pt x="408" y="886"/>
                  </a:lnTo>
                  <a:lnTo>
                    <a:pt x="409" y="891"/>
                  </a:lnTo>
                  <a:lnTo>
                    <a:pt x="408" y="891"/>
                  </a:lnTo>
                  <a:lnTo>
                    <a:pt x="406" y="888"/>
                  </a:lnTo>
                  <a:lnTo>
                    <a:pt x="399" y="886"/>
                  </a:lnTo>
                  <a:lnTo>
                    <a:pt x="395" y="888"/>
                  </a:lnTo>
                  <a:lnTo>
                    <a:pt x="391" y="886"/>
                  </a:lnTo>
                  <a:lnTo>
                    <a:pt x="389" y="886"/>
                  </a:lnTo>
                  <a:lnTo>
                    <a:pt x="389" y="893"/>
                  </a:lnTo>
                  <a:lnTo>
                    <a:pt x="386" y="897"/>
                  </a:lnTo>
                  <a:lnTo>
                    <a:pt x="382" y="897"/>
                  </a:lnTo>
                  <a:lnTo>
                    <a:pt x="382" y="902"/>
                  </a:lnTo>
                  <a:lnTo>
                    <a:pt x="377" y="902"/>
                  </a:lnTo>
                  <a:lnTo>
                    <a:pt x="382" y="908"/>
                  </a:lnTo>
                  <a:lnTo>
                    <a:pt x="379" y="908"/>
                  </a:lnTo>
                  <a:lnTo>
                    <a:pt x="382" y="911"/>
                  </a:lnTo>
                  <a:lnTo>
                    <a:pt x="384" y="908"/>
                  </a:lnTo>
                  <a:lnTo>
                    <a:pt x="386" y="908"/>
                  </a:lnTo>
                  <a:lnTo>
                    <a:pt x="389" y="902"/>
                  </a:lnTo>
                  <a:lnTo>
                    <a:pt x="391" y="897"/>
                  </a:lnTo>
                  <a:lnTo>
                    <a:pt x="399" y="897"/>
                  </a:lnTo>
                  <a:lnTo>
                    <a:pt x="399" y="899"/>
                  </a:lnTo>
                  <a:lnTo>
                    <a:pt x="393" y="904"/>
                  </a:lnTo>
                  <a:lnTo>
                    <a:pt x="393" y="908"/>
                  </a:lnTo>
                  <a:lnTo>
                    <a:pt x="391" y="909"/>
                  </a:lnTo>
                  <a:lnTo>
                    <a:pt x="395" y="909"/>
                  </a:lnTo>
                  <a:lnTo>
                    <a:pt x="400" y="911"/>
                  </a:lnTo>
                  <a:lnTo>
                    <a:pt x="406" y="909"/>
                  </a:lnTo>
                  <a:lnTo>
                    <a:pt x="408" y="902"/>
                  </a:lnTo>
                  <a:lnTo>
                    <a:pt x="406" y="897"/>
                  </a:lnTo>
                  <a:lnTo>
                    <a:pt x="408" y="897"/>
                  </a:lnTo>
                  <a:lnTo>
                    <a:pt x="409" y="893"/>
                  </a:lnTo>
                  <a:lnTo>
                    <a:pt x="415" y="899"/>
                  </a:lnTo>
                  <a:lnTo>
                    <a:pt x="415" y="904"/>
                  </a:lnTo>
                  <a:lnTo>
                    <a:pt x="417" y="904"/>
                  </a:lnTo>
                  <a:lnTo>
                    <a:pt x="417" y="909"/>
                  </a:lnTo>
                  <a:lnTo>
                    <a:pt x="420" y="909"/>
                  </a:lnTo>
                  <a:lnTo>
                    <a:pt x="424" y="909"/>
                  </a:lnTo>
                  <a:lnTo>
                    <a:pt x="431" y="908"/>
                  </a:lnTo>
                  <a:lnTo>
                    <a:pt x="433" y="908"/>
                  </a:lnTo>
                  <a:lnTo>
                    <a:pt x="440" y="909"/>
                  </a:lnTo>
                  <a:lnTo>
                    <a:pt x="444" y="904"/>
                  </a:lnTo>
                  <a:lnTo>
                    <a:pt x="447" y="904"/>
                  </a:lnTo>
                  <a:lnTo>
                    <a:pt x="445" y="897"/>
                  </a:lnTo>
                  <a:lnTo>
                    <a:pt x="447" y="899"/>
                  </a:lnTo>
                  <a:lnTo>
                    <a:pt x="451" y="902"/>
                  </a:lnTo>
                  <a:lnTo>
                    <a:pt x="454" y="902"/>
                  </a:lnTo>
                  <a:lnTo>
                    <a:pt x="460" y="902"/>
                  </a:lnTo>
                  <a:lnTo>
                    <a:pt x="464" y="902"/>
                  </a:lnTo>
                  <a:lnTo>
                    <a:pt x="469" y="897"/>
                  </a:lnTo>
                  <a:lnTo>
                    <a:pt x="474" y="897"/>
                  </a:lnTo>
                  <a:lnTo>
                    <a:pt x="482" y="897"/>
                  </a:lnTo>
                  <a:lnTo>
                    <a:pt x="478" y="899"/>
                  </a:lnTo>
                  <a:lnTo>
                    <a:pt x="474" y="899"/>
                  </a:lnTo>
                  <a:lnTo>
                    <a:pt x="471" y="904"/>
                  </a:lnTo>
                  <a:lnTo>
                    <a:pt x="467" y="904"/>
                  </a:lnTo>
                  <a:lnTo>
                    <a:pt x="462" y="908"/>
                  </a:lnTo>
                  <a:lnTo>
                    <a:pt x="454" y="904"/>
                  </a:lnTo>
                  <a:lnTo>
                    <a:pt x="453" y="909"/>
                  </a:lnTo>
                  <a:lnTo>
                    <a:pt x="454" y="917"/>
                  </a:lnTo>
                  <a:lnTo>
                    <a:pt x="453" y="920"/>
                  </a:lnTo>
                  <a:lnTo>
                    <a:pt x="447" y="922"/>
                  </a:lnTo>
                  <a:lnTo>
                    <a:pt x="445" y="926"/>
                  </a:lnTo>
                  <a:lnTo>
                    <a:pt x="440" y="928"/>
                  </a:lnTo>
                  <a:lnTo>
                    <a:pt x="436" y="926"/>
                  </a:lnTo>
                  <a:lnTo>
                    <a:pt x="431" y="931"/>
                  </a:lnTo>
                  <a:lnTo>
                    <a:pt x="436" y="935"/>
                  </a:lnTo>
                  <a:lnTo>
                    <a:pt x="438" y="935"/>
                  </a:lnTo>
                  <a:lnTo>
                    <a:pt x="438" y="940"/>
                  </a:lnTo>
                  <a:lnTo>
                    <a:pt x="433" y="938"/>
                  </a:lnTo>
                  <a:lnTo>
                    <a:pt x="436" y="940"/>
                  </a:lnTo>
                  <a:lnTo>
                    <a:pt x="436" y="944"/>
                  </a:lnTo>
                  <a:lnTo>
                    <a:pt x="433" y="944"/>
                  </a:lnTo>
                  <a:lnTo>
                    <a:pt x="431" y="946"/>
                  </a:lnTo>
                  <a:lnTo>
                    <a:pt x="436" y="949"/>
                  </a:lnTo>
                  <a:lnTo>
                    <a:pt x="440" y="951"/>
                  </a:lnTo>
                  <a:lnTo>
                    <a:pt x="444" y="955"/>
                  </a:lnTo>
                  <a:lnTo>
                    <a:pt x="447" y="956"/>
                  </a:lnTo>
                  <a:lnTo>
                    <a:pt x="451" y="960"/>
                  </a:lnTo>
                  <a:lnTo>
                    <a:pt x="451" y="962"/>
                  </a:lnTo>
                  <a:lnTo>
                    <a:pt x="445" y="964"/>
                  </a:lnTo>
                  <a:lnTo>
                    <a:pt x="445" y="969"/>
                  </a:lnTo>
                  <a:lnTo>
                    <a:pt x="436" y="973"/>
                  </a:lnTo>
                  <a:lnTo>
                    <a:pt x="431" y="978"/>
                  </a:lnTo>
                  <a:lnTo>
                    <a:pt x="426" y="978"/>
                  </a:lnTo>
                  <a:lnTo>
                    <a:pt x="422" y="984"/>
                  </a:lnTo>
                  <a:lnTo>
                    <a:pt x="417" y="985"/>
                  </a:lnTo>
                  <a:lnTo>
                    <a:pt x="409" y="985"/>
                  </a:lnTo>
                  <a:lnTo>
                    <a:pt x="402" y="978"/>
                  </a:lnTo>
                  <a:lnTo>
                    <a:pt x="402" y="980"/>
                  </a:lnTo>
                  <a:lnTo>
                    <a:pt x="399" y="984"/>
                  </a:lnTo>
                  <a:lnTo>
                    <a:pt x="395" y="991"/>
                  </a:lnTo>
                  <a:lnTo>
                    <a:pt x="399" y="991"/>
                  </a:lnTo>
                  <a:lnTo>
                    <a:pt x="400" y="993"/>
                  </a:lnTo>
                  <a:lnTo>
                    <a:pt x="399" y="996"/>
                  </a:lnTo>
                  <a:lnTo>
                    <a:pt x="395" y="998"/>
                  </a:lnTo>
                  <a:lnTo>
                    <a:pt x="391" y="998"/>
                  </a:lnTo>
                  <a:lnTo>
                    <a:pt x="384" y="1003"/>
                  </a:lnTo>
                  <a:lnTo>
                    <a:pt x="384" y="1007"/>
                  </a:lnTo>
                  <a:lnTo>
                    <a:pt x="379" y="1007"/>
                  </a:lnTo>
                  <a:lnTo>
                    <a:pt x="375" y="1003"/>
                  </a:lnTo>
                  <a:lnTo>
                    <a:pt x="371" y="1003"/>
                  </a:lnTo>
                  <a:lnTo>
                    <a:pt x="368" y="1007"/>
                  </a:lnTo>
                  <a:lnTo>
                    <a:pt x="362" y="1011"/>
                  </a:lnTo>
                  <a:lnTo>
                    <a:pt x="362" y="1016"/>
                  </a:lnTo>
                  <a:lnTo>
                    <a:pt x="364" y="1016"/>
                  </a:lnTo>
                  <a:lnTo>
                    <a:pt x="371" y="1016"/>
                  </a:lnTo>
                  <a:lnTo>
                    <a:pt x="375" y="1021"/>
                  </a:lnTo>
                  <a:lnTo>
                    <a:pt x="371" y="1020"/>
                  </a:lnTo>
                  <a:lnTo>
                    <a:pt x="368" y="1021"/>
                  </a:lnTo>
                  <a:lnTo>
                    <a:pt x="368" y="1025"/>
                  </a:lnTo>
                  <a:lnTo>
                    <a:pt x="370" y="1032"/>
                  </a:lnTo>
                  <a:lnTo>
                    <a:pt x="375" y="1038"/>
                  </a:lnTo>
                  <a:lnTo>
                    <a:pt x="371" y="1039"/>
                  </a:lnTo>
                  <a:lnTo>
                    <a:pt x="370" y="1039"/>
                  </a:lnTo>
                  <a:lnTo>
                    <a:pt x="370" y="1043"/>
                  </a:lnTo>
                  <a:lnTo>
                    <a:pt x="371" y="1049"/>
                  </a:lnTo>
                  <a:lnTo>
                    <a:pt x="371" y="1050"/>
                  </a:lnTo>
                  <a:lnTo>
                    <a:pt x="379" y="1054"/>
                  </a:lnTo>
                  <a:lnTo>
                    <a:pt x="384" y="1050"/>
                  </a:lnTo>
                  <a:lnTo>
                    <a:pt x="384" y="1049"/>
                  </a:lnTo>
                  <a:lnTo>
                    <a:pt x="386" y="1045"/>
                  </a:lnTo>
                  <a:lnTo>
                    <a:pt x="389" y="1039"/>
                  </a:lnTo>
                  <a:lnTo>
                    <a:pt x="389" y="1038"/>
                  </a:lnTo>
                  <a:lnTo>
                    <a:pt x="384" y="1039"/>
                  </a:lnTo>
                  <a:lnTo>
                    <a:pt x="386" y="1034"/>
                  </a:lnTo>
                  <a:lnTo>
                    <a:pt x="391" y="1038"/>
                  </a:lnTo>
                  <a:lnTo>
                    <a:pt x="399" y="1034"/>
                  </a:lnTo>
                  <a:lnTo>
                    <a:pt x="400" y="1034"/>
                  </a:lnTo>
                  <a:lnTo>
                    <a:pt x="400" y="1030"/>
                  </a:lnTo>
                  <a:lnTo>
                    <a:pt x="406" y="1030"/>
                  </a:lnTo>
                  <a:lnTo>
                    <a:pt x="409" y="1030"/>
                  </a:lnTo>
                  <a:lnTo>
                    <a:pt x="409" y="1025"/>
                  </a:lnTo>
                  <a:lnTo>
                    <a:pt x="413" y="1030"/>
                  </a:lnTo>
                  <a:lnTo>
                    <a:pt x="415" y="1027"/>
                  </a:lnTo>
                  <a:lnTo>
                    <a:pt x="415" y="1030"/>
                  </a:lnTo>
                  <a:lnTo>
                    <a:pt x="417" y="1030"/>
                  </a:lnTo>
                  <a:lnTo>
                    <a:pt x="422" y="1027"/>
                  </a:lnTo>
                  <a:lnTo>
                    <a:pt x="426" y="1030"/>
                  </a:lnTo>
                  <a:lnTo>
                    <a:pt x="426" y="1021"/>
                  </a:lnTo>
                  <a:lnTo>
                    <a:pt x="429" y="1021"/>
                  </a:lnTo>
                  <a:lnTo>
                    <a:pt x="431" y="1016"/>
                  </a:lnTo>
                  <a:lnTo>
                    <a:pt x="436" y="1011"/>
                  </a:lnTo>
                  <a:lnTo>
                    <a:pt x="444" y="1016"/>
                  </a:lnTo>
                  <a:lnTo>
                    <a:pt x="447" y="1016"/>
                  </a:lnTo>
                  <a:lnTo>
                    <a:pt x="453" y="1014"/>
                  </a:lnTo>
                  <a:lnTo>
                    <a:pt x="454" y="1014"/>
                  </a:lnTo>
                  <a:lnTo>
                    <a:pt x="456" y="1007"/>
                  </a:lnTo>
                  <a:lnTo>
                    <a:pt x="453" y="1003"/>
                  </a:lnTo>
                  <a:lnTo>
                    <a:pt x="447" y="998"/>
                  </a:lnTo>
                  <a:lnTo>
                    <a:pt x="440" y="1002"/>
                  </a:lnTo>
                  <a:lnTo>
                    <a:pt x="438" y="998"/>
                  </a:lnTo>
                  <a:lnTo>
                    <a:pt x="436" y="998"/>
                  </a:lnTo>
                  <a:lnTo>
                    <a:pt x="438" y="993"/>
                  </a:lnTo>
                  <a:lnTo>
                    <a:pt x="445" y="993"/>
                  </a:lnTo>
                  <a:lnTo>
                    <a:pt x="447" y="991"/>
                  </a:lnTo>
                  <a:lnTo>
                    <a:pt x="447" y="987"/>
                  </a:lnTo>
                  <a:lnTo>
                    <a:pt x="444" y="985"/>
                  </a:lnTo>
                  <a:lnTo>
                    <a:pt x="445" y="984"/>
                  </a:lnTo>
                  <a:lnTo>
                    <a:pt x="447" y="984"/>
                  </a:lnTo>
                  <a:lnTo>
                    <a:pt x="453" y="980"/>
                  </a:lnTo>
                  <a:lnTo>
                    <a:pt x="456" y="985"/>
                  </a:lnTo>
                  <a:lnTo>
                    <a:pt x="460" y="984"/>
                  </a:lnTo>
                  <a:lnTo>
                    <a:pt x="454" y="984"/>
                  </a:lnTo>
                  <a:lnTo>
                    <a:pt x="453" y="974"/>
                  </a:lnTo>
                  <a:lnTo>
                    <a:pt x="456" y="974"/>
                  </a:lnTo>
                  <a:lnTo>
                    <a:pt x="462" y="978"/>
                  </a:lnTo>
                  <a:lnTo>
                    <a:pt x="467" y="980"/>
                  </a:lnTo>
                  <a:lnTo>
                    <a:pt x="467" y="984"/>
                  </a:lnTo>
                  <a:lnTo>
                    <a:pt x="469" y="987"/>
                  </a:lnTo>
                  <a:lnTo>
                    <a:pt x="474" y="991"/>
                  </a:lnTo>
                  <a:lnTo>
                    <a:pt x="474" y="993"/>
                  </a:lnTo>
                  <a:lnTo>
                    <a:pt x="482" y="993"/>
                  </a:lnTo>
                  <a:lnTo>
                    <a:pt x="483" y="991"/>
                  </a:lnTo>
                  <a:lnTo>
                    <a:pt x="482" y="985"/>
                  </a:lnTo>
                  <a:lnTo>
                    <a:pt x="478" y="984"/>
                  </a:lnTo>
                  <a:lnTo>
                    <a:pt x="476" y="984"/>
                  </a:lnTo>
                  <a:lnTo>
                    <a:pt x="474" y="980"/>
                  </a:lnTo>
                  <a:lnTo>
                    <a:pt x="471" y="978"/>
                  </a:lnTo>
                  <a:lnTo>
                    <a:pt x="471" y="973"/>
                  </a:lnTo>
                  <a:lnTo>
                    <a:pt x="482" y="973"/>
                  </a:lnTo>
                  <a:lnTo>
                    <a:pt x="485" y="978"/>
                  </a:lnTo>
                  <a:lnTo>
                    <a:pt x="485" y="974"/>
                  </a:lnTo>
                  <a:lnTo>
                    <a:pt x="482" y="974"/>
                  </a:lnTo>
                  <a:lnTo>
                    <a:pt x="478" y="973"/>
                  </a:lnTo>
                  <a:lnTo>
                    <a:pt x="482" y="967"/>
                  </a:lnTo>
                  <a:lnTo>
                    <a:pt x="483" y="967"/>
                  </a:lnTo>
                  <a:lnTo>
                    <a:pt x="485" y="969"/>
                  </a:lnTo>
                  <a:lnTo>
                    <a:pt x="491" y="974"/>
                  </a:lnTo>
                  <a:lnTo>
                    <a:pt x="492" y="973"/>
                  </a:lnTo>
                  <a:lnTo>
                    <a:pt x="494" y="967"/>
                  </a:lnTo>
                  <a:lnTo>
                    <a:pt x="498" y="964"/>
                  </a:lnTo>
                  <a:lnTo>
                    <a:pt x="507" y="964"/>
                  </a:lnTo>
                  <a:lnTo>
                    <a:pt x="501" y="962"/>
                  </a:lnTo>
                  <a:lnTo>
                    <a:pt x="500" y="956"/>
                  </a:lnTo>
                  <a:lnTo>
                    <a:pt x="501" y="951"/>
                  </a:lnTo>
                  <a:lnTo>
                    <a:pt x="505" y="955"/>
                  </a:lnTo>
                  <a:lnTo>
                    <a:pt x="509" y="951"/>
                  </a:lnTo>
                  <a:lnTo>
                    <a:pt x="512" y="949"/>
                  </a:lnTo>
                  <a:lnTo>
                    <a:pt x="516" y="946"/>
                  </a:lnTo>
                  <a:lnTo>
                    <a:pt x="514" y="944"/>
                  </a:lnTo>
                  <a:lnTo>
                    <a:pt x="512" y="944"/>
                  </a:lnTo>
                  <a:lnTo>
                    <a:pt x="509" y="940"/>
                  </a:lnTo>
                  <a:lnTo>
                    <a:pt x="505" y="938"/>
                  </a:lnTo>
                  <a:lnTo>
                    <a:pt x="512" y="940"/>
                  </a:lnTo>
                  <a:lnTo>
                    <a:pt x="512" y="935"/>
                  </a:lnTo>
                  <a:lnTo>
                    <a:pt x="512" y="931"/>
                  </a:lnTo>
                  <a:lnTo>
                    <a:pt x="521" y="922"/>
                  </a:lnTo>
                  <a:lnTo>
                    <a:pt x="523" y="920"/>
                  </a:lnTo>
                  <a:lnTo>
                    <a:pt x="528" y="917"/>
                  </a:lnTo>
                  <a:lnTo>
                    <a:pt x="530" y="911"/>
                  </a:lnTo>
                  <a:lnTo>
                    <a:pt x="530" y="909"/>
                  </a:lnTo>
                  <a:lnTo>
                    <a:pt x="525" y="904"/>
                  </a:lnTo>
                  <a:lnTo>
                    <a:pt x="530" y="908"/>
                  </a:lnTo>
                  <a:lnTo>
                    <a:pt x="532" y="908"/>
                  </a:lnTo>
                  <a:lnTo>
                    <a:pt x="536" y="902"/>
                  </a:lnTo>
                  <a:lnTo>
                    <a:pt x="536" y="897"/>
                  </a:lnTo>
                  <a:lnTo>
                    <a:pt x="543" y="893"/>
                  </a:lnTo>
                  <a:lnTo>
                    <a:pt x="543" y="891"/>
                  </a:lnTo>
                  <a:lnTo>
                    <a:pt x="545" y="891"/>
                  </a:lnTo>
                  <a:lnTo>
                    <a:pt x="550" y="886"/>
                  </a:lnTo>
                  <a:lnTo>
                    <a:pt x="552" y="884"/>
                  </a:lnTo>
                  <a:lnTo>
                    <a:pt x="554" y="884"/>
                  </a:lnTo>
                  <a:lnTo>
                    <a:pt x="566" y="881"/>
                  </a:lnTo>
                  <a:lnTo>
                    <a:pt x="568" y="875"/>
                  </a:lnTo>
                  <a:lnTo>
                    <a:pt x="574" y="870"/>
                  </a:lnTo>
                  <a:lnTo>
                    <a:pt x="574" y="868"/>
                  </a:lnTo>
                  <a:lnTo>
                    <a:pt x="577" y="868"/>
                  </a:lnTo>
                  <a:lnTo>
                    <a:pt x="575" y="870"/>
                  </a:lnTo>
                  <a:lnTo>
                    <a:pt x="581" y="864"/>
                  </a:lnTo>
                  <a:lnTo>
                    <a:pt x="583" y="868"/>
                  </a:lnTo>
                  <a:lnTo>
                    <a:pt x="583" y="861"/>
                  </a:lnTo>
                  <a:lnTo>
                    <a:pt x="584" y="855"/>
                  </a:lnTo>
                  <a:lnTo>
                    <a:pt x="586" y="855"/>
                  </a:lnTo>
                  <a:lnTo>
                    <a:pt x="592" y="861"/>
                  </a:lnTo>
                  <a:lnTo>
                    <a:pt x="593" y="852"/>
                  </a:lnTo>
                  <a:lnTo>
                    <a:pt x="597" y="852"/>
                  </a:lnTo>
                  <a:lnTo>
                    <a:pt x="599" y="850"/>
                  </a:lnTo>
                  <a:lnTo>
                    <a:pt x="601" y="850"/>
                  </a:lnTo>
                  <a:lnTo>
                    <a:pt x="604" y="846"/>
                  </a:lnTo>
                  <a:lnTo>
                    <a:pt x="599" y="841"/>
                  </a:lnTo>
                  <a:lnTo>
                    <a:pt x="604" y="845"/>
                  </a:lnTo>
                  <a:lnTo>
                    <a:pt x="606" y="841"/>
                  </a:lnTo>
                  <a:lnTo>
                    <a:pt x="613" y="839"/>
                  </a:lnTo>
                  <a:lnTo>
                    <a:pt x="621" y="834"/>
                  </a:lnTo>
                  <a:lnTo>
                    <a:pt x="624" y="834"/>
                  </a:lnTo>
                  <a:lnTo>
                    <a:pt x="624" y="832"/>
                  </a:lnTo>
                  <a:lnTo>
                    <a:pt x="630" y="832"/>
                  </a:lnTo>
                  <a:lnTo>
                    <a:pt x="631" y="828"/>
                  </a:lnTo>
                  <a:lnTo>
                    <a:pt x="635" y="826"/>
                  </a:lnTo>
                  <a:lnTo>
                    <a:pt x="631" y="823"/>
                  </a:lnTo>
                  <a:lnTo>
                    <a:pt x="635" y="821"/>
                  </a:lnTo>
                  <a:lnTo>
                    <a:pt x="637" y="817"/>
                  </a:lnTo>
                  <a:lnTo>
                    <a:pt x="639" y="821"/>
                  </a:lnTo>
                  <a:lnTo>
                    <a:pt x="642" y="817"/>
                  </a:lnTo>
                  <a:lnTo>
                    <a:pt x="642" y="821"/>
                  </a:lnTo>
                  <a:lnTo>
                    <a:pt x="644" y="817"/>
                  </a:lnTo>
                  <a:lnTo>
                    <a:pt x="646" y="821"/>
                  </a:lnTo>
                  <a:lnTo>
                    <a:pt x="649" y="816"/>
                  </a:lnTo>
                  <a:lnTo>
                    <a:pt x="651" y="816"/>
                  </a:lnTo>
                  <a:lnTo>
                    <a:pt x="653" y="821"/>
                  </a:lnTo>
                  <a:lnTo>
                    <a:pt x="655" y="823"/>
                  </a:lnTo>
                  <a:lnTo>
                    <a:pt x="658" y="817"/>
                  </a:lnTo>
                  <a:lnTo>
                    <a:pt x="662" y="816"/>
                  </a:lnTo>
                  <a:lnTo>
                    <a:pt x="668" y="816"/>
                  </a:lnTo>
                  <a:lnTo>
                    <a:pt x="666" y="812"/>
                  </a:lnTo>
                  <a:lnTo>
                    <a:pt x="669" y="812"/>
                  </a:lnTo>
                  <a:lnTo>
                    <a:pt x="675" y="810"/>
                  </a:lnTo>
                  <a:lnTo>
                    <a:pt x="673" y="808"/>
                  </a:lnTo>
                  <a:lnTo>
                    <a:pt x="673" y="805"/>
                  </a:lnTo>
                  <a:lnTo>
                    <a:pt x="662" y="805"/>
                  </a:lnTo>
                  <a:lnTo>
                    <a:pt x="666" y="805"/>
                  </a:lnTo>
                  <a:lnTo>
                    <a:pt x="668" y="803"/>
                  </a:lnTo>
                  <a:lnTo>
                    <a:pt x="668" y="799"/>
                  </a:lnTo>
                  <a:lnTo>
                    <a:pt x="669" y="799"/>
                  </a:lnTo>
                  <a:lnTo>
                    <a:pt x="675" y="798"/>
                  </a:lnTo>
                  <a:lnTo>
                    <a:pt x="675" y="794"/>
                  </a:lnTo>
                  <a:lnTo>
                    <a:pt x="669" y="789"/>
                  </a:lnTo>
                  <a:lnTo>
                    <a:pt x="668" y="789"/>
                  </a:lnTo>
                  <a:lnTo>
                    <a:pt x="668" y="787"/>
                  </a:lnTo>
                  <a:lnTo>
                    <a:pt x="675" y="789"/>
                  </a:lnTo>
                  <a:lnTo>
                    <a:pt x="675" y="785"/>
                  </a:lnTo>
                  <a:lnTo>
                    <a:pt x="675" y="781"/>
                  </a:lnTo>
                  <a:lnTo>
                    <a:pt x="677" y="792"/>
                  </a:lnTo>
                  <a:lnTo>
                    <a:pt x="691" y="789"/>
                  </a:lnTo>
                  <a:lnTo>
                    <a:pt x="693" y="789"/>
                  </a:lnTo>
                  <a:lnTo>
                    <a:pt x="696" y="794"/>
                  </a:lnTo>
                  <a:lnTo>
                    <a:pt x="693" y="799"/>
                  </a:lnTo>
                  <a:lnTo>
                    <a:pt x="698" y="799"/>
                  </a:lnTo>
                  <a:lnTo>
                    <a:pt x="704" y="798"/>
                  </a:lnTo>
                  <a:lnTo>
                    <a:pt x="704" y="789"/>
                  </a:lnTo>
                  <a:lnTo>
                    <a:pt x="707" y="787"/>
                  </a:lnTo>
                  <a:lnTo>
                    <a:pt x="711" y="787"/>
                  </a:lnTo>
                  <a:lnTo>
                    <a:pt x="714" y="789"/>
                  </a:lnTo>
                  <a:lnTo>
                    <a:pt x="714" y="794"/>
                  </a:lnTo>
                  <a:lnTo>
                    <a:pt x="716" y="787"/>
                  </a:lnTo>
                  <a:lnTo>
                    <a:pt x="714" y="785"/>
                  </a:lnTo>
                  <a:lnTo>
                    <a:pt x="720" y="780"/>
                  </a:lnTo>
                  <a:lnTo>
                    <a:pt x="723" y="780"/>
                  </a:lnTo>
                  <a:lnTo>
                    <a:pt x="727" y="776"/>
                  </a:lnTo>
                  <a:lnTo>
                    <a:pt x="727" y="770"/>
                  </a:lnTo>
                  <a:lnTo>
                    <a:pt x="723" y="769"/>
                  </a:lnTo>
                  <a:lnTo>
                    <a:pt x="727" y="758"/>
                  </a:lnTo>
                  <a:lnTo>
                    <a:pt x="727" y="769"/>
                  </a:lnTo>
                  <a:lnTo>
                    <a:pt x="731" y="770"/>
                  </a:lnTo>
                  <a:lnTo>
                    <a:pt x="734" y="770"/>
                  </a:lnTo>
                  <a:lnTo>
                    <a:pt x="736" y="774"/>
                  </a:lnTo>
                  <a:lnTo>
                    <a:pt x="736" y="776"/>
                  </a:lnTo>
                  <a:lnTo>
                    <a:pt x="745" y="776"/>
                  </a:lnTo>
                  <a:lnTo>
                    <a:pt x="749" y="774"/>
                  </a:lnTo>
                  <a:lnTo>
                    <a:pt x="752" y="770"/>
                  </a:lnTo>
                  <a:lnTo>
                    <a:pt x="758" y="769"/>
                  </a:lnTo>
                  <a:lnTo>
                    <a:pt x="761" y="765"/>
                  </a:lnTo>
                  <a:lnTo>
                    <a:pt x="760" y="770"/>
                  </a:lnTo>
                  <a:lnTo>
                    <a:pt x="772" y="774"/>
                  </a:lnTo>
                  <a:lnTo>
                    <a:pt x="776" y="774"/>
                  </a:lnTo>
                  <a:lnTo>
                    <a:pt x="783" y="774"/>
                  </a:lnTo>
                  <a:lnTo>
                    <a:pt x="788" y="769"/>
                  </a:lnTo>
                  <a:lnTo>
                    <a:pt x="798" y="765"/>
                  </a:lnTo>
                  <a:lnTo>
                    <a:pt x="796" y="761"/>
                  </a:lnTo>
                  <a:lnTo>
                    <a:pt x="798" y="763"/>
                  </a:lnTo>
                  <a:lnTo>
                    <a:pt x="799" y="758"/>
                  </a:lnTo>
                  <a:lnTo>
                    <a:pt x="799" y="765"/>
                  </a:lnTo>
                  <a:lnTo>
                    <a:pt x="803" y="765"/>
                  </a:lnTo>
                  <a:lnTo>
                    <a:pt x="803" y="761"/>
                  </a:lnTo>
                  <a:lnTo>
                    <a:pt x="807" y="756"/>
                  </a:lnTo>
                  <a:lnTo>
                    <a:pt x="805" y="761"/>
                  </a:lnTo>
                  <a:lnTo>
                    <a:pt x="810" y="758"/>
                  </a:lnTo>
                  <a:lnTo>
                    <a:pt x="812" y="747"/>
                  </a:lnTo>
                  <a:lnTo>
                    <a:pt x="814" y="742"/>
                  </a:lnTo>
                  <a:lnTo>
                    <a:pt x="819" y="742"/>
                  </a:lnTo>
                  <a:lnTo>
                    <a:pt x="821" y="736"/>
                  </a:lnTo>
                  <a:lnTo>
                    <a:pt x="826" y="733"/>
                  </a:lnTo>
                  <a:lnTo>
                    <a:pt x="830" y="727"/>
                  </a:lnTo>
                  <a:lnTo>
                    <a:pt x="828" y="718"/>
                  </a:lnTo>
                  <a:lnTo>
                    <a:pt x="826" y="716"/>
                  </a:lnTo>
                  <a:lnTo>
                    <a:pt x="823" y="713"/>
                  </a:lnTo>
                  <a:lnTo>
                    <a:pt x="830" y="705"/>
                  </a:lnTo>
                  <a:lnTo>
                    <a:pt x="830" y="698"/>
                  </a:lnTo>
                  <a:lnTo>
                    <a:pt x="835" y="693"/>
                  </a:lnTo>
                  <a:lnTo>
                    <a:pt x="841" y="689"/>
                  </a:lnTo>
                  <a:lnTo>
                    <a:pt x="844" y="686"/>
                  </a:lnTo>
                  <a:lnTo>
                    <a:pt x="848" y="680"/>
                  </a:lnTo>
                  <a:lnTo>
                    <a:pt x="850" y="671"/>
                  </a:lnTo>
                  <a:lnTo>
                    <a:pt x="857" y="669"/>
                  </a:lnTo>
                  <a:lnTo>
                    <a:pt x="859" y="664"/>
                  </a:lnTo>
                  <a:lnTo>
                    <a:pt x="861" y="662"/>
                  </a:lnTo>
                  <a:lnTo>
                    <a:pt x="868" y="657"/>
                  </a:lnTo>
                  <a:lnTo>
                    <a:pt x="879" y="651"/>
                  </a:lnTo>
                  <a:lnTo>
                    <a:pt x="879" y="642"/>
                  </a:lnTo>
                  <a:lnTo>
                    <a:pt x="881" y="637"/>
                  </a:lnTo>
                  <a:lnTo>
                    <a:pt x="884" y="635"/>
                  </a:lnTo>
                  <a:lnTo>
                    <a:pt x="890" y="630"/>
                  </a:lnTo>
                  <a:lnTo>
                    <a:pt x="895" y="622"/>
                  </a:lnTo>
                  <a:lnTo>
                    <a:pt x="899" y="613"/>
                  </a:lnTo>
                  <a:lnTo>
                    <a:pt x="902" y="619"/>
                  </a:lnTo>
                  <a:lnTo>
                    <a:pt x="909" y="617"/>
                  </a:lnTo>
                  <a:lnTo>
                    <a:pt x="911" y="617"/>
                  </a:lnTo>
                  <a:lnTo>
                    <a:pt x="918" y="617"/>
                  </a:lnTo>
                  <a:lnTo>
                    <a:pt x="920" y="610"/>
                  </a:lnTo>
                  <a:lnTo>
                    <a:pt x="913" y="610"/>
                  </a:lnTo>
                  <a:lnTo>
                    <a:pt x="913" y="606"/>
                  </a:lnTo>
                  <a:lnTo>
                    <a:pt x="913" y="601"/>
                  </a:lnTo>
                  <a:lnTo>
                    <a:pt x="920" y="595"/>
                  </a:lnTo>
                  <a:lnTo>
                    <a:pt x="922" y="594"/>
                  </a:lnTo>
                  <a:lnTo>
                    <a:pt x="935" y="583"/>
                  </a:lnTo>
                  <a:lnTo>
                    <a:pt x="940" y="581"/>
                  </a:lnTo>
                  <a:lnTo>
                    <a:pt x="946" y="581"/>
                  </a:lnTo>
                  <a:lnTo>
                    <a:pt x="946" y="577"/>
                  </a:lnTo>
                  <a:lnTo>
                    <a:pt x="949" y="570"/>
                  </a:lnTo>
                  <a:lnTo>
                    <a:pt x="953" y="570"/>
                  </a:lnTo>
                  <a:lnTo>
                    <a:pt x="958" y="572"/>
                  </a:lnTo>
                  <a:lnTo>
                    <a:pt x="964" y="570"/>
                  </a:lnTo>
                  <a:lnTo>
                    <a:pt x="971" y="572"/>
                  </a:lnTo>
                  <a:lnTo>
                    <a:pt x="973" y="572"/>
                  </a:lnTo>
                  <a:lnTo>
                    <a:pt x="971" y="565"/>
                  </a:lnTo>
                  <a:lnTo>
                    <a:pt x="974" y="563"/>
                  </a:lnTo>
                  <a:lnTo>
                    <a:pt x="974" y="559"/>
                  </a:lnTo>
                  <a:lnTo>
                    <a:pt x="978" y="554"/>
                  </a:lnTo>
                  <a:lnTo>
                    <a:pt x="980" y="552"/>
                  </a:lnTo>
                  <a:lnTo>
                    <a:pt x="987" y="548"/>
                  </a:lnTo>
                  <a:lnTo>
                    <a:pt x="989" y="541"/>
                  </a:lnTo>
                  <a:lnTo>
                    <a:pt x="991" y="538"/>
                  </a:lnTo>
                  <a:lnTo>
                    <a:pt x="996" y="541"/>
                  </a:lnTo>
                  <a:lnTo>
                    <a:pt x="1002" y="538"/>
                  </a:lnTo>
                  <a:lnTo>
                    <a:pt x="1009" y="538"/>
                  </a:lnTo>
                  <a:lnTo>
                    <a:pt x="1005" y="534"/>
                  </a:lnTo>
                  <a:lnTo>
                    <a:pt x="1002" y="530"/>
                  </a:lnTo>
                  <a:lnTo>
                    <a:pt x="1002" y="529"/>
                  </a:lnTo>
                  <a:lnTo>
                    <a:pt x="1005" y="520"/>
                  </a:lnTo>
                  <a:lnTo>
                    <a:pt x="1011" y="518"/>
                  </a:lnTo>
                  <a:lnTo>
                    <a:pt x="1002" y="507"/>
                  </a:lnTo>
                  <a:lnTo>
                    <a:pt x="994" y="511"/>
                  </a:lnTo>
                  <a:lnTo>
                    <a:pt x="991" y="514"/>
                  </a:lnTo>
                  <a:lnTo>
                    <a:pt x="987" y="514"/>
                  </a:lnTo>
                  <a:lnTo>
                    <a:pt x="987" y="511"/>
                  </a:lnTo>
                  <a:lnTo>
                    <a:pt x="991" y="505"/>
                  </a:lnTo>
                  <a:lnTo>
                    <a:pt x="998" y="496"/>
                  </a:lnTo>
                  <a:lnTo>
                    <a:pt x="1005" y="476"/>
                  </a:lnTo>
                  <a:lnTo>
                    <a:pt x="1002" y="467"/>
                  </a:lnTo>
                  <a:lnTo>
                    <a:pt x="1011" y="460"/>
                  </a:lnTo>
                  <a:lnTo>
                    <a:pt x="1011" y="455"/>
                  </a:lnTo>
                  <a:lnTo>
                    <a:pt x="1003" y="453"/>
                  </a:lnTo>
                  <a:lnTo>
                    <a:pt x="1003" y="438"/>
                  </a:lnTo>
                  <a:lnTo>
                    <a:pt x="991" y="435"/>
                  </a:lnTo>
                  <a:lnTo>
                    <a:pt x="991" y="437"/>
                  </a:lnTo>
                  <a:lnTo>
                    <a:pt x="989" y="437"/>
                  </a:lnTo>
                  <a:lnTo>
                    <a:pt x="983" y="424"/>
                  </a:lnTo>
                  <a:lnTo>
                    <a:pt x="982" y="418"/>
                  </a:lnTo>
                  <a:lnTo>
                    <a:pt x="971" y="413"/>
                  </a:lnTo>
                  <a:lnTo>
                    <a:pt x="965" y="400"/>
                  </a:lnTo>
                  <a:lnTo>
                    <a:pt x="965" y="395"/>
                  </a:lnTo>
                  <a:lnTo>
                    <a:pt x="953" y="377"/>
                  </a:lnTo>
                  <a:lnTo>
                    <a:pt x="951" y="362"/>
                  </a:lnTo>
                  <a:lnTo>
                    <a:pt x="946" y="355"/>
                  </a:lnTo>
                  <a:lnTo>
                    <a:pt x="942" y="353"/>
                  </a:lnTo>
                  <a:lnTo>
                    <a:pt x="929" y="355"/>
                  </a:lnTo>
                  <a:lnTo>
                    <a:pt x="933" y="335"/>
                  </a:lnTo>
                  <a:lnTo>
                    <a:pt x="927" y="326"/>
                  </a:lnTo>
                  <a:lnTo>
                    <a:pt x="926" y="303"/>
                  </a:lnTo>
                  <a:lnTo>
                    <a:pt x="927" y="297"/>
                  </a:lnTo>
                  <a:lnTo>
                    <a:pt x="926" y="296"/>
                  </a:lnTo>
                  <a:lnTo>
                    <a:pt x="922" y="296"/>
                  </a:lnTo>
                  <a:lnTo>
                    <a:pt x="920" y="292"/>
                  </a:lnTo>
                  <a:lnTo>
                    <a:pt x="940" y="261"/>
                  </a:lnTo>
                  <a:lnTo>
                    <a:pt x="944" y="256"/>
                  </a:lnTo>
                  <a:lnTo>
                    <a:pt x="944" y="251"/>
                  </a:lnTo>
                  <a:lnTo>
                    <a:pt x="940" y="245"/>
                  </a:lnTo>
                  <a:lnTo>
                    <a:pt x="935" y="249"/>
                  </a:lnTo>
                  <a:lnTo>
                    <a:pt x="927" y="245"/>
                  </a:lnTo>
                  <a:lnTo>
                    <a:pt x="920" y="256"/>
                  </a:lnTo>
                  <a:lnTo>
                    <a:pt x="911" y="222"/>
                  </a:lnTo>
                  <a:lnTo>
                    <a:pt x="897" y="222"/>
                  </a:lnTo>
                  <a:lnTo>
                    <a:pt x="895" y="196"/>
                  </a:lnTo>
                  <a:lnTo>
                    <a:pt x="881" y="186"/>
                  </a:lnTo>
                  <a:lnTo>
                    <a:pt x="875" y="160"/>
                  </a:lnTo>
                  <a:lnTo>
                    <a:pt x="868" y="160"/>
                  </a:lnTo>
                  <a:lnTo>
                    <a:pt x="864" y="149"/>
                  </a:lnTo>
                  <a:lnTo>
                    <a:pt x="859" y="149"/>
                  </a:lnTo>
                  <a:lnTo>
                    <a:pt x="859" y="131"/>
                  </a:lnTo>
                  <a:lnTo>
                    <a:pt x="853" y="122"/>
                  </a:lnTo>
                  <a:lnTo>
                    <a:pt x="850" y="122"/>
                  </a:lnTo>
                  <a:lnTo>
                    <a:pt x="844" y="128"/>
                  </a:lnTo>
                  <a:lnTo>
                    <a:pt x="841" y="126"/>
                  </a:lnTo>
                  <a:lnTo>
                    <a:pt x="835" y="117"/>
                  </a:lnTo>
                  <a:lnTo>
                    <a:pt x="837" y="93"/>
                  </a:lnTo>
                  <a:lnTo>
                    <a:pt x="834" y="75"/>
                  </a:lnTo>
                  <a:lnTo>
                    <a:pt x="835" y="56"/>
                  </a:lnTo>
                  <a:lnTo>
                    <a:pt x="834" y="56"/>
                  </a:lnTo>
                  <a:lnTo>
                    <a:pt x="821" y="63"/>
                  </a:lnTo>
                  <a:lnTo>
                    <a:pt x="812" y="74"/>
                  </a:lnTo>
                  <a:lnTo>
                    <a:pt x="807" y="90"/>
                  </a:lnTo>
                  <a:lnTo>
                    <a:pt x="796" y="113"/>
                  </a:lnTo>
                  <a:lnTo>
                    <a:pt x="785" y="117"/>
                  </a:lnTo>
                  <a:lnTo>
                    <a:pt x="783" y="126"/>
                  </a:lnTo>
                  <a:lnTo>
                    <a:pt x="769" y="115"/>
                  </a:lnTo>
                  <a:lnTo>
                    <a:pt x="767" y="115"/>
                  </a:lnTo>
                  <a:lnTo>
                    <a:pt x="765" y="113"/>
                  </a:lnTo>
                  <a:lnTo>
                    <a:pt x="776" y="103"/>
                  </a:lnTo>
                  <a:lnTo>
                    <a:pt x="774" y="97"/>
                  </a:lnTo>
                  <a:lnTo>
                    <a:pt x="761" y="93"/>
                  </a:lnTo>
                  <a:lnTo>
                    <a:pt x="761" y="90"/>
                  </a:lnTo>
                  <a:lnTo>
                    <a:pt x="769" y="81"/>
                  </a:lnTo>
                  <a:lnTo>
                    <a:pt x="769" y="74"/>
                  </a:lnTo>
                  <a:lnTo>
                    <a:pt x="751" y="57"/>
                  </a:lnTo>
                  <a:lnTo>
                    <a:pt x="751" y="52"/>
                  </a:lnTo>
                  <a:lnTo>
                    <a:pt x="745" y="47"/>
                  </a:lnTo>
                  <a:lnTo>
                    <a:pt x="729" y="47"/>
                  </a:lnTo>
                  <a:lnTo>
                    <a:pt x="716" y="34"/>
                  </a:lnTo>
                  <a:lnTo>
                    <a:pt x="707" y="39"/>
                  </a:lnTo>
                  <a:lnTo>
                    <a:pt x="704" y="38"/>
                  </a:lnTo>
                  <a:lnTo>
                    <a:pt x="698" y="29"/>
                  </a:lnTo>
                  <a:lnTo>
                    <a:pt x="693" y="27"/>
                  </a:lnTo>
                  <a:lnTo>
                    <a:pt x="686" y="18"/>
                  </a:lnTo>
                  <a:lnTo>
                    <a:pt x="682" y="16"/>
                  </a:lnTo>
                  <a:lnTo>
                    <a:pt x="682" y="9"/>
                  </a:lnTo>
                  <a:lnTo>
                    <a:pt x="680" y="3"/>
                  </a:lnTo>
                  <a:lnTo>
                    <a:pt x="673" y="0"/>
                  </a:lnTo>
                  <a:lnTo>
                    <a:pt x="668" y="3"/>
                  </a:lnTo>
                  <a:lnTo>
                    <a:pt x="668" y="10"/>
                  </a:lnTo>
                  <a:lnTo>
                    <a:pt x="660" y="21"/>
                  </a:lnTo>
                  <a:lnTo>
                    <a:pt x="662" y="23"/>
                  </a:lnTo>
                  <a:lnTo>
                    <a:pt x="651" y="104"/>
                  </a:lnTo>
                  <a:lnTo>
                    <a:pt x="604" y="115"/>
                  </a:lnTo>
                  <a:lnTo>
                    <a:pt x="604" y="146"/>
                  </a:lnTo>
                  <a:lnTo>
                    <a:pt x="550" y="175"/>
                  </a:lnTo>
                  <a:lnTo>
                    <a:pt x="483" y="157"/>
                  </a:lnTo>
                  <a:lnTo>
                    <a:pt x="485" y="191"/>
                  </a:lnTo>
                  <a:lnTo>
                    <a:pt x="456" y="184"/>
                  </a:lnTo>
                  <a:lnTo>
                    <a:pt x="453" y="196"/>
                  </a:lnTo>
                  <a:lnTo>
                    <a:pt x="438" y="191"/>
                  </a:lnTo>
                  <a:lnTo>
                    <a:pt x="420" y="202"/>
                  </a:lnTo>
                  <a:lnTo>
                    <a:pt x="420" y="216"/>
                  </a:lnTo>
                  <a:lnTo>
                    <a:pt x="386" y="256"/>
                  </a:lnTo>
                  <a:lnTo>
                    <a:pt x="375" y="240"/>
                  </a:lnTo>
                  <a:lnTo>
                    <a:pt x="334" y="260"/>
                  </a:lnTo>
                  <a:lnTo>
                    <a:pt x="296" y="303"/>
                  </a:lnTo>
                  <a:lnTo>
                    <a:pt x="279" y="301"/>
                  </a:lnTo>
                  <a:lnTo>
                    <a:pt x="222" y="339"/>
                  </a:lnTo>
                  <a:lnTo>
                    <a:pt x="214" y="366"/>
                  </a:lnTo>
                  <a:lnTo>
                    <a:pt x="204" y="368"/>
                  </a:lnTo>
                  <a:lnTo>
                    <a:pt x="171" y="435"/>
                  </a:lnTo>
                  <a:lnTo>
                    <a:pt x="126" y="326"/>
                  </a:lnTo>
                  <a:lnTo>
                    <a:pt x="97" y="325"/>
                  </a:lnTo>
                  <a:lnTo>
                    <a:pt x="79" y="297"/>
                  </a:lnTo>
                  <a:lnTo>
                    <a:pt x="43" y="325"/>
                  </a:lnTo>
                  <a:lnTo>
                    <a:pt x="39" y="339"/>
                  </a:lnTo>
                  <a:lnTo>
                    <a:pt x="61" y="359"/>
                  </a:lnTo>
                  <a:lnTo>
                    <a:pt x="54" y="442"/>
                  </a:lnTo>
                  <a:lnTo>
                    <a:pt x="72" y="467"/>
                  </a:lnTo>
                  <a:lnTo>
                    <a:pt x="70" y="483"/>
                  </a:lnTo>
                  <a:lnTo>
                    <a:pt x="61" y="520"/>
                  </a:lnTo>
                  <a:lnTo>
                    <a:pt x="48" y="529"/>
                  </a:lnTo>
                  <a:lnTo>
                    <a:pt x="48" y="538"/>
                  </a:lnTo>
                  <a:lnTo>
                    <a:pt x="41" y="547"/>
                  </a:lnTo>
                  <a:lnTo>
                    <a:pt x="41" y="557"/>
                  </a:lnTo>
                  <a:lnTo>
                    <a:pt x="30" y="565"/>
                  </a:lnTo>
                  <a:lnTo>
                    <a:pt x="25" y="577"/>
                  </a:lnTo>
                  <a:lnTo>
                    <a:pt x="10" y="577"/>
                  </a:lnTo>
                  <a:lnTo>
                    <a:pt x="9" y="583"/>
                  </a:lnTo>
                  <a:lnTo>
                    <a:pt x="10" y="588"/>
                  </a:lnTo>
                  <a:lnTo>
                    <a:pt x="23" y="594"/>
                  </a:lnTo>
                  <a:lnTo>
                    <a:pt x="23" y="599"/>
                  </a:lnTo>
                  <a:lnTo>
                    <a:pt x="18" y="606"/>
                  </a:lnTo>
                  <a:lnTo>
                    <a:pt x="10" y="604"/>
                  </a:lnTo>
                  <a:lnTo>
                    <a:pt x="3" y="610"/>
                  </a:lnTo>
                  <a:lnTo>
                    <a:pt x="3" y="617"/>
                  </a:lnTo>
                  <a:lnTo>
                    <a:pt x="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19" name="Freeform 89"/>
            <p:cNvSpPr>
              <a:spLocks noChangeAspect="1"/>
            </p:cNvSpPr>
            <p:nvPr/>
          </p:nvSpPr>
          <p:spPr bwMode="auto">
            <a:xfrm>
              <a:off x="325623" y="3507344"/>
              <a:ext cx="2685619" cy="1577447"/>
            </a:xfrm>
            <a:custGeom>
              <a:avLst/>
              <a:gdLst>
                <a:gd name="T0" fmla="*/ 2147483647 w 3228"/>
                <a:gd name="T1" fmla="*/ 2147483647 h 2254"/>
                <a:gd name="T2" fmla="*/ 2147483647 w 3228"/>
                <a:gd name="T3" fmla="*/ 2147483647 h 2254"/>
                <a:gd name="T4" fmla="*/ 2147483647 w 3228"/>
                <a:gd name="T5" fmla="*/ 2147483647 h 2254"/>
                <a:gd name="T6" fmla="*/ 2147483647 w 3228"/>
                <a:gd name="T7" fmla="*/ 2147483647 h 2254"/>
                <a:gd name="T8" fmla="*/ 2147483647 w 3228"/>
                <a:gd name="T9" fmla="*/ 2147483647 h 2254"/>
                <a:gd name="T10" fmla="*/ 2147483647 w 3228"/>
                <a:gd name="T11" fmla="*/ 2147483647 h 2254"/>
                <a:gd name="T12" fmla="*/ 2147483647 w 3228"/>
                <a:gd name="T13" fmla="*/ 2147483647 h 2254"/>
                <a:gd name="T14" fmla="*/ 2147483647 w 3228"/>
                <a:gd name="T15" fmla="*/ 2147483647 h 2254"/>
                <a:gd name="T16" fmla="*/ 2147483647 w 3228"/>
                <a:gd name="T17" fmla="*/ 2147483647 h 2254"/>
                <a:gd name="T18" fmla="*/ 2147483647 w 3228"/>
                <a:gd name="T19" fmla="*/ 2147483647 h 2254"/>
                <a:gd name="T20" fmla="*/ 2147483647 w 3228"/>
                <a:gd name="T21" fmla="*/ 2147483647 h 2254"/>
                <a:gd name="T22" fmla="*/ 2147483647 w 3228"/>
                <a:gd name="T23" fmla="*/ 2147483647 h 2254"/>
                <a:gd name="T24" fmla="*/ 2147483647 w 3228"/>
                <a:gd name="T25" fmla="*/ 2147483647 h 2254"/>
                <a:gd name="T26" fmla="*/ 2147483647 w 3228"/>
                <a:gd name="T27" fmla="*/ 2147483647 h 2254"/>
                <a:gd name="T28" fmla="*/ 2147483647 w 3228"/>
                <a:gd name="T29" fmla="*/ 2147483647 h 2254"/>
                <a:gd name="T30" fmla="*/ 2147483647 w 3228"/>
                <a:gd name="T31" fmla="*/ 2147483647 h 2254"/>
                <a:gd name="T32" fmla="*/ 2147483647 w 3228"/>
                <a:gd name="T33" fmla="*/ 2147483647 h 2254"/>
                <a:gd name="T34" fmla="*/ 2147483647 w 3228"/>
                <a:gd name="T35" fmla="*/ 2147483647 h 2254"/>
                <a:gd name="T36" fmla="*/ 2147483647 w 3228"/>
                <a:gd name="T37" fmla="*/ 2147483647 h 2254"/>
                <a:gd name="T38" fmla="*/ 2147483647 w 3228"/>
                <a:gd name="T39" fmla="*/ 2147483647 h 2254"/>
                <a:gd name="T40" fmla="*/ 2147483647 w 3228"/>
                <a:gd name="T41" fmla="*/ 2147483647 h 2254"/>
                <a:gd name="T42" fmla="*/ 2147483647 w 3228"/>
                <a:gd name="T43" fmla="*/ 2147483647 h 2254"/>
                <a:gd name="T44" fmla="*/ 2147483647 w 3228"/>
                <a:gd name="T45" fmla="*/ 2147483647 h 2254"/>
                <a:gd name="T46" fmla="*/ 2147483647 w 3228"/>
                <a:gd name="T47" fmla="*/ 2147483647 h 2254"/>
                <a:gd name="T48" fmla="*/ 2147483647 w 3228"/>
                <a:gd name="T49" fmla="*/ 2147483647 h 2254"/>
                <a:gd name="T50" fmla="*/ 2147483647 w 3228"/>
                <a:gd name="T51" fmla="*/ 2147483647 h 2254"/>
                <a:gd name="T52" fmla="*/ 2147483647 w 3228"/>
                <a:gd name="T53" fmla="*/ 2147483647 h 2254"/>
                <a:gd name="T54" fmla="*/ 2147483647 w 3228"/>
                <a:gd name="T55" fmla="*/ 2147483647 h 2254"/>
                <a:gd name="T56" fmla="*/ 2147483647 w 3228"/>
                <a:gd name="T57" fmla="*/ 2147483647 h 2254"/>
                <a:gd name="T58" fmla="*/ 2147483647 w 3228"/>
                <a:gd name="T59" fmla="*/ 2147483647 h 2254"/>
                <a:gd name="T60" fmla="*/ 2147483647 w 3228"/>
                <a:gd name="T61" fmla="*/ 2147483647 h 2254"/>
                <a:gd name="T62" fmla="*/ 2147483647 w 3228"/>
                <a:gd name="T63" fmla="*/ 2147483647 h 2254"/>
                <a:gd name="T64" fmla="*/ 2147483647 w 3228"/>
                <a:gd name="T65" fmla="*/ 2147483647 h 2254"/>
                <a:gd name="T66" fmla="*/ 2147483647 w 3228"/>
                <a:gd name="T67" fmla="*/ 2147483647 h 2254"/>
                <a:gd name="T68" fmla="*/ 2147483647 w 3228"/>
                <a:gd name="T69" fmla="*/ 2147483647 h 2254"/>
                <a:gd name="T70" fmla="*/ 2147483647 w 3228"/>
                <a:gd name="T71" fmla="*/ 2147483647 h 2254"/>
                <a:gd name="T72" fmla="*/ 2147483647 w 3228"/>
                <a:gd name="T73" fmla="*/ 2147483647 h 2254"/>
                <a:gd name="T74" fmla="*/ 2147483647 w 3228"/>
                <a:gd name="T75" fmla="*/ 2147483647 h 2254"/>
                <a:gd name="T76" fmla="*/ 2147483647 w 3228"/>
                <a:gd name="T77" fmla="*/ 2147483647 h 2254"/>
                <a:gd name="T78" fmla="*/ 2147483647 w 3228"/>
                <a:gd name="T79" fmla="*/ 2147483647 h 2254"/>
                <a:gd name="T80" fmla="*/ 2147483647 w 3228"/>
                <a:gd name="T81" fmla="*/ 2147483647 h 2254"/>
                <a:gd name="T82" fmla="*/ 2147483647 w 3228"/>
                <a:gd name="T83" fmla="*/ 2147483647 h 2254"/>
                <a:gd name="T84" fmla="*/ 2147483647 w 3228"/>
                <a:gd name="T85" fmla="*/ 2147483647 h 2254"/>
                <a:gd name="T86" fmla="*/ 2147483647 w 3228"/>
                <a:gd name="T87" fmla="*/ 2147483647 h 2254"/>
                <a:gd name="T88" fmla="*/ 2147483647 w 3228"/>
                <a:gd name="T89" fmla="*/ 2147483647 h 2254"/>
                <a:gd name="T90" fmla="*/ 2147483647 w 3228"/>
                <a:gd name="T91" fmla="*/ 2147483647 h 2254"/>
                <a:gd name="T92" fmla="*/ 2147483647 w 3228"/>
                <a:gd name="T93" fmla="*/ 2147483647 h 2254"/>
                <a:gd name="T94" fmla="*/ 2147483647 w 3228"/>
                <a:gd name="T95" fmla="*/ 2147483647 h 2254"/>
                <a:gd name="T96" fmla="*/ 2147483647 w 3228"/>
                <a:gd name="T97" fmla="*/ 2147483647 h 2254"/>
                <a:gd name="T98" fmla="*/ 2147483647 w 3228"/>
                <a:gd name="T99" fmla="*/ 2147483647 h 2254"/>
                <a:gd name="T100" fmla="*/ 2147483647 w 3228"/>
                <a:gd name="T101" fmla="*/ 2147483647 h 2254"/>
                <a:gd name="T102" fmla="*/ 2147483647 w 3228"/>
                <a:gd name="T103" fmla="*/ 2147483647 h 2254"/>
                <a:gd name="T104" fmla="*/ 2147483647 w 3228"/>
                <a:gd name="T105" fmla="*/ 2147483647 h 2254"/>
                <a:gd name="T106" fmla="*/ 2147483647 w 3228"/>
                <a:gd name="T107" fmla="*/ 2147483647 h 2254"/>
                <a:gd name="T108" fmla="*/ 2147483647 w 3228"/>
                <a:gd name="T109" fmla="*/ 2147483647 h 2254"/>
                <a:gd name="T110" fmla="*/ 2147483647 w 3228"/>
                <a:gd name="T111" fmla="*/ 2147483647 h 2254"/>
                <a:gd name="T112" fmla="*/ 2147483647 w 3228"/>
                <a:gd name="T113" fmla="*/ 2147483647 h 2254"/>
                <a:gd name="T114" fmla="*/ 2147483647 w 3228"/>
                <a:gd name="T115" fmla="*/ 2147483647 h 2254"/>
                <a:gd name="T116" fmla="*/ 2147483647 w 3228"/>
                <a:gd name="T117" fmla="*/ 2147483647 h 2254"/>
                <a:gd name="T118" fmla="*/ 2147483647 w 3228"/>
                <a:gd name="T119" fmla="*/ 2147483647 h 2254"/>
                <a:gd name="T120" fmla="*/ 2147483647 w 3228"/>
                <a:gd name="T121" fmla="*/ 2147483647 h 2254"/>
                <a:gd name="T122" fmla="*/ 2147483647 w 3228"/>
                <a:gd name="T123" fmla="*/ 2147483647 h 2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28"/>
                <a:gd name="T187" fmla="*/ 0 h 2254"/>
                <a:gd name="T188" fmla="*/ 3228 w 3228"/>
                <a:gd name="T189" fmla="*/ 2254 h 2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28" h="2254">
                  <a:moveTo>
                    <a:pt x="9" y="532"/>
                  </a:moveTo>
                  <a:lnTo>
                    <a:pt x="10" y="545"/>
                  </a:lnTo>
                  <a:lnTo>
                    <a:pt x="12" y="552"/>
                  </a:lnTo>
                  <a:lnTo>
                    <a:pt x="16" y="557"/>
                  </a:lnTo>
                  <a:lnTo>
                    <a:pt x="10" y="563"/>
                  </a:lnTo>
                  <a:lnTo>
                    <a:pt x="10" y="574"/>
                  </a:lnTo>
                  <a:lnTo>
                    <a:pt x="9" y="595"/>
                  </a:lnTo>
                  <a:lnTo>
                    <a:pt x="0" y="602"/>
                  </a:lnTo>
                  <a:lnTo>
                    <a:pt x="9" y="626"/>
                  </a:lnTo>
                  <a:lnTo>
                    <a:pt x="18" y="639"/>
                  </a:lnTo>
                  <a:lnTo>
                    <a:pt x="19" y="649"/>
                  </a:lnTo>
                  <a:lnTo>
                    <a:pt x="30" y="666"/>
                  </a:lnTo>
                  <a:lnTo>
                    <a:pt x="30" y="678"/>
                  </a:lnTo>
                  <a:lnTo>
                    <a:pt x="23" y="696"/>
                  </a:lnTo>
                  <a:lnTo>
                    <a:pt x="19" y="696"/>
                  </a:lnTo>
                  <a:lnTo>
                    <a:pt x="16" y="704"/>
                  </a:lnTo>
                  <a:lnTo>
                    <a:pt x="23" y="731"/>
                  </a:lnTo>
                  <a:lnTo>
                    <a:pt x="27" y="731"/>
                  </a:lnTo>
                  <a:lnTo>
                    <a:pt x="27" y="738"/>
                  </a:lnTo>
                  <a:lnTo>
                    <a:pt x="30" y="749"/>
                  </a:lnTo>
                  <a:lnTo>
                    <a:pt x="18" y="756"/>
                  </a:lnTo>
                  <a:lnTo>
                    <a:pt x="10" y="760"/>
                  </a:lnTo>
                  <a:lnTo>
                    <a:pt x="9" y="770"/>
                  </a:lnTo>
                  <a:lnTo>
                    <a:pt x="16" y="776"/>
                  </a:lnTo>
                  <a:lnTo>
                    <a:pt x="16" y="779"/>
                  </a:lnTo>
                  <a:lnTo>
                    <a:pt x="5" y="796"/>
                  </a:lnTo>
                  <a:lnTo>
                    <a:pt x="5" y="806"/>
                  </a:lnTo>
                  <a:lnTo>
                    <a:pt x="16" y="814"/>
                  </a:lnTo>
                  <a:lnTo>
                    <a:pt x="19" y="814"/>
                  </a:lnTo>
                  <a:lnTo>
                    <a:pt x="23" y="819"/>
                  </a:lnTo>
                  <a:lnTo>
                    <a:pt x="27" y="830"/>
                  </a:lnTo>
                  <a:lnTo>
                    <a:pt x="27" y="841"/>
                  </a:lnTo>
                  <a:lnTo>
                    <a:pt x="32" y="853"/>
                  </a:lnTo>
                  <a:lnTo>
                    <a:pt x="32" y="859"/>
                  </a:lnTo>
                  <a:lnTo>
                    <a:pt x="43" y="859"/>
                  </a:lnTo>
                  <a:lnTo>
                    <a:pt x="61" y="870"/>
                  </a:lnTo>
                  <a:lnTo>
                    <a:pt x="93" y="877"/>
                  </a:lnTo>
                  <a:lnTo>
                    <a:pt x="99" y="884"/>
                  </a:lnTo>
                  <a:lnTo>
                    <a:pt x="95" y="895"/>
                  </a:lnTo>
                  <a:lnTo>
                    <a:pt x="108" y="899"/>
                  </a:lnTo>
                  <a:lnTo>
                    <a:pt x="115" y="917"/>
                  </a:lnTo>
                  <a:lnTo>
                    <a:pt x="124" y="922"/>
                  </a:lnTo>
                  <a:lnTo>
                    <a:pt x="133" y="917"/>
                  </a:lnTo>
                  <a:lnTo>
                    <a:pt x="142" y="918"/>
                  </a:lnTo>
                  <a:lnTo>
                    <a:pt x="157" y="922"/>
                  </a:lnTo>
                  <a:lnTo>
                    <a:pt x="164" y="926"/>
                  </a:lnTo>
                  <a:lnTo>
                    <a:pt x="166" y="936"/>
                  </a:lnTo>
                  <a:lnTo>
                    <a:pt x="169" y="947"/>
                  </a:lnTo>
                  <a:lnTo>
                    <a:pt x="177" y="955"/>
                  </a:lnTo>
                  <a:lnTo>
                    <a:pt x="177" y="960"/>
                  </a:lnTo>
                  <a:lnTo>
                    <a:pt x="184" y="971"/>
                  </a:lnTo>
                  <a:lnTo>
                    <a:pt x="186" y="978"/>
                  </a:lnTo>
                  <a:lnTo>
                    <a:pt x="180" y="994"/>
                  </a:lnTo>
                  <a:lnTo>
                    <a:pt x="187" y="998"/>
                  </a:lnTo>
                  <a:lnTo>
                    <a:pt x="198" y="1016"/>
                  </a:lnTo>
                  <a:lnTo>
                    <a:pt x="200" y="1023"/>
                  </a:lnTo>
                  <a:lnTo>
                    <a:pt x="204" y="1029"/>
                  </a:lnTo>
                  <a:lnTo>
                    <a:pt x="218" y="1034"/>
                  </a:lnTo>
                  <a:lnTo>
                    <a:pt x="225" y="1045"/>
                  </a:lnTo>
                  <a:lnTo>
                    <a:pt x="245" y="1057"/>
                  </a:lnTo>
                  <a:lnTo>
                    <a:pt x="249" y="1065"/>
                  </a:lnTo>
                  <a:lnTo>
                    <a:pt x="256" y="1063"/>
                  </a:lnTo>
                  <a:lnTo>
                    <a:pt x="278" y="1086"/>
                  </a:lnTo>
                  <a:lnTo>
                    <a:pt x="283" y="1099"/>
                  </a:lnTo>
                  <a:lnTo>
                    <a:pt x="287" y="1110"/>
                  </a:lnTo>
                  <a:lnTo>
                    <a:pt x="301" y="1117"/>
                  </a:lnTo>
                  <a:lnTo>
                    <a:pt x="314" y="1124"/>
                  </a:lnTo>
                  <a:lnTo>
                    <a:pt x="316" y="1135"/>
                  </a:lnTo>
                  <a:lnTo>
                    <a:pt x="323" y="1151"/>
                  </a:lnTo>
                  <a:lnTo>
                    <a:pt x="317" y="1164"/>
                  </a:lnTo>
                  <a:lnTo>
                    <a:pt x="321" y="1169"/>
                  </a:lnTo>
                  <a:lnTo>
                    <a:pt x="332" y="1182"/>
                  </a:lnTo>
                  <a:lnTo>
                    <a:pt x="344" y="1177"/>
                  </a:lnTo>
                  <a:lnTo>
                    <a:pt x="348" y="1159"/>
                  </a:lnTo>
                  <a:lnTo>
                    <a:pt x="361" y="1162"/>
                  </a:lnTo>
                  <a:lnTo>
                    <a:pt x="370" y="1151"/>
                  </a:lnTo>
                  <a:lnTo>
                    <a:pt x="377" y="1133"/>
                  </a:lnTo>
                  <a:lnTo>
                    <a:pt x="377" y="1115"/>
                  </a:lnTo>
                  <a:lnTo>
                    <a:pt x="382" y="1110"/>
                  </a:lnTo>
                  <a:lnTo>
                    <a:pt x="393" y="1110"/>
                  </a:lnTo>
                  <a:lnTo>
                    <a:pt x="400" y="1121"/>
                  </a:lnTo>
                  <a:lnTo>
                    <a:pt x="409" y="1122"/>
                  </a:lnTo>
                  <a:lnTo>
                    <a:pt x="413" y="1112"/>
                  </a:lnTo>
                  <a:lnTo>
                    <a:pt x="429" y="1122"/>
                  </a:lnTo>
                  <a:lnTo>
                    <a:pt x="433" y="1124"/>
                  </a:lnTo>
                  <a:lnTo>
                    <a:pt x="460" y="1140"/>
                  </a:lnTo>
                  <a:lnTo>
                    <a:pt x="476" y="1148"/>
                  </a:lnTo>
                  <a:lnTo>
                    <a:pt x="483" y="1148"/>
                  </a:lnTo>
                  <a:lnTo>
                    <a:pt x="494" y="1153"/>
                  </a:lnTo>
                  <a:lnTo>
                    <a:pt x="500" y="1159"/>
                  </a:lnTo>
                  <a:lnTo>
                    <a:pt x="494" y="1162"/>
                  </a:lnTo>
                  <a:lnTo>
                    <a:pt x="494" y="1177"/>
                  </a:lnTo>
                  <a:lnTo>
                    <a:pt x="500" y="1186"/>
                  </a:lnTo>
                  <a:lnTo>
                    <a:pt x="500" y="1196"/>
                  </a:lnTo>
                  <a:lnTo>
                    <a:pt x="494" y="1205"/>
                  </a:lnTo>
                  <a:lnTo>
                    <a:pt x="507" y="1220"/>
                  </a:lnTo>
                  <a:lnTo>
                    <a:pt x="538" y="1238"/>
                  </a:lnTo>
                  <a:lnTo>
                    <a:pt x="550" y="1251"/>
                  </a:lnTo>
                  <a:lnTo>
                    <a:pt x="554" y="1263"/>
                  </a:lnTo>
                  <a:lnTo>
                    <a:pt x="566" y="1281"/>
                  </a:lnTo>
                  <a:lnTo>
                    <a:pt x="570" y="1299"/>
                  </a:lnTo>
                  <a:lnTo>
                    <a:pt x="581" y="1308"/>
                  </a:lnTo>
                  <a:lnTo>
                    <a:pt x="585" y="1319"/>
                  </a:lnTo>
                  <a:lnTo>
                    <a:pt x="594" y="1321"/>
                  </a:lnTo>
                  <a:lnTo>
                    <a:pt x="601" y="1328"/>
                  </a:lnTo>
                  <a:lnTo>
                    <a:pt x="613" y="1334"/>
                  </a:lnTo>
                  <a:lnTo>
                    <a:pt x="619" y="1343"/>
                  </a:lnTo>
                  <a:lnTo>
                    <a:pt x="628" y="1346"/>
                  </a:lnTo>
                  <a:lnTo>
                    <a:pt x="630" y="1352"/>
                  </a:lnTo>
                  <a:lnTo>
                    <a:pt x="642" y="1357"/>
                  </a:lnTo>
                  <a:lnTo>
                    <a:pt x="642" y="1373"/>
                  </a:lnTo>
                  <a:lnTo>
                    <a:pt x="651" y="1379"/>
                  </a:lnTo>
                  <a:lnTo>
                    <a:pt x="651" y="1390"/>
                  </a:lnTo>
                  <a:lnTo>
                    <a:pt x="659" y="1399"/>
                  </a:lnTo>
                  <a:lnTo>
                    <a:pt x="662" y="1418"/>
                  </a:lnTo>
                  <a:lnTo>
                    <a:pt x="662" y="1428"/>
                  </a:lnTo>
                  <a:lnTo>
                    <a:pt x="669" y="1438"/>
                  </a:lnTo>
                  <a:lnTo>
                    <a:pt x="675" y="1449"/>
                  </a:lnTo>
                  <a:lnTo>
                    <a:pt x="687" y="1462"/>
                  </a:lnTo>
                  <a:lnTo>
                    <a:pt x="693" y="1455"/>
                  </a:lnTo>
                  <a:lnTo>
                    <a:pt x="705" y="1449"/>
                  </a:lnTo>
                  <a:lnTo>
                    <a:pt x="715" y="1451"/>
                  </a:lnTo>
                  <a:lnTo>
                    <a:pt x="724" y="1444"/>
                  </a:lnTo>
                  <a:lnTo>
                    <a:pt x="742" y="1442"/>
                  </a:lnTo>
                  <a:lnTo>
                    <a:pt x="752" y="1446"/>
                  </a:lnTo>
                  <a:lnTo>
                    <a:pt x="754" y="1455"/>
                  </a:lnTo>
                  <a:lnTo>
                    <a:pt x="769" y="1456"/>
                  </a:lnTo>
                  <a:lnTo>
                    <a:pt x="774" y="1467"/>
                  </a:lnTo>
                  <a:lnTo>
                    <a:pt x="781" y="1473"/>
                  </a:lnTo>
                  <a:lnTo>
                    <a:pt x="776" y="1478"/>
                  </a:lnTo>
                  <a:lnTo>
                    <a:pt x="769" y="1498"/>
                  </a:lnTo>
                  <a:lnTo>
                    <a:pt x="761" y="1503"/>
                  </a:lnTo>
                  <a:lnTo>
                    <a:pt x="761" y="1509"/>
                  </a:lnTo>
                  <a:lnTo>
                    <a:pt x="767" y="1521"/>
                  </a:lnTo>
                  <a:lnTo>
                    <a:pt x="760" y="1538"/>
                  </a:lnTo>
                  <a:lnTo>
                    <a:pt x="761" y="1543"/>
                  </a:lnTo>
                  <a:lnTo>
                    <a:pt x="781" y="1541"/>
                  </a:lnTo>
                  <a:lnTo>
                    <a:pt x="783" y="1548"/>
                  </a:lnTo>
                  <a:lnTo>
                    <a:pt x="790" y="1556"/>
                  </a:lnTo>
                  <a:lnTo>
                    <a:pt x="799" y="1559"/>
                  </a:lnTo>
                  <a:lnTo>
                    <a:pt x="805" y="1567"/>
                  </a:lnTo>
                  <a:lnTo>
                    <a:pt x="798" y="1583"/>
                  </a:lnTo>
                  <a:lnTo>
                    <a:pt x="814" y="1590"/>
                  </a:lnTo>
                  <a:lnTo>
                    <a:pt x="828" y="1590"/>
                  </a:lnTo>
                  <a:lnTo>
                    <a:pt x="837" y="1595"/>
                  </a:lnTo>
                  <a:lnTo>
                    <a:pt x="843" y="1612"/>
                  </a:lnTo>
                  <a:lnTo>
                    <a:pt x="837" y="1619"/>
                  </a:lnTo>
                  <a:lnTo>
                    <a:pt x="845" y="1626"/>
                  </a:lnTo>
                  <a:lnTo>
                    <a:pt x="859" y="1630"/>
                  </a:lnTo>
                  <a:lnTo>
                    <a:pt x="864" y="1637"/>
                  </a:lnTo>
                  <a:lnTo>
                    <a:pt x="879" y="1630"/>
                  </a:lnTo>
                  <a:lnTo>
                    <a:pt x="888" y="1635"/>
                  </a:lnTo>
                  <a:lnTo>
                    <a:pt x="899" y="1624"/>
                  </a:lnTo>
                  <a:lnTo>
                    <a:pt x="911" y="1621"/>
                  </a:lnTo>
                  <a:lnTo>
                    <a:pt x="917" y="1626"/>
                  </a:lnTo>
                  <a:lnTo>
                    <a:pt x="920" y="1637"/>
                  </a:lnTo>
                  <a:lnTo>
                    <a:pt x="909" y="1666"/>
                  </a:lnTo>
                  <a:lnTo>
                    <a:pt x="906" y="1671"/>
                  </a:lnTo>
                  <a:lnTo>
                    <a:pt x="897" y="1695"/>
                  </a:lnTo>
                  <a:lnTo>
                    <a:pt x="902" y="1700"/>
                  </a:lnTo>
                  <a:lnTo>
                    <a:pt x="913" y="1700"/>
                  </a:lnTo>
                  <a:lnTo>
                    <a:pt x="917" y="1711"/>
                  </a:lnTo>
                  <a:lnTo>
                    <a:pt x="926" y="1713"/>
                  </a:lnTo>
                  <a:lnTo>
                    <a:pt x="933" y="1711"/>
                  </a:lnTo>
                  <a:lnTo>
                    <a:pt x="937" y="1716"/>
                  </a:lnTo>
                  <a:lnTo>
                    <a:pt x="951" y="1707"/>
                  </a:lnTo>
                  <a:lnTo>
                    <a:pt x="964" y="1711"/>
                  </a:lnTo>
                  <a:lnTo>
                    <a:pt x="974" y="1720"/>
                  </a:lnTo>
                  <a:lnTo>
                    <a:pt x="978" y="1731"/>
                  </a:lnTo>
                  <a:lnTo>
                    <a:pt x="994" y="1747"/>
                  </a:lnTo>
                  <a:lnTo>
                    <a:pt x="998" y="1745"/>
                  </a:lnTo>
                  <a:lnTo>
                    <a:pt x="1018" y="1771"/>
                  </a:lnTo>
                  <a:lnTo>
                    <a:pt x="1018" y="1783"/>
                  </a:lnTo>
                  <a:lnTo>
                    <a:pt x="1021" y="1801"/>
                  </a:lnTo>
                  <a:lnTo>
                    <a:pt x="1020" y="1810"/>
                  </a:lnTo>
                  <a:lnTo>
                    <a:pt x="1034" y="1819"/>
                  </a:lnTo>
                  <a:lnTo>
                    <a:pt x="1041" y="1819"/>
                  </a:lnTo>
                  <a:lnTo>
                    <a:pt x="1049" y="1817"/>
                  </a:lnTo>
                  <a:lnTo>
                    <a:pt x="1047" y="1805"/>
                  </a:lnTo>
                  <a:lnTo>
                    <a:pt x="1043" y="1792"/>
                  </a:lnTo>
                  <a:lnTo>
                    <a:pt x="1047" y="1781"/>
                  </a:lnTo>
                  <a:lnTo>
                    <a:pt x="1063" y="1769"/>
                  </a:lnTo>
                  <a:lnTo>
                    <a:pt x="1067" y="1783"/>
                  </a:lnTo>
                  <a:lnTo>
                    <a:pt x="1065" y="1789"/>
                  </a:lnTo>
                  <a:lnTo>
                    <a:pt x="1065" y="1810"/>
                  </a:lnTo>
                  <a:lnTo>
                    <a:pt x="1083" y="1817"/>
                  </a:lnTo>
                  <a:lnTo>
                    <a:pt x="1086" y="1823"/>
                  </a:lnTo>
                  <a:lnTo>
                    <a:pt x="1101" y="1823"/>
                  </a:lnTo>
                  <a:lnTo>
                    <a:pt x="1094" y="1830"/>
                  </a:lnTo>
                  <a:lnTo>
                    <a:pt x="1097" y="1834"/>
                  </a:lnTo>
                  <a:lnTo>
                    <a:pt x="1104" y="1828"/>
                  </a:lnTo>
                  <a:lnTo>
                    <a:pt x="1112" y="1834"/>
                  </a:lnTo>
                  <a:lnTo>
                    <a:pt x="1114" y="1830"/>
                  </a:lnTo>
                  <a:lnTo>
                    <a:pt x="1112" y="1823"/>
                  </a:lnTo>
                  <a:lnTo>
                    <a:pt x="1117" y="1810"/>
                  </a:lnTo>
                  <a:lnTo>
                    <a:pt x="1128" y="1801"/>
                  </a:lnTo>
                  <a:lnTo>
                    <a:pt x="1135" y="1805"/>
                  </a:lnTo>
                  <a:lnTo>
                    <a:pt x="1144" y="1799"/>
                  </a:lnTo>
                  <a:lnTo>
                    <a:pt x="1155" y="1801"/>
                  </a:lnTo>
                  <a:lnTo>
                    <a:pt x="1155" y="1812"/>
                  </a:lnTo>
                  <a:lnTo>
                    <a:pt x="1166" y="1823"/>
                  </a:lnTo>
                  <a:lnTo>
                    <a:pt x="1171" y="1823"/>
                  </a:lnTo>
                  <a:lnTo>
                    <a:pt x="1173" y="1828"/>
                  </a:lnTo>
                  <a:lnTo>
                    <a:pt x="1179" y="1834"/>
                  </a:lnTo>
                  <a:lnTo>
                    <a:pt x="1186" y="1841"/>
                  </a:lnTo>
                  <a:lnTo>
                    <a:pt x="1197" y="1845"/>
                  </a:lnTo>
                  <a:lnTo>
                    <a:pt x="1207" y="1859"/>
                  </a:lnTo>
                  <a:lnTo>
                    <a:pt x="1211" y="1863"/>
                  </a:lnTo>
                  <a:lnTo>
                    <a:pt x="1213" y="1870"/>
                  </a:lnTo>
                  <a:lnTo>
                    <a:pt x="1209" y="1872"/>
                  </a:lnTo>
                  <a:lnTo>
                    <a:pt x="1218" y="1877"/>
                  </a:lnTo>
                  <a:lnTo>
                    <a:pt x="1225" y="1881"/>
                  </a:lnTo>
                  <a:lnTo>
                    <a:pt x="1233" y="1875"/>
                  </a:lnTo>
                  <a:lnTo>
                    <a:pt x="1243" y="1881"/>
                  </a:lnTo>
                  <a:lnTo>
                    <a:pt x="1258" y="1881"/>
                  </a:lnTo>
                  <a:lnTo>
                    <a:pt x="1258" y="1882"/>
                  </a:lnTo>
                  <a:lnTo>
                    <a:pt x="1265" y="1886"/>
                  </a:lnTo>
                  <a:lnTo>
                    <a:pt x="1285" y="1881"/>
                  </a:lnTo>
                  <a:lnTo>
                    <a:pt x="1287" y="1891"/>
                  </a:lnTo>
                  <a:lnTo>
                    <a:pt x="1289" y="1893"/>
                  </a:lnTo>
                  <a:lnTo>
                    <a:pt x="1307" y="1891"/>
                  </a:lnTo>
                  <a:lnTo>
                    <a:pt x="1308" y="1895"/>
                  </a:lnTo>
                  <a:lnTo>
                    <a:pt x="1312" y="1893"/>
                  </a:lnTo>
                  <a:lnTo>
                    <a:pt x="1319" y="1899"/>
                  </a:lnTo>
                  <a:lnTo>
                    <a:pt x="1323" y="1895"/>
                  </a:lnTo>
                  <a:lnTo>
                    <a:pt x="1332" y="1904"/>
                  </a:lnTo>
                  <a:lnTo>
                    <a:pt x="1339" y="1904"/>
                  </a:lnTo>
                  <a:lnTo>
                    <a:pt x="1348" y="1891"/>
                  </a:lnTo>
                  <a:lnTo>
                    <a:pt x="1357" y="1882"/>
                  </a:lnTo>
                  <a:lnTo>
                    <a:pt x="1364" y="1888"/>
                  </a:lnTo>
                  <a:lnTo>
                    <a:pt x="1370" y="1895"/>
                  </a:lnTo>
                  <a:lnTo>
                    <a:pt x="1377" y="1895"/>
                  </a:lnTo>
                  <a:lnTo>
                    <a:pt x="1377" y="1888"/>
                  </a:lnTo>
                  <a:lnTo>
                    <a:pt x="1381" y="1877"/>
                  </a:lnTo>
                  <a:lnTo>
                    <a:pt x="1392" y="1886"/>
                  </a:lnTo>
                  <a:lnTo>
                    <a:pt x="1399" y="1881"/>
                  </a:lnTo>
                  <a:lnTo>
                    <a:pt x="1401" y="1886"/>
                  </a:lnTo>
                  <a:lnTo>
                    <a:pt x="1417" y="1881"/>
                  </a:lnTo>
                  <a:lnTo>
                    <a:pt x="1426" y="1882"/>
                  </a:lnTo>
                  <a:lnTo>
                    <a:pt x="1438" y="1872"/>
                  </a:lnTo>
                  <a:lnTo>
                    <a:pt x="1446" y="1872"/>
                  </a:lnTo>
                  <a:lnTo>
                    <a:pt x="1453" y="1875"/>
                  </a:lnTo>
                  <a:lnTo>
                    <a:pt x="1455" y="1864"/>
                  </a:lnTo>
                  <a:lnTo>
                    <a:pt x="1464" y="1864"/>
                  </a:lnTo>
                  <a:lnTo>
                    <a:pt x="1469" y="1859"/>
                  </a:lnTo>
                  <a:lnTo>
                    <a:pt x="1473" y="1870"/>
                  </a:lnTo>
                  <a:lnTo>
                    <a:pt x="1480" y="1872"/>
                  </a:lnTo>
                  <a:lnTo>
                    <a:pt x="1493" y="1881"/>
                  </a:lnTo>
                  <a:lnTo>
                    <a:pt x="1500" y="1891"/>
                  </a:lnTo>
                  <a:lnTo>
                    <a:pt x="1494" y="1911"/>
                  </a:lnTo>
                  <a:lnTo>
                    <a:pt x="1500" y="1922"/>
                  </a:lnTo>
                  <a:lnTo>
                    <a:pt x="1498" y="1938"/>
                  </a:lnTo>
                  <a:lnTo>
                    <a:pt x="1494" y="1938"/>
                  </a:lnTo>
                  <a:lnTo>
                    <a:pt x="1491" y="1958"/>
                  </a:lnTo>
                  <a:lnTo>
                    <a:pt x="1487" y="1969"/>
                  </a:lnTo>
                  <a:lnTo>
                    <a:pt x="1480" y="1976"/>
                  </a:lnTo>
                  <a:lnTo>
                    <a:pt x="1473" y="1991"/>
                  </a:lnTo>
                  <a:lnTo>
                    <a:pt x="1471" y="1993"/>
                  </a:lnTo>
                  <a:lnTo>
                    <a:pt x="1473" y="2000"/>
                  </a:lnTo>
                  <a:lnTo>
                    <a:pt x="1471" y="2011"/>
                  </a:lnTo>
                  <a:lnTo>
                    <a:pt x="1473" y="2027"/>
                  </a:lnTo>
                  <a:lnTo>
                    <a:pt x="1480" y="2034"/>
                  </a:lnTo>
                  <a:lnTo>
                    <a:pt x="1484" y="2043"/>
                  </a:lnTo>
                  <a:lnTo>
                    <a:pt x="1498" y="2052"/>
                  </a:lnTo>
                  <a:lnTo>
                    <a:pt x="1502" y="2047"/>
                  </a:lnTo>
                  <a:lnTo>
                    <a:pt x="1498" y="2032"/>
                  </a:lnTo>
                  <a:lnTo>
                    <a:pt x="1503" y="2014"/>
                  </a:lnTo>
                  <a:lnTo>
                    <a:pt x="1514" y="1991"/>
                  </a:lnTo>
                  <a:lnTo>
                    <a:pt x="1523" y="1982"/>
                  </a:lnTo>
                  <a:lnTo>
                    <a:pt x="1536" y="1982"/>
                  </a:lnTo>
                  <a:lnTo>
                    <a:pt x="1545" y="1971"/>
                  </a:lnTo>
                  <a:lnTo>
                    <a:pt x="1556" y="1951"/>
                  </a:lnTo>
                  <a:lnTo>
                    <a:pt x="1568" y="1938"/>
                  </a:lnTo>
                  <a:lnTo>
                    <a:pt x="1572" y="1940"/>
                  </a:lnTo>
                  <a:lnTo>
                    <a:pt x="1583" y="1935"/>
                  </a:lnTo>
                  <a:lnTo>
                    <a:pt x="1583" y="1917"/>
                  </a:lnTo>
                  <a:lnTo>
                    <a:pt x="1585" y="1915"/>
                  </a:lnTo>
                  <a:lnTo>
                    <a:pt x="1601" y="1911"/>
                  </a:lnTo>
                  <a:lnTo>
                    <a:pt x="1601" y="1904"/>
                  </a:lnTo>
                  <a:lnTo>
                    <a:pt x="1614" y="1891"/>
                  </a:lnTo>
                  <a:lnTo>
                    <a:pt x="1621" y="1891"/>
                  </a:lnTo>
                  <a:lnTo>
                    <a:pt x="1630" y="1881"/>
                  </a:lnTo>
                  <a:lnTo>
                    <a:pt x="1639" y="1882"/>
                  </a:lnTo>
                  <a:lnTo>
                    <a:pt x="1646" y="1881"/>
                  </a:lnTo>
                  <a:lnTo>
                    <a:pt x="1659" y="1882"/>
                  </a:lnTo>
                  <a:lnTo>
                    <a:pt x="1666" y="1877"/>
                  </a:lnTo>
                  <a:lnTo>
                    <a:pt x="1666" y="1872"/>
                  </a:lnTo>
                  <a:lnTo>
                    <a:pt x="1677" y="1864"/>
                  </a:lnTo>
                  <a:lnTo>
                    <a:pt x="1684" y="1857"/>
                  </a:lnTo>
                  <a:lnTo>
                    <a:pt x="1691" y="1863"/>
                  </a:lnTo>
                  <a:lnTo>
                    <a:pt x="1700" y="1857"/>
                  </a:lnTo>
                  <a:lnTo>
                    <a:pt x="1707" y="1863"/>
                  </a:lnTo>
                  <a:lnTo>
                    <a:pt x="1738" y="1872"/>
                  </a:lnTo>
                  <a:lnTo>
                    <a:pt x="1762" y="1882"/>
                  </a:lnTo>
                  <a:lnTo>
                    <a:pt x="1762" y="1899"/>
                  </a:lnTo>
                  <a:lnTo>
                    <a:pt x="1754" y="1911"/>
                  </a:lnTo>
                  <a:lnTo>
                    <a:pt x="1754" y="1919"/>
                  </a:lnTo>
                  <a:lnTo>
                    <a:pt x="1767" y="1924"/>
                  </a:lnTo>
                  <a:lnTo>
                    <a:pt x="1792" y="1928"/>
                  </a:lnTo>
                  <a:lnTo>
                    <a:pt x="1801" y="1929"/>
                  </a:lnTo>
                  <a:lnTo>
                    <a:pt x="1812" y="1928"/>
                  </a:lnTo>
                  <a:lnTo>
                    <a:pt x="1816" y="1933"/>
                  </a:lnTo>
                  <a:lnTo>
                    <a:pt x="1830" y="1940"/>
                  </a:lnTo>
                  <a:lnTo>
                    <a:pt x="1846" y="1946"/>
                  </a:lnTo>
                  <a:lnTo>
                    <a:pt x="1859" y="1962"/>
                  </a:lnTo>
                  <a:lnTo>
                    <a:pt x="1875" y="1964"/>
                  </a:lnTo>
                  <a:lnTo>
                    <a:pt x="1877" y="1962"/>
                  </a:lnTo>
                  <a:lnTo>
                    <a:pt x="1895" y="1946"/>
                  </a:lnTo>
                  <a:lnTo>
                    <a:pt x="1906" y="1947"/>
                  </a:lnTo>
                  <a:lnTo>
                    <a:pt x="1913" y="1946"/>
                  </a:lnTo>
                  <a:lnTo>
                    <a:pt x="1915" y="1953"/>
                  </a:lnTo>
                  <a:lnTo>
                    <a:pt x="1930" y="1967"/>
                  </a:lnTo>
                  <a:lnTo>
                    <a:pt x="1935" y="1971"/>
                  </a:lnTo>
                  <a:lnTo>
                    <a:pt x="1944" y="1971"/>
                  </a:lnTo>
                  <a:lnTo>
                    <a:pt x="1958" y="1980"/>
                  </a:lnTo>
                  <a:lnTo>
                    <a:pt x="1967" y="1991"/>
                  </a:lnTo>
                  <a:lnTo>
                    <a:pt x="1960" y="2003"/>
                  </a:lnTo>
                  <a:lnTo>
                    <a:pt x="1958" y="2034"/>
                  </a:lnTo>
                  <a:lnTo>
                    <a:pt x="1946" y="2047"/>
                  </a:lnTo>
                  <a:lnTo>
                    <a:pt x="1946" y="2070"/>
                  </a:lnTo>
                  <a:lnTo>
                    <a:pt x="1953" y="2085"/>
                  </a:lnTo>
                  <a:lnTo>
                    <a:pt x="1969" y="2094"/>
                  </a:lnTo>
                  <a:lnTo>
                    <a:pt x="1967" y="2103"/>
                  </a:lnTo>
                  <a:lnTo>
                    <a:pt x="1975" y="2103"/>
                  </a:lnTo>
                  <a:lnTo>
                    <a:pt x="1989" y="2099"/>
                  </a:lnTo>
                  <a:lnTo>
                    <a:pt x="1998" y="2099"/>
                  </a:lnTo>
                  <a:lnTo>
                    <a:pt x="2007" y="2094"/>
                  </a:lnTo>
                  <a:lnTo>
                    <a:pt x="2011" y="2099"/>
                  </a:lnTo>
                  <a:lnTo>
                    <a:pt x="2020" y="2128"/>
                  </a:lnTo>
                  <a:lnTo>
                    <a:pt x="2022" y="2144"/>
                  </a:lnTo>
                  <a:lnTo>
                    <a:pt x="2018" y="2144"/>
                  </a:lnTo>
                  <a:lnTo>
                    <a:pt x="2013" y="2150"/>
                  </a:lnTo>
                  <a:lnTo>
                    <a:pt x="2007" y="2160"/>
                  </a:lnTo>
                  <a:lnTo>
                    <a:pt x="2004" y="2162"/>
                  </a:lnTo>
                  <a:lnTo>
                    <a:pt x="2000" y="2180"/>
                  </a:lnTo>
                  <a:lnTo>
                    <a:pt x="2004" y="2186"/>
                  </a:lnTo>
                  <a:lnTo>
                    <a:pt x="2007" y="2193"/>
                  </a:lnTo>
                  <a:lnTo>
                    <a:pt x="2011" y="2202"/>
                  </a:lnTo>
                  <a:lnTo>
                    <a:pt x="2013" y="2216"/>
                  </a:lnTo>
                  <a:lnTo>
                    <a:pt x="2011" y="2225"/>
                  </a:lnTo>
                  <a:lnTo>
                    <a:pt x="2011" y="2233"/>
                  </a:lnTo>
                  <a:lnTo>
                    <a:pt x="2020" y="2233"/>
                  </a:lnTo>
                  <a:lnTo>
                    <a:pt x="2034" y="2231"/>
                  </a:lnTo>
                  <a:lnTo>
                    <a:pt x="2045" y="2231"/>
                  </a:lnTo>
                  <a:lnTo>
                    <a:pt x="2061" y="2231"/>
                  </a:lnTo>
                  <a:lnTo>
                    <a:pt x="2087" y="2225"/>
                  </a:lnTo>
                  <a:lnTo>
                    <a:pt x="2097" y="2225"/>
                  </a:lnTo>
                  <a:lnTo>
                    <a:pt x="2105" y="2227"/>
                  </a:lnTo>
                  <a:lnTo>
                    <a:pt x="2121" y="2236"/>
                  </a:lnTo>
                  <a:lnTo>
                    <a:pt x="2135" y="2242"/>
                  </a:lnTo>
                  <a:lnTo>
                    <a:pt x="2143" y="2242"/>
                  </a:lnTo>
                  <a:lnTo>
                    <a:pt x="2164" y="2249"/>
                  </a:lnTo>
                  <a:lnTo>
                    <a:pt x="2173" y="2254"/>
                  </a:lnTo>
                  <a:lnTo>
                    <a:pt x="2188" y="2254"/>
                  </a:lnTo>
                  <a:lnTo>
                    <a:pt x="2209" y="2249"/>
                  </a:lnTo>
                  <a:lnTo>
                    <a:pt x="2229" y="2251"/>
                  </a:lnTo>
                  <a:lnTo>
                    <a:pt x="2255" y="2249"/>
                  </a:lnTo>
                  <a:lnTo>
                    <a:pt x="2264" y="2249"/>
                  </a:lnTo>
                  <a:lnTo>
                    <a:pt x="2271" y="2249"/>
                  </a:lnTo>
                  <a:lnTo>
                    <a:pt x="2282" y="2242"/>
                  </a:lnTo>
                  <a:lnTo>
                    <a:pt x="2294" y="2238"/>
                  </a:lnTo>
                  <a:lnTo>
                    <a:pt x="2301" y="2236"/>
                  </a:lnTo>
                  <a:lnTo>
                    <a:pt x="2305" y="2220"/>
                  </a:lnTo>
                  <a:lnTo>
                    <a:pt x="2309" y="2209"/>
                  </a:lnTo>
                  <a:lnTo>
                    <a:pt x="2310" y="2202"/>
                  </a:lnTo>
                  <a:lnTo>
                    <a:pt x="2320" y="2193"/>
                  </a:lnTo>
                  <a:lnTo>
                    <a:pt x="2332" y="2180"/>
                  </a:lnTo>
                  <a:lnTo>
                    <a:pt x="2336" y="2175"/>
                  </a:lnTo>
                  <a:lnTo>
                    <a:pt x="2347" y="2169"/>
                  </a:lnTo>
                  <a:lnTo>
                    <a:pt x="2370" y="2146"/>
                  </a:lnTo>
                  <a:lnTo>
                    <a:pt x="2385" y="2133"/>
                  </a:lnTo>
                  <a:lnTo>
                    <a:pt x="2390" y="2128"/>
                  </a:lnTo>
                  <a:lnTo>
                    <a:pt x="2415" y="2132"/>
                  </a:lnTo>
                  <a:lnTo>
                    <a:pt x="2433" y="2132"/>
                  </a:lnTo>
                  <a:lnTo>
                    <a:pt x="2442" y="2126"/>
                  </a:lnTo>
                  <a:lnTo>
                    <a:pt x="2459" y="2121"/>
                  </a:lnTo>
                  <a:lnTo>
                    <a:pt x="2464" y="2117"/>
                  </a:lnTo>
                  <a:lnTo>
                    <a:pt x="2480" y="2110"/>
                  </a:lnTo>
                  <a:lnTo>
                    <a:pt x="2504" y="2103"/>
                  </a:lnTo>
                  <a:lnTo>
                    <a:pt x="2516" y="2094"/>
                  </a:lnTo>
                  <a:lnTo>
                    <a:pt x="2525" y="2092"/>
                  </a:lnTo>
                  <a:lnTo>
                    <a:pt x="2547" y="2081"/>
                  </a:lnTo>
                  <a:lnTo>
                    <a:pt x="2558" y="2079"/>
                  </a:lnTo>
                  <a:lnTo>
                    <a:pt x="2565" y="2074"/>
                  </a:lnTo>
                  <a:lnTo>
                    <a:pt x="2572" y="2067"/>
                  </a:lnTo>
                  <a:lnTo>
                    <a:pt x="2578" y="2056"/>
                  </a:lnTo>
                  <a:lnTo>
                    <a:pt x="2578" y="2047"/>
                  </a:lnTo>
                  <a:lnTo>
                    <a:pt x="2579" y="2043"/>
                  </a:lnTo>
                  <a:lnTo>
                    <a:pt x="2592" y="2034"/>
                  </a:lnTo>
                  <a:lnTo>
                    <a:pt x="2603" y="2027"/>
                  </a:lnTo>
                  <a:lnTo>
                    <a:pt x="2610" y="2023"/>
                  </a:lnTo>
                  <a:lnTo>
                    <a:pt x="2619" y="2018"/>
                  </a:lnTo>
                  <a:lnTo>
                    <a:pt x="2634" y="2016"/>
                  </a:lnTo>
                  <a:lnTo>
                    <a:pt x="2654" y="2009"/>
                  </a:lnTo>
                  <a:lnTo>
                    <a:pt x="2668" y="2009"/>
                  </a:lnTo>
                  <a:lnTo>
                    <a:pt x="2672" y="2009"/>
                  </a:lnTo>
                  <a:lnTo>
                    <a:pt x="2677" y="2016"/>
                  </a:lnTo>
                  <a:lnTo>
                    <a:pt x="2684" y="2027"/>
                  </a:lnTo>
                  <a:lnTo>
                    <a:pt x="2695" y="2038"/>
                  </a:lnTo>
                  <a:lnTo>
                    <a:pt x="2702" y="2032"/>
                  </a:lnTo>
                  <a:lnTo>
                    <a:pt x="2711" y="2034"/>
                  </a:lnTo>
                  <a:lnTo>
                    <a:pt x="2722" y="2032"/>
                  </a:lnTo>
                  <a:lnTo>
                    <a:pt x="2726" y="2029"/>
                  </a:lnTo>
                  <a:lnTo>
                    <a:pt x="2733" y="2027"/>
                  </a:lnTo>
                  <a:lnTo>
                    <a:pt x="2737" y="2032"/>
                  </a:lnTo>
                  <a:lnTo>
                    <a:pt x="2737" y="2047"/>
                  </a:lnTo>
                  <a:lnTo>
                    <a:pt x="2738" y="2050"/>
                  </a:lnTo>
                  <a:lnTo>
                    <a:pt x="2749" y="2058"/>
                  </a:lnTo>
                  <a:lnTo>
                    <a:pt x="2756" y="2050"/>
                  </a:lnTo>
                  <a:lnTo>
                    <a:pt x="2762" y="2050"/>
                  </a:lnTo>
                  <a:lnTo>
                    <a:pt x="2769" y="2063"/>
                  </a:lnTo>
                  <a:lnTo>
                    <a:pt x="2778" y="2070"/>
                  </a:lnTo>
                  <a:lnTo>
                    <a:pt x="2783" y="2074"/>
                  </a:lnTo>
                  <a:lnTo>
                    <a:pt x="2791" y="2085"/>
                  </a:lnTo>
                  <a:lnTo>
                    <a:pt x="2800" y="2099"/>
                  </a:lnTo>
                  <a:lnTo>
                    <a:pt x="2805" y="2097"/>
                  </a:lnTo>
                  <a:lnTo>
                    <a:pt x="2818" y="2108"/>
                  </a:lnTo>
                  <a:lnTo>
                    <a:pt x="2821" y="2114"/>
                  </a:lnTo>
                  <a:lnTo>
                    <a:pt x="2830" y="2121"/>
                  </a:lnTo>
                  <a:lnTo>
                    <a:pt x="2838" y="2117"/>
                  </a:lnTo>
                  <a:lnTo>
                    <a:pt x="2845" y="2126"/>
                  </a:lnTo>
                  <a:lnTo>
                    <a:pt x="2848" y="2133"/>
                  </a:lnTo>
                  <a:lnTo>
                    <a:pt x="2856" y="2133"/>
                  </a:lnTo>
                  <a:lnTo>
                    <a:pt x="2856" y="2150"/>
                  </a:lnTo>
                  <a:lnTo>
                    <a:pt x="2863" y="2151"/>
                  </a:lnTo>
                  <a:lnTo>
                    <a:pt x="2867" y="2144"/>
                  </a:lnTo>
                  <a:lnTo>
                    <a:pt x="2870" y="2142"/>
                  </a:lnTo>
                  <a:lnTo>
                    <a:pt x="2883" y="2128"/>
                  </a:lnTo>
                  <a:lnTo>
                    <a:pt x="2890" y="2126"/>
                  </a:lnTo>
                  <a:lnTo>
                    <a:pt x="2897" y="2121"/>
                  </a:lnTo>
                  <a:lnTo>
                    <a:pt x="2904" y="2117"/>
                  </a:lnTo>
                  <a:lnTo>
                    <a:pt x="2906" y="2126"/>
                  </a:lnTo>
                  <a:lnTo>
                    <a:pt x="2915" y="2123"/>
                  </a:lnTo>
                  <a:lnTo>
                    <a:pt x="2913" y="2121"/>
                  </a:lnTo>
                  <a:lnTo>
                    <a:pt x="2913" y="2114"/>
                  </a:lnTo>
                  <a:lnTo>
                    <a:pt x="2915" y="2104"/>
                  </a:lnTo>
                  <a:lnTo>
                    <a:pt x="2923" y="2097"/>
                  </a:lnTo>
                  <a:lnTo>
                    <a:pt x="2913" y="2086"/>
                  </a:lnTo>
                  <a:lnTo>
                    <a:pt x="2910" y="2086"/>
                  </a:lnTo>
                  <a:lnTo>
                    <a:pt x="2908" y="2076"/>
                  </a:lnTo>
                  <a:lnTo>
                    <a:pt x="2913" y="2070"/>
                  </a:lnTo>
                  <a:lnTo>
                    <a:pt x="2913" y="2067"/>
                  </a:lnTo>
                  <a:lnTo>
                    <a:pt x="2917" y="2061"/>
                  </a:lnTo>
                  <a:lnTo>
                    <a:pt x="2915" y="2056"/>
                  </a:lnTo>
                  <a:lnTo>
                    <a:pt x="2921" y="2050"/>
                  </a:lnTo>
                  <a:lnTo>
                    <a:pt x="2928" y="2047"/>
                  </a:lnTo>
                  <a:lnTo>
                    <a:pt x="2928" y="2040"/>
                  </a:lnTo>
                  <a:lnTo>
                    <a:pt x="2932" y="2040"/>
                  </a:lnTo>
                  <a:lnTo>
                    <a:pt x="2937" y="2045"/>
                  </a:lnTo>
                  <a:lnTo>
                    <a:pt x="2941" y="2032"/>
                  </a:lnTo>
                  <a:lnTo>
                    <a:pt x="2941" y="2023"/>
                  </a:lnTo>
                  <a:lnTo>
                    <a:pt x="2948" y="2009"/>
                  </a:lnTo>
                  <a:lnTo>
                    <a:pt x="2951" y="2003"/>
                  </a:lnTo>
                  <a:lnTo>
                    <a:pt x="2955" y="1998"/>
                  </a:lnTo>
                  <a:lnTo>
                    <a:pt x="2955" y="1987"/>
                  </a:lnTo>
                  <a:lnTo>
                    <a:pt x="2962" y="1991"/>
                  </a:lnTo>
                  <a:lnTo>
                    <a:pt x="2968" y="2000"/>
                  </a:lnTo>
                  <a:lnTo>
                    <a:pt x="2969" y="2003"/>
                  </a:lnTo>
                  <a:lnTo>
                    <a:pt x="2978" y="1994"/>
                  </a:lnTo>
                  <a:lnTo>
                    <a:pt x="2984" y="1998"/>
                  </a:lnTo>
                  <a:lnTo>
                    <a:pt x="2986" y="2018"/>
                  </a:lnTo>
                  <a:lnTo>
                    <a:pt x="2993" y="2034"/>
                  </a:lnTo>
                  <a:lnTo>
                    <a:pt x="2997" y="2038"/>
                  </a:lnTo>
                  <a:lnTo>
                    <a:pt x="3000" y="2038"/>
                  </a:lnTo>
                  <a:lnTo>
                    <a:pt x="3004" y="2032"/>
                  </a:lnTo>
                  <a:lnTo>
                    <a:pt x="3013" y="2029"/>
                  </a:lnTo>
                  <a:lnTo>
                    <a:pt x="3020" y="2040"/>
                  </a:lnTo>
                  <a:lnTo>
                    <a:pt x="3022" y="2047"/>
                  </a:lnTo>
                  <a:lnTo>
                    <a:pt x="3029" y="2056"/>
                  </a:lnTo>
                  <a:lnTo>
                    <a:pt x="3027" y="2067"/>
                  </a:lnTo>
                  <a:lnTo>
                    <a:pt x="3031" y="2068"/>
                  </a:lnTo>
                  <a:lnTo>
                    <a:pt x="3038" y="2070"/>
                  </a:lnTo>
                  <a:lnTo>
                    <a:pt x="3038" y="2076"/>
                  </a:lnTo>
                  <a:lnTo>
                    <a:pt x="3045" y="2081"/>
                  </a:lnTo>
                  <a:lnTo>
                    <a:pt x="3054" y="2067"/>
                  </a:lnTo>
                  <a:lnTo>
                    <a:pt x="3065" y="2061"/>
                  </a:lnTo>
                  <a:lnTo>
                    <a:pt x="3062" y="2038"/>
                  </a:lnTo>
                  <a:lnTo>
                    <a:pt x="3071" y="2034"/>
                  </a:lnTo>
                  <a:lnTo>
                    <a:pt x="3085" y="2061"/>
                  </a:lnTo>
                  <a:lnTo>
                    <a:pt x="3085" y="2090"/>
                  </a:lnTo>
                  <a:lnTo>
                    <a:pt x="3092" y="2094"/>
                  </a:lnTo>
                  <a:lnTo>
                    <a:pt x="3114" y="2081"/>
                  </a:lnTo>
                  <a:lnTo>
                    <a:pt x="3123" y="2086"/>
                  </a:lnTo>
                  <a:lnTo>
                    <a:pt x="3139" y="2074"/>
                  </a:lnTo>
                  <a:lnTo>
                    <a:pt x="3146" y="2050"/>
                  </a:lnTo>
                  <a:lnTo>
                    <a:pt x="3134" y="2014"/>
                  </a:lnTo>
                  <a:lnTo>
                    <a:pt x="3136" y="1975"/>
                  </a:lnTo>
                  <a:lnTo>
                    <a:pt x="3146" y="1964"/>
                  </a:lnTo>
                  <a:lnTo>
                    <a:pt x="3143" y="1911"/>
                  </a:lnTo>
                  <a:lnTo>
                    <a:pt x="3170" y="1906"/>
                  </a:lnTo>
                  <a:lnTo>
                    <a:pt x="3175" y="1951"/>
                  </a:lnTo>
                  <a:lnTo>
                    <a:pt x="3197" y="1946"/>
                  </a:lnTo>
                  <a:lnTo>
                    <a:pt x="3192" y="1928"/>
                  </a:lnTo>
                  <a:lnTo>
                    <a:pt x="3208" y="1900"/>
                  </a:lnTo>
                  <a:lnTo>
                    <a:pt x="3206" y="1864"/>
                  </a:lnTo>
                  <a:lnTo>
                    <a:pt x="3226" y="1864"/>
                  </a:lnTo>
                  <a:lnTo>
                    <a:pt x="3226" y="1660"/>
                  </a:lnTo>
                  <a:lnTo>
                    <a:pt x="3219" y="1583"/>
                  </a:lnTo>
                  <a:lnTo>
                    <a:pt x="3222" y="1565"/>
                  </a:lnTo>
                  <a:lnTo>
                    <a:pt x="3219" y="1543"/>
                  </a:lnTo>
                  <a:lnTo>
                    <a:pt x="3228" y="1525"/>
                  </a:lnTo>
                  <a:lnTo>
                    <a:pt x="3219" y="1520"/>
                  </a:lnTo>
                  <a:lnTo>
                    <a:pt x="3204" y="1494"/>
                  </a:lnTo>
                  <a:lnTo>
                    <a:pt x="3208" y="1473"/>
                  </a:lnTo>
                  <a:lnTo>
                    <a:pt x="3197" y="1460"/>
                  </a:lnTo>
                  <a:lnTo>
                    <a:pt x="3192" y="1438"/>
                  </a:lnTo>
                  <a:lnTo>
                    <a:pt x="3177" y="1426"/>
                  </a:lnTo>
                  <a:lnTo>
                    <a:pt x="3182" y="1399"/>
                  </a:lnTo>
                  <a:lnTo>
                    <a:pt x="3190" y="1397"/>
                  </a:lnTo>
                  <a:lnTo>
                    <a:pt x="3204" y="1408"/>
                  </a:lnTo>
                  <a:lnTo>
                    <a:pt x="3208" y="1415"/>
                  </a:lnTo>
                  <a:lnTo>
                    <a:pt x="3213" y="1413"/>
                  </a:lnTo>
                  <a:lnTo>
                    <a:pt x="3215" y="1402"/>
                  </a:lnTo>
                  <a:lnTo>
                    <a:pt x="3228" y="1390"/>
                  </a:lnTo>
                  <a:lnTo>
                    <a:pt x="3182" y="1326"/>
                  </a:lnTo>
                  <a:lnTo>
                    <a:pt x="3181" y="1310"/>
                  </a:lnTo>
                  <a:lnTo>
                    <a:pt x="3166" y="1290"/>
                  </a:lnTo>
                  <a:lnTo>
                    <a:pt x="3161" y="1272"/>
                  </a:lnTo>
                  <a:lnTo>
                    <a:pt x="3164" y="1267"/>
                  </a:lnTo>
                  <a:lnTo>
                    <a:pt x="3164" y="1247"/>
                  </a:lnTo>
                  <a:lnTo>
                    <a:pt x="3146" y="1220"/>
                  </a:lnTo>
                  <a:lnTo>
                    <a:pt x="3137" y="1198"/>
                  </a:lnTo>
                  <a:lnTo>
                    <a:pt x="3137" y="1169"/>
                  </a:lnTo>
                  <a:lnTo>
                    <a:pt x="3119" y="1159"/>
                  </a:lnTo>
                  <a:lnTo>
                    <a:pt x="3108" y="1146"/>
                  </a:lnTo>
                  <a:lnTo>
                    <a:pt x="3062" y="1122"/>
                  </a:lnTo>
                  <a:lnTo>
                    <a:pt x="3047" y="1130"/>
                  </a:lnTo>
                  <a:lnTo>
                    <a:pt x="3006" y="1117"/>
                  </a:lnTo>
                  <a:lnTo>
                    <a:pt x="2998" y="1130"/>
                  </a:lnTo>
                  <a:lnTo>
                    <a:pt x="3007" y="1162"/>
                  </a:lnTo>
                  <a:lnTo>
                    <a:pt x="2998" y="1173"/>
                  </a:lnTo>
                  <a:lnTo>
                    <a:pt x="2991" y="1164"/>
                  </a:lnTo>
                  <a:lnTo>
                    <a:pt x="2984" y="1180"/>
                  </a:lnTo>
                  <a:lnTo>
                    <a:pt x="2986" y="1205"/>
                  </a:lnTo>
                  <a:lnTo>
                    <a:pt x="2969" y="1205"/>
                  </a:lnTo>
                  <a:lnTo>
                    <a:pt x="2968" y="1216"/>
                  </a:lnTo>
                  <a:lnTo>
                    <a:pt x="2928" y="1211"/>
                  </a:lnTo>
                  <a:lnTo>
                    <a:pt x="2930" y="1222"/>
                  </a:lnTo>
                  <a:lnTo>
                    <a:pt x="2915" y="1220"/>
                  </a:lnTo>
                  <a:lnTo>
                    <a:pt x="2910" y="1227"/>
                  </a:lnTo>
                  <a:lnTo>
                    <a:pt x="2890" y="1214"/>
                  </a:lnTo>
                  <a:lnTo>
                    <a:pt x="2904" y="1243"/>
                  </a:lnTo>
                  <a:lnTo>
                    <a:pt x="2897" y="1251"/>
                  </a:lnTo>
                  <a:lnTo>
                    <a:pt x="2904" y="1281"/>
                  </a:lnTo>
                  <a:lnTo>
                    <a:pt x="2897" y="1290"/>
                  </a:lnTo>
                  <a:lnTo>
                    <a:pt x="2845" y="1261"/>
                  </a:lnTo>
                  <a:lnTo>
                    <a:pt x="2829" y="1233"/>
                  </a:lnTo>
                  <a:lnTo>
                    <a:pt x="2814" y="1227"/>
                  </a:lnTo>
                  <a:lnTo>
                    <a:pt x="2794" y="1240"/>
                  </a:lnTo>
                  <a:lnTo>
                    <a:pt x="2811" y="1274"/>
                  </a:lnTo>
                  <a:lnTo>
                    <a:pt x="2809" y="1298"/>
                  </a:lnTo>
                  <a:lnTo>
                    <a:pt x="2802" y="1305"/>
                  </a:lnTo>
                  <a:lnTo>
                    <a:pt x="2794" y="1303"/>
                  </a:lnTo>
                  <a:lnTo>
                    <a:pt x="2793" y="1274"/>
                  </a:lnTo>
                  <a:lnTo>
                    <a:pt x="2785" y="1269"/>
                  </a:lnTo>
                  <a:lnTo>
                    <a:pt x="2749" y="1261"/>
                  </a:lnTo>
                  <a:lnTo>
                    <a:pt x="2738" y="1269"/>
                  </a:lnTo>
                  <a:lnTo>
                    <a:pt x="2719" y="1252"/>
                  </a:lnTo>
                  <a:lnTo>
                    <a:pt x="2691" y="1251"/>
                  </a:lnTo>
                  <a:lnTo>
                    <a:pt x="2672" y="1198"/>
                  </a:lnTo>
                  <a:lnTo>
                    <a:pt x="2686" y="1177"/>
                  </a:lnTo>
                  <a:lnTo>
                    <a:pt x="2686" y="1153"/>
                  </a:lnTo>
                  <a:lnTo>
                    <a:pt x="2677" y="1151"/>
                  </a:lnTo>
                  <a:lnTo>
                    <a:pt x="2670" y="1135"/>
                  </a:lnTo>
                  <a:lnTo>
                    <a:pt x="2632" y="1128"/>
                  </a:lnTo>
                  <a:lnTo>
                    <a:pt x="2616" y="1115"/>
                  </a:lnTo>
                  <a:lnTo>
                    <a:pt x="2607" y="1101"/>
                  </a:lnTo>
                  <a:lnTo>
                    <a:pt x="2610" y="1088"/>
                  </a:lnTo>
                  <a:lnTo>
                    <a:pt x="2572" y="1029"/>
                  </a:lnTo>
                  <a:lnTo>
                    <a:pt x="2538" y="1041"/>
                  </a:lnTo>
                  <a:lnTo>
                    <a:pt x="2533" y="1036"/>
                  </a:lnTo>
                  <a:lnTo>
                    <a:pt x="2514" y="1047"/>
                  </a:lnTo>
                  <a:lnTo>
                    <a:pt x="2502" y="1047"/>
                  </a:lnTo>
                  <a:lnTo>
                    <a:pt x="2484" y="1065"/>
                  </a:lnTo>
                  <a:lnTo>
                    <a:pt x="2459" y="1063"/>
                  </a:lnTo>
                  <a:lnTo>
                    <a:pt x="2446" y="1054"/>
                  </a:lnTo>
                  <a:lnTo>
                    <a:pt x="2431" y="1030"/>
                  </a:lnTo>
                  <a:lnTo>
                    <a:pt x="2415" y="1025"/>
                  </a:lnTo>
                  <a:lnTo>
                    <a:pt x="2395" y="1045"/>
                  </a:lnTo>
                  <a:lnTo>
                    <a:pt x="2365" y="1029"/>
                  </a:lnTo>
                  <a:lnTo>
                    <a:pt x="2348" y="1001"/>
                  </a:lnTo>
                  <a:lnTo>
                    <a:pt x="2334" y="1000"/>
                  </a:lnTo>
                  <a:lnTo>
                    <a:pt x="2321" y="1005"/>
                  </a:lnTo>
                  <a:lnTo>
                    <a:pt x="2312" y="978"/>
                  </a:lnTo>
                  <a:lnTo>
                    <a:pt x="2289" y="978"/>
                  </a:lnTo>
                  <a:lnTo>
                    <a:pt x="2264" y="965"/>
                  </a:lnTo>
                  <a:lnTo>
                    <a:pt x="2240" y="971"/>
                  </a:lnTo>
                  <a:lnTo>
                    <a:pt x="2222" y="965"/>
                  </a:lnTo>
                  <a:lnTo>
                    <a:pt x="2191" y="964"/>
                  </a:lnTo>
                  <a:lnTo>
                    <a:pt x="2188" y="931"/>
                  </a:lnTo>
                  <a:lnTo>
                    <a:pt x="2175" y="926"/>
                  </a:lnTo>
                  <a:lnTo>
                    <a:pt x="2157" y="935"/>
                  </a:lnTo>
                  <a:lnTo>
                    <a:pt x="2074" y="853"/>
                  </a:lnTo>
                  <a:lnTo>
                    <a:pt x="2079" y="819"/>
                  </a:lnTo>
                  <a:lnTo>
                    <a:pt x="2051" y="812"/>
                  </a:lnTo>
                  <a:lnTo>
                    <a:pt x="2036" y="823"/>
                  </a:lnTo>
                  <a:lnTo>
                    <a:pt x="2011" y="823"/>
                  </a:lnTo>
                  <a:lnTo>
                    <a:pt x="1976" y="846"/>
                  </a:lnTo>
                  <a:lnTo>
                    <a:pt x="1966" y="843"/>
                  </a:lnTo>
                  <a:lnTo>
                    <a:pt x="1930" y="799"/>
                  </a:lnTo>
                  <a:lnTo>
                    <a:pt x="1904" y="788"/>
                  </a:lnTo>
                  <a:lnTo>
                    <a:pt x="1895" y="741"/>
                  </a:lnTo>
                  <a:lnTo>
                    <a:pt x="1868" y="720"/>
                  </a:lnTo>
                  <a:lnTo>
                    <a:pt x="1866" y="704"/>
                  </a:lnTo>
                  <a:lnTo>
                    <a:pt x="1854" y="680"/>
                  </a:lnTo>
                  <a:lnTo>
                    <a:pt x="1854" y="671"/>
                  </a:lnTo>
                  <a:lnTo>
                    <a:pt x="1837" y="644"/>
                  </a:lnTo>
                  <a:lnTo>
                    <a:pt x="1823" y="608"/>
                  </a:lnTo>
                  <a:lnTo>
                    <a:pt x="1830" y="597"/>
                  </a:lnTo>
                  <a:lnTo>
                    <a:pt x="1846" y="592"/>
                  </a:lnTo>
                  <a:lnTo>
                    <a:pt x="1861" y="574"/>
                  </a:lnTo>
                  <a:lnTo>
                    <a:pt x="1859" y="537"/>
                  </a:lnTo>
                  <a:lnTo>
                    <a:pt x="1863" y="498"/>
                  </a:lnTo>
                  <a:lnTo>
                    <a:pt x="1857" y="463"/>
                  </a:lnTo>
                  <a:lnTo>
                    <a:pt x="1875" y="469"/>
                  </a:lnTo>
                  <a:lnTo>
                    <a:pt x="1883" y="463"/>
                  </a:lnTo>
                  <a:lnTo>
                    <a:pt x="1874" y="444"/>
                  </a:lnTo>
                  <a:lnTo>
                    <a:pt x="1846" y="429"/>
                  </a:lnTo>
                  <a:lnTo>
                    <a:pt x="1839" y="422"/>
                  </a:lnTo>
                  <a:lnTo>
                    <a:pt x="1846" y="380"/>
                  </a:lnTo>
                  <a:lnTo>
                    <a:pt x="1830" y="352"/>
                  </a:lnTo>
                  <a:lnTo>
                    <a:pt x="1837" y="341"/>
                  </a:lnTo>
                  <a:lnTo>
                    <a:pt x="1843" y="326"/>
                  </a:lnTo>
                  <a:lnTo>
                    <a:pt x="1852" y="321"/>
                  </a:lnTo>
                  <a:lnTo>
                    <a:pt x="1870" y="317"/>
                  </a:lnTo>
                  <a:lnTo>
                    <a:pt x="1904" y="227"/>
                  </a:lnTo>
                  <a:lnTo>
                    <a:pt x="1859" y="216"/>
                  </a:lnTo>
                  <a:lnTo>
                    <a:pt x="1845" y="189"/>
                  </a:lnTo>
                  <a:lnTo>
                    <a:pt x="1852" y="176"/>
                  </a:lnTo>
                  <a:lnTo>
                    <a:pt x="1866" y="178"/>
                  </a:lnTo>
                  <a:lnTo>
                    <a:pt x="1892" y="171"/>
                  </a:lnTo>
                  <a:lnTo>
                    <a:pt x="1830" y="117"/>
                  </a:lnTo>
                  <a:lnTo>
                    <a:pt x="1823" y="124"/>
                  </a:lnTo>
                  <a:lnTo>
                    <a:pt x="1774" y="90"/>
                  </a:lnTo>
                  <a:lnTo>
                    <a:pt x="1760" y="104"/>
                  </a:lnTo>
                  <a:lnTo>
                    <a:pt x="1736" y="61"/>
                  </a:lnTo>
                  <a:lnTo>
                    <a:pt x="1724" y="64"/>
                  </a:lnTo>
                  <a:lnTo>
                    <a:pt x="1717" y="54"/>
                  </a:lnTo>
                  <a:lnTo>
                    <a:pt x="1668" y="59"/>
                  </a:lnTo>
                  <a:lnTo>
                    <a:pt x="1652" y="52"/>
                  </a:lnTo>
                  <a:lnTo>
                    <a:pt x="1615" y="61"/>
                  </a:lnTo>
                  <a:lnTo>
                    <a:pt x="1568" y="55"/>
                  </a:lnTo>
                  <a:lnTo>
                    <a:pt x="1563" y="41"/>
                  </a:lnTo>
                  <a:lnTo>
                    <a:pt x="1509" y="55"/>
                  </a:lnTo>
                  <a:lnTo>
                    <a:pt x="1467" y="46"/>
                  </a:lnTo>
                  <a:lnTo>
                    <a:pt x="1364" y="59"/>
                  </a:lnTo>
                  <a:lnTo>
                    <a:pt x="1339" y="111"/>
                  </a:lnTo>
                  <a:lnTo>
                    <a:pt x="1265" y="129"/>
                  </a:lnTo>
                  <a:lnTo>
                    <a:pt x="1254" y="146"/>
                  </a:lnTo>
                  <a:lnTo>
                    <a:pt x="1242" y="140"/>
                  </a:lnTo>
                  <a:lnTo>
                    <a:pt x="1243" y="131"/>
                  </a:lnTo>
                  <a:lnTo>
                    <a:pt x="1200" y="104"/>
                  </a:lnTo>
                  <a:lnTo>
                    <a:pt x="1088" y="129"/>
                  </a:lnTo>
                  <a:lnTo>
                    <a:pt x="1077" y="128"/>
                  </a:lnTo>
                  <a:lnTo>
                    <a:pt x="1074" y="137"/>
                  </a:lnTo>
                  <a:lnTo>
                    <a:pt x="1012" y="158"/>
                  </a:lnTo>
                  <a:lnTo>
                    <a:pt x="1003" y="146"/>
                  </a:lnTo>
                  <a:lnTo>
                    <a:pt x="984" y="140"/>
                  </a:lnTo>
                  <a:lnTo>
                    <a:pt x="978" y="151"/>
                  </a:lnTo>
                  <a:lnTo>
                    <a:pt x="935" y="142"/>
                  </a:lnTo>
                  <a:lnTo>
                    <a:pt x="920" y="124"/>
                  </a:lnTo>
                  <a:lnTo>
                    <a:pt x="890" y="111"/>
                  </a:lnTo>
                  <a:lnTo>
                    <a:pt x="868" y="113"/>
                  </a:lnTo>
                  <a:lnTo>
                    <a:pt x="848" y="79"/>
                  </a:lnTo>
                  <a:lnTo>
                    <a:pt x="852" y="48"/>
                  </a:lnTo>
                  <a:lnTo>
                    <a:pt x="841" y="37"/>
                  </a:lnTo>
                  <a:lnTo>
                    <a:pt x="807" y="46"/>
                  </a:lnTo>
                  <a:lnTo>
                    <a:pt x="798" y="32"/>
                  </a:lnTo>
                  <a:lnTo>
                    <a:pt x="772" y="25"/>
                  </a:lnTo>
                  <a:lnTo>
                    <a:pt x="743" y="52"/>
                  </a:lnTo>
                  <a:lnTo>
                    <a:pt x="704" y="61"/>
                  </a:lnTo>
                  <a:lnTo>
                    <a:pt x="689" y="83"/>
                  </a:lnTo>
                  <a:lnTo>
                    <a:pt x="668" y="95"/>
                  </a:lnTo>
                  <a:lnTo>
                    <a:pt x="613" y="83"/>
                  </a:lnTo>
                  <a:lnTo>
                    <a:pt x="601" y="59"/>
                  </a:lnTo>
                  <a:lnTo>
                    <a:pt x="568" y="55"/>
                  </a:lnTo>
                  <a:lnTo>
                    <a:pt x="566" y="46"/>
                  </a:lnTo>
                  <a:lnTo>
                    <a:pt x="547" y="36"/>
                  </a:lnTo>
                  <a:lnTo>
                    <a:pt x="545" y="48"/>
                  </a:lnTo>
                  <a:lnTo>
                    <a:pt x="536" y="52"/>
                  </a:lnTo>
                  <a:lnTo>
                    <a:pt x="485" y="28"/>
                  </a:lnTo>
                  <a:lnTo>
                    <a:pt x="464" y="0"/>
                  </a:lnTo>
                  <a:lnTo>
                    <a:pt x="427" y="23"/>
                  </a:lnTo>
                  <a:lnTo>
                    <a:pt x="424" y="36"/>
                  </a:lnTo>
                  <a:lnTo>
                    <a:pt x="399" y="61"/>
                  </a:lnTo>
                  <a:lnTo>
                    <a:pt x="382" y="66"/>
                  </a:lnTo>
                  <a:lnTo>
                    <a:pt x="362" y="106"/>
                  </a:lnTo>
                  <a:lnTo>
                    <a:pt x="348" y="101"/>
                  </a:lnTo>
                  <a:lnTo>
                    <a:pt x="339" y="124"/>
                  </a:lnTo>
                  <a:lnTo>
                    <a:pt x="344" y="135"/>
                  </a:lnTo>
                  <a:lnTo>
                    <a:pt x="334" y="142"/>
                  </a:lnTo>
                  <a:lnTo>
                    <a:pt x="337" y="151"/>
                  </a:lnTo>
                  <a:lnTo>
                    <a:pt x="325" y="164"/>
                  </a:lnTo>
                  <a:lnTo>
                    <a:pt x="328" y="169"/>
                  </a:lnTo>
                  <a:lnTo>
                    <a:pt x="316" y="178"/>
                  </a:lnTo>
                  <a:lnTo>
                    <a:pt x="202" y="160"/>
                  </a:lnTo>
                  <a:lnTo>
                    <a:pt x="191" y="178"/>
                  </a:lnTo>
                  <a:lnTo>
                    <a:pt x="184" y="178"/>
                  </a:lnTo>
                  <a:lnTo>
                    <a:pt x="184" y="184"/>
                  </a:lnTo>
                  <a:lnTo>
                    <a:pt x="173" y="198"/>
                  </a:lnTo>
                  <a:lnTo>
                    <a:pt x="157" y="207"/>
                  </a:lnTo>
                  <a:lnTo>
                    <a:pt x="133" y="216"/>
                  </a:lnTo>
                  <a:lnTo>
                    <a:pt x="130" y="223"/>
                  </a:lnTo>
                  <a:lnTo>
                    <a:pt x="135" y="229"/>
                  </a:lnTo>
                  <a:lnTo>
                    <a:pt x="133" y="236"/>
                  </a:lnTo>
                  <a:lnTo>
                    <a:pt x="124" y="241"/>
                  </a:lnTo>
                  <a:lnTo>
                    <a:pt x="122" y="258"/>
                  </a:lnTo>
                  <a:lnTo>
                    <a:pt x="124" y="268"/>
                  </a:lnTo>
                  <a:lnTo>
                    <a:pt x="126" y="278"/>
                  </a:lnTo>
                  <a:lnTo>
                    <a:pt x="124" y="292"/>
                  </a:lnTo>
                  <a:lnTo>
                    <a:pt x="110" y="303"/>
                  </a:lnTo>
                  <a:lnTo>
                    <a:pt x="110" y="315"/>
                  </a:lnTo>
                  <a:lnTo>
                    <a:pt x="115" y="335"/>
                  </a:lnTo>
                  <a:lnTo>
                    <a:pt x="119" y="350"/>
                  </a:lnTo>
                  <a:lnTo>
                    <a:pt x="130" y="370"/>
                  </a:lnTo>
                  <a:lnTo>
                    <a:pt x="135" y="380"/>
                  </a:lnTo>
                  <a:lnTo>
                    <a:pt x="148" y="402"/>
                  </a:lnTo>
                  <a:lnTo>
                    <a:pt x="146" y="411"/>
                  </a:lnTo>
                  <a:lnTo>
                    <a:pt x="155" y="422"/>
                  </a:lnTo>
                  <a:lnTo>
                    <a:pt x="160" y="426"/>
                  </a:lnTo>
                  <a:lnTo>
                    <a:pt x="157" y="438"/>
                  </a:lnTo>
                  <a:lnTo>
                    <a:pt x="149" y="445"/>
                  </a:lnTo>
                  <a:lnTo>
                    <a:pt x="148" y="453"/>
                  </a:lnTo>
                  <a:lnTo>
                    <a:pt x="148" y="462"/>
                  </a:lnTo>
                  <a:lnTo>
                    <a:pt x="162" y="472"/>
                  </a:lnTo>
                  <a:lnTo>
                    <a:pt x="162" y="491"/>
                  </a:lnTo>
                  <a:lnTo>
                    <a:pt x="153" y="505"/>
                  </a:lnTo>
                  <a:lnTo>
                    <a:pt x="157" y="514"/>
                  </a:lnTo>
                  <a:lnTo>
                    <a:pt x="148" y="539"/>
                  </a:lnTo>
                  <a:lnTo>
                    <a:pt x="153" y="545"/>
                  </a:lnTo>
                  <a:lnTo>
                    <a:pt x="146" y="556"/>
                  </a:lnTo>
                  <a:lnTo>
                    <a:pt x="140" y="572"/>
                  </a:lnTo>
                  <a:lnTo>
                    <a:pt x="131" y="572"/>
                  </a:lnTo>
                  <a:lnTo>
                    <a:pt x="122" y="574"/>
                  </a:lnTo>
                  <a:lnTo>
                    <a:pt x="115" y="579"/>
                  </a:lnTo>
                  <a:lnTo>
                    <a:pt x="115" y="586"/>
                  </a:lnTo>
                  <a:lnTo>
                    <a:pt x="110" y="595"/>
                  </a:lnTo>
                  <a:lnTo>
                    <a:pt x="101" y="592"/>
                  </a:lnTo>
                  <a:lnTo>
                    <a:pt x="92" y="592"/>
                  </a:lnTo>
                  <a:lnTo>
                    <a:pt x="86" y="597"/>
                  </a:lnTo>
                  <a:lnTo>
                    <a:pt x="79" y="590"/>
                  </a:lnTo>
                  <a:lnTo>
                    <a:pt x="74" y="577"/>
                  </a:lnTo>
                  <a:lnTo>
                    <a:pt x="68" y="568"/>
                  </a:lnTo>
                  <a:lnTo>
                    <a:pt x="63" y="561"/>
                  </a:lnTo>
                  <a:lnTo>
                    <a:pt x="65" y="537"/>
                  </a:lnTo>
                  <a:lnTo>
                    <a:pt x="70" y="534"/>
                  </a:lnTo>
                  <a:lnTo>
                    <a:pt x="70" y="514"/>
                  </a:lnTo>
                  <a:lnTo>
                    <a:pt x="63" y="514"/>
                  </a:lnTo>
                  <a:lnTo>
                    <a:pt x="54" y="519"/>
                  </a:lnTo>
                  <a:lnTo>
                    <a:pt x="47" y="525"/>
                  </a:lnTo>
                  <a:lnTo>
                    <a:pt x="34" y="521"/>
                  </a:lnTo>
                  <a:lnTo>
                    <a:pt x="23" y="527"/>
                  </a:lnTo>
                  <a:lnTo>
                    <a:pt x="18" y="525"/>
                  </a:lnTo>
                  <a:lnTo>
                    <a:pt x="10" y="527"/>
                  </a:lnTo>
                  <a:lnTo>
                    <a:pt x="9" y="532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0" name="Freeform 90"/>
            <p:cNvSpPr>
              <a:spLocks noChangeAspect="1"/>
            </p:cNvSpPr>
            <p:nvPr/>
          </p:nvSpPr>
          <p:spPr bwMode="auto">
            <a:xfrm>
              <a:off x="82004" y="1756923"/>
              <a:ext cx="2848032" cy="1976038"/>
            </a:xfrm>
            <a:custGeom>
              <a:avLst/>
              <a:gdLst>
                <a:gd name="T0" fmla="*/ 2147483647 w 3430"/>
                <a:gd name="T1" fmla="*/ 2147483647 h 2829"/>
                <a:gd name="T2" fmla="*/ 2147483647 w 3430"/>
                <a:gd name="T3" fmla="*/ 2147483647 h 2829"/>
                <a:gd name="T4" fmla="*/ 2147483647 w 3430"/>
                <a:gd name="T5" fmla="*/ 2147483647 h 2829"/>
                <a:gd name="T6" fmla="*/ 2147483647 w 3430"/>
                <a:gd name="T7" fmla="*/ 2147483647 h 2829"/>
                <a:gd name="T8" fmla="*/ 2147483647 w 3430"/>
                <a:gd name="T9" fmla="*/ 2147483647 h 2829"/>
                <a:gd name="T10" fmla="*/ 2147483647 w 3430"/>
                <a:gd name="T11" fmla="*/ 2147483647 h 2829"/>
                <a:gd name="T12" fmla="*/ 2147483647 w 3430"/>
                <a:gd name="T13" fmla="*/ 2147483647 h 2829"/>
                <a:gd name="T14" fmla="*/ 2147483647 w 3430"/>
                <a:gd name="T15" fmla="*/ 2147483647 h 2829"/>
                <a:gd name="T16" fmla="*/ 2147483647 w 3430"/>
                <a:gd name="T17" fmla="*/ 2147483647 h 2829"/>
                <a:gd name="T18" fmla="*/ 2147483647 w 3430"/>
                <a:gd name="T19" fmla="*/ 2147483647 h 2829"/>
                <a:gd name="T20" fmla="*/ 2147483647 w 3430"/>
                <a:gd name="T21" fmla="*/ 2147483647 h 2829"/>
                <a:gd name="T22" fmla="*/ 2147483647 w 3430"/>
                <a:gd name="T23" fmla="*/ 2147483647 h 2829"/>
                <a:gd name="T24" fmla="*/ 2147483647 w 3430"/>
                <a:gd name="T25" fmla="*/ 2147483647 h 2829"/>
                <a:gd name="T26" fmla="*/ 2147483647 w 3430"/>
                <a:gd name="T27" fmla="*/ 2147483647 h 2829"/>
                <a:gd name="T28" fmla="*/ 2147483647 w 3430"/>
                <a:gd name="T29" fmla="*/ 2147483647 h 2829"/>
                <a:gd name="T30" fmla="*/ 2147483647 w 3430"/>
                <a:gd name="T31" fmla="*/ 2147483647 h 2829"/>
                <a:gd name="T32" fmla="*/ 2147483647 w 3430"/>
                <a:gd name="T33" fmla="*/ 2147483647 h 2829"/>
                <a:gd name="T34" fmla="*/ 2147483647 w 3430"/>
                <a:gd name="T35" fmla="*/ 2147483647 h 2829"/>
                <a:gd name="T36" fmla="*/ 2147483647 w 3430"/>
                <a:gd name="T37" fmla="*/ 2147483647 h 2829"/>
                <a:gd name="T38" fmla="*/ 2147483647 w 3430"/>
                <a:gd name="T39" fmla="*/ 2147483647 h 2829"/>
                <a:gd name="T40" fmla="*/ 2147483647 w 3430"/>
                <a:gd name="T41" fmla="*/ 2147483647 h 2829"/>
                <a:gd name="T42" fmla="*/ 2147483647 w 3430"/>
                <a:gd name="T43" fmla="*/ 2147483647 h 2829"/>
                <a:gd name="T44" fmla="*/ 2147483647 w 3430"/>
                <a:gd name="T45" fmla="*/ 2147483647 h 2829"/>
                <a:gd name="T46" fmla="*/ 2147483647 w 3430"/>
                <a:gd name="T47" fmla="*/ 2147483647 h 2829"/>
                <a:gd name="T48" fmla="*/ 2147483647 w 3430"/>
                <a:gd name="T49" fmla="*/ 2147483647 h 2829"/>
                <a:gd name="T50" fmla="*/ 2147483647 w 3430"/>
                <a:gd name="T51" fmla="*/ 2147483647 h 2829"/>
                <a:gd name="T52" fmla="*/ 2147483647 w 3430"/>
                <a:gd name="T53" fmla="*/ 2147483647 h 2829"/>
                <a:gd name="T54" fmla="*/ 2147483647 w 3430"/>
                <a:gd name="T55" fmla="*/ 1552467809 h 2829"/>
                <a:gd name="T56" fmla="*/ 2147483647 w 3430"/>
                <a:gd name="T57" fmla="*/ 2147483647 h 2829"/>
                <a:gd name="T58" fmla="*/ 2147483647 w 3430"/>
                <a:gd name="T59" fmla="*/ 2147483647 h 2829"/>
                <a:gd name="T60" fmla="*/ 2147483647 w 3430"/>
                <a:gd name="T61" fmla="*/ 2147483647 h 2829"/>
                <a:gd name="T62" fmla="*/ 2147483647 w 3430"/>
                <a:gd name="T63" fmla="*/ 2147483647 h 2829"/>
                <a:gd name="T64" fmla="*/ 2147483647 w 3430"/>
                <a:gd name="T65" fmla="*/ 2147483647 h 2829"/>
                <a:gd name="T66" fmla="*/ 2147483647 w 3430"/>
                <a:gd name="T67" fmla="*/ 2147483647 h 2829"/>
                <a:gd name="T68" fmla="*/ 2147483647 w 3430"/>
                <a:gd name="T69" fmla="*/ 2147483647 h 2829"/>
                <a:gd name="T70" fmla="*/ 2147483647 w 3430"/>
                <a:gd name="T71" fmla="*/ 2147483647 h 2829"/>
                <a:gd name="T72" fmla="*/ 2147483647 w 3430"/>
                <a:gd name="T73" fmla="*/ 2147483647 h 2829"/>
                <a:gd name="T74" fmla="*/ 2147483647 w 3430"/>
                <a:gd name="T75" fmla="*/ 2147483647 h 2829"/>
                <a:gd name="T76" fmla="*/ 2147483647 w 3430"/>
                <a:gd name="T77" fmla="*/ 2147483647 h 2829"/>
                <a:gd name="T78" fmla="*/ 2147483647 w 3430"/>
                <a:gd name="T79" fmla="*/ 2147483647 h 2829"/>
                <a:gd name="T80" fmla="*/ 2147483647 w 3430"/>
                <a:gd name="T81" fmla="*/ 2147483647 h 2829"/>
                <a:gd name="T82" fmla="*/ 2147483647 w 3430"/>
                <a:gd name="T83" fmla="*/ 2147483647 h 2829"/>
                <a:gd name="T84" fmla="*/ 2147483647 w 3430"/>
                <a:gd name="T85" fmla="*/ 2147483647 h 2829"/>
                <a:gd name="T86" fmla="*/ 2147483647 w 3430"/>
                <a:gd name="T87" fmla="*/ 2147483647 h 2829"/>
                <a:gd name="T88" fmla="*/ 2147483647 w 3430"/>
                <a:gd name="T89" fmla="*/ 2147483647 h 2829"/>
                <a:gd name="T90" fmla="*/ 2147483647 w 3430"/>
                <a:gd name="T91" fmla="*/ 2147483647 h 2829"/>
                <a:gd name="T92" fmla="*/ 2147483647 w 3430"/>
                <a:gd name="T93" fmla="*/ 2147483647 h 2829"/>
                <a:gd name="T94" fmla="*/ 2147483647 w 3430"/>
                <a:gd name="T95" fmla="*/ 2147483647 h 2829"/>
                <a:gd name="T96" fmla="*/ 2147483647 w 3430"/>
                <a:gd name="T97" fmla="*/ 2147483647 h 2829"/>
                <a:gd name="T98" fmla="*/ 2147483647 w 3430"/>
                <a:gd name="T99" fmla="*/ 2147483647 h 2829"/>
                <a:gd name="T100" fmla="*/ 2147483647 w 3430"/>
                <a:gd name="T101" fmla="*/ 2147483647 h 2829"/>
                <a:gd name="T102" fmla="*/ 2147483647 w 3430"/>
                <a:gd name="T103" fmla="*/ 2147483647 h 2829"/>
                <a:gd name="T104" fmla="*/ 2147483647 w 3430"/>
                <a:gd name="T105" fmla="*/ 2147483647 h 2829"/>
                <a:gd name="T106" fmla="*/ 2147483647 w 3430"/>
                <a:gd name="T107" fmla="*/ 2147483647 h 2829"/>
                <a:gd name="T108" fmla="*/ 2147483647 w 3430"/>
                <a:gd name="T109" fmla="*/ 2147483647 h 2829"/>
                <a:gd name="T110" fmla="*/ 2147483647 w 3430"/>
                <a:gd name="T111" fmla="*/ 2147483647 h 2829"/>
                <a:gd name="T112" fmla="*/ 2147483647 w 3430"/>
                <a:gd name="T113" fmla="*/ 2147483647 h 2829"/>
                <a:gd name="T114" fmla="*/ 2147483647 w 3430"/>
                <a:gd name="T115" fmla="*/ 2147483647 h 2829"/>
                <a:gd name="T116" fmla="*/ 2147483647 w 3430"/>
                <a:gd name="T117" fmla="*/ 2147483647 h 2829"/>
                <a:gd name="T118" fmla="*/ 2147483647 w 3430"/>
                <a:gd name="T119" fmla="*/ 2147483647 h 2829"/>
                <a:gd name="T120" fmla="*/ 2147483647 w 3430"/>
                <a:gd name="T121" fmla="*/ 2147483647 h 2829"/>
                <a:gd name="T122" fmla="*/ 2147483647 w 3430"/>
                <a:gd name="T123" fmla="*/ 2147483647 h 28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0"/>
                <a:gd name="T187" fmla="*/ 0 h 2829"/>
                <a:gd name="T188" fmla="*/ 3430 w 3430"/>
                <a:gd name="T189" fmla="*/ 2829 h 28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0" h="2829">
                  <a:moveTo>
                    <a:pt x="5" y="1513"/>
                  </a:moveTo>
                  <a:lnTo>
                    <a:pt x="9" y="1513"/>
                  </a:lnTo>
                  <a:lnTo>
                    <a:pt x="14" y="1504"/>
                  </a:lnTo>
                  <a:lnTo>
                    <a:pt x="23" y="1498"/>
                  </a:lnTo>
                  <a:lnTo>
                    <a:pt x="29" y="1475"/>
                  </a:lnTo>
                  <a:lnTo>
                    <a:pt x="38" y="1480"/>
                  </a:lnTo>
                  <a:lnTo>
                    <a:pt x="52" y="1486"/>
                  </a:lnTo>
                  <a:lnTo>
                    <a:pt x="59" y="1484"/>
                  </a:lnTo>
                  <a:lnTo>
                    <a:pt x="63" y="1473"/>
                  </a:lnTo>
                  <a:lnTo>
                    <a:pt x="75" y="1462"/>
                  </a:lnTo>
                  <a:lnTo>
                    <a:pt x="77" y="1457"/>
                  </a:lnTo>
                  <a:lnTo>
                    <a:pt x="77" y="1433"/>
                  </a:lnTo>
                  <a:lnTo>
                    <a:pt x="70" y="1428"/>
                  </a:lnTo>
                  <a:lnTo>
                    <a:pt x="70" y="1421"/>
                  </a:lnTo>
                  <a:lnTo>
                    <a:pt x="74" y="1414"/>
                  </a:lnTo>
                  <a:lnTo>
                    <a:pt x="81" y="1408"/>
                  </a:lnTo>
                  <a:lnTo>
                    <a:pt x="86" y="1405"/>
                  </a:lnTo>
                  <a:lnTo>
                    <a:pt x="90" y="1397"/>
                  </a:lnTo>
                  <a:lnTo>
                    <a:pt x="104" y="1381"/>
                  </a:lnTo>
                  <a:lnTo>
                    <a:pt x="99" y="1376"/>
                  </a:lnTo>
                  <a:lnTo>
                    <a:pt x="108" y="1374"/>
                  </a:lnTo>
                  <a:lnTo>
                    <a:pt x="117" y="1367"/>
                  </a:lnTo>
                  <a:lnTo>
                    <a:pt x="121" y="1372"/>
                  </a:lnTo>
                  <a:lnTo>
                    <a:pt x="128" y="1372"/>
                  </a:lnTo>
                  <a:lnTo>
                    <a:pt x="130" y="1367"/>
                  </a:lnTo>
                  <a:lnTo>
                    <a:pt x="142" y="1367"/>
                  </a:lnTo>
                  <a:lnTo>
                    <a:pt x="151" y="1368"/>
                  </a:lnTo>
                  <a:lnTo>
                    <a:pt x="153" y="1376"/>
                  </a:lnTo>
                  <a:lnTo>
                    <a:pt x="155" y="1374"/>
                  </a:lnTo>
                  <a:lnTo>
                    <a:pt x="160" y="1381"/>
                  </a:lnTo>
                  <a:lnTo>
                    <a:pt x="177" y="1374"/>
                  </a:lnTo>
                  <a:lnTo>
                    <a:pt x="189" y="1363"/>
                  </a:lnTo>
                  <a:lnTo>
                    <a:pt x="193" y="1363"/>
                  </a:lnTo>
                  <a:lnTo>
                    <a:pt x="205" y="1352"/>
                  </a:lnTo>
                  <a:lnTo>
                    <a:pt x="220" y="1358"/>
                  </a:lnTo>
                  <a:lnTo>
                    <a:pt x="224" y="1343"/>
                  </a:lnTo>
                  <a:lnTo>
                    <a:pt x="242" y="1349"/>
                  </a:lnTo>
                  <a:lnTo>
                    <a:pt x="247" y="1356"/>
                  </a:lnTo>
                  <a:lnTo>
                    <a:pt x="254" y="1352"/>
                  </a:lnTo>
                  <a:lnTo>
                    <a:pt x="251" y="1345"/>
                  </a:lnTo>
                  <a:lnTo>
                    <a:pt x="243" y="1327"/>
                  </a:lnTo>
                  <a:lnTo>
                    <a:pt x="247" y="1323"/>
                  </a:lnTo>
                  <a:lnTo>
                    <a:pt x="252" y="1311"/>
                  </a:lnTo>
                  <a:lnTo>
                    <a:pt x="265" y="1323"/>
                  </a:lnTo>
                  <a:lnTo>
                    <a:pt x="272" y="1334"/>
                  </a:lnTo>
                  <a:lnTo>
                    <a:pt x="276" y="1334"/>
                  </a:lnTo>
                  <a:lnTo>
                    <a:pt x="285" y="1340"/>
                  </a:lnTo>
                  <a:lnTo>
                    <a:pt x="292" y="1340"/>
                  </a:lnTo>
                  <a:lnTo>
                    <a:pt x="299" y="1345"/>
                  </a:lnTo>
                  <a:lnTo>
                    <a:pt x="307" y="1345"/>
                  </a:lnTo>
                  <a:lnTo>
                    <a:pt x="319" y="1338"/>
                  </a:lnTo>
                  <a:lnTo>
                    <a:pt x="326" y="1338"/>
                  </a:lnTo>
                  <a:lnTo>
                    <a:pt x="335" y="1329"/>
                  </a:lnTo>
                  <a:lnTo>
                    <a:pt x="337" y="1332"/>
                  </a:lnTo>
                  <a:lnTo>
                    <a:pt x="346" y="1322"/>
                  </a:lnTo>
                  <a:lnTo>
                    <a:pt x="359" y="1320"/>
                  </a:lnTo>
                  <a:lnTo>
                    <a:pt x="368" y="1320"/>
                  </a:lnTo>
                  <a:lnTo>
                    <a:pt x="372" y="1329"/>
                  </a:lnTo>
                  <a:lnTo>
                    <a:pt x="368" y="1340"/>
                  </a:lnTo>
                  <a:lnTo>
                    <a:pt x="368" y="1352"/>
                  </a:lnTo>
                  <a:lnTo>
                    <a:pt x="377" y="1361"/>
                  </a:lnTo>
                  <a:lnTo>
                    <a:pt x="375" y="1368"/>
                  </a:lnTo>
                  <a:lnTo>
                    <a:pt x="364" y="1376"/>
                  </a:lnTo>
                  <a:lnTo>
                    <a:pt x="364" y="1385"/>
                  </a:lnTo>
                  <a:lnTo>
                    <a:pt x="366" y="1390"/>
                  </a:lnTo>
                  <a:lnTo>
                    <a:pt x="364" y="1403"/>
                  </a:lnTo>
                  <a:lnTo>
                    <a:pt x="377" y="1399"/>
                  </a:lnTo>
                  <a:lnTo>
                    <a:pt x="388" y="1396"/>
                  </a:lnTo>
                  <a:lnTo>
                    <a:pt x="384" y="1399"/>
                  </a:lnTo>
                  <a:lnTo>
                    <a:pt x="391" y="1403"/>
                  </a:lnTo>
                  <a:lnTo>
                    <a:pt x="395" y="1408"/>
                  </a:lnTo>
                  <a:lnTo>
                    <a:pt x="399" y="1399"/>
                  </a:lnTo>
                  <a:lnTo>
                    <a:pt x="408" y="1392"/>
                  </a:lnTo>
                  <a:lnTo>
                    <a:pt x="413" y="1396"/>
                  </a:lnTo>
                  <a:lnTo>
                    <a:pt x="422" y="1392"/>
                  </a:lnTo>
                  <a:lnTo>
                    <a:pt x="429" y="1392"/>
                  </a:lnTo>
                  <a:lnTo>
                    <a:pt x="435" y="1399"/>
                  </a:lnTo>
                  <a:lnTo>
                    <a:pt x="446" y="1399"/>
                  </a:lnTo>
                  <a:lnTo>
                    <a:pt x="458" y="1390"/>
                  </a:lnTo>
                  <a:lnTo>
                    <a:pt x="460" y="1390"/>
                  </a:lnTo>
                  <a:lnTo>
                    <a:pt x="458" y="1414"/>
                  </a:lnTo>
                  <a:lnTo>
                    <a:pt x="465" y="1408"/>
                  </a:lnTo>
                  <a:lnTo>
                    <a:pt x="476" y="1408"/>
                  </a:lnTo>
                  <a:lnTo>
                    <a:pt x="491" y="1399"/>
                  </a:lnTo>
                  <a:lnTo>
                    <a:pt x="498" y="1385"/>
                  </a:lnTo>
                  <a:lnTo>
                    <a:pt x="511" y="1374"/>
                  </a:lnTo>
                  <a:lnTo>
                    <a:pt x="518" y="1372"/>
                  </a:lnTo>
                  <a:lnTo>
                    <a:pt x="521" y="1358"/>
                  </a:lnTo>
                  <a:lnTo>
                    <a:pt x="521" y="1345"/>
                  </a:lnTo>
                  <a:lnTo>
                    <a:pt x="529" y="1338"/>
                  </a:lnTo>
                  <a:lnTo>
                    <a:pt x="549" y="1332"/>
                  </a:lnTo>
                  <a:lnTo>
                    <a:pt x="550" y="1316"/>
                  </a:lnTo>
                  <a:lnTo>
                    <a:pt x="556" y="1309"/>
                  </a:lnTo>
                  <a:lnTo>
                    <a:pt x="563" y="1303"/>
                  </a:lnTo>
                  <a:lnTo>
                    <a:pt x="570" y="1298"/>
                  </a:lnTo>
                  <a:lnTo>
                    <a:pt x="576" y="1300"/>
                  </a:lnTo>
                  <a:lnTo>
                    <a:pt x="581" y="1298"/>
                  </a:lnTo>
                  <a:lnTo>
                    <a:pt x="597" y="1298"/>
                  </a:lnTo>
                  <a:lnTo>
                    <a:pt x="603" y="1303"/>
                  </a:lnTo>
                  <a:lnTo>
                    <a:pt x="610" y="1311"/>
                  </a:lnTo>
                  <a:lnTo>
                    <a:pt x="621" y="1311"/>
                  </a:lnTo>
                  <a:lnTo>
                    <a:pt x="624" y="1320"/>
                  </a:lnTo>
                  <a:lnTo>
                    <a:pt x="641" y="1316"/>
                  </a:lnTo>
                  <a:lnTo>
                    <a:pt x="655" y="1323"/>
                  </a:lnTo>
                  <a:lnTo>
                    <a:pt x="655" y="1327"/>
                  </a:lnTo>
                  <a:lnTo>
                    <a:pt x="662" y="1332"/>
                  </a:lnTo>
                  <a:lnTo>
                    <a:pt x="675" y="1332"/>
                  </a:lnTo>
                  <a:lnTo>
                    <a:pt x="682" y="1338"/>
                  </a:lnTo>
                  <a:lnTo>
                    <a:pt x="693" y="1332"/>
                  </a:lnTo>
                  <a:lnTo>
                    <a:pt x="695" y="1334"/>
                  </a:lnTo>
                  <a:lnTo>
                    <a:pt x="716" y="1329"/>
                  </a:lnTo>
                  <a:lnTo>
                    <a:pt x="720" y="1334"/>
                  </a:lnTo>
                  <a:lnTo>
                    <a:pt x="731" y="1332"/>
                  </a:lnTo>
                  <a:lnTo>
                    <a:pt x="740" y="1345"/>
                  </a:lnTo>
                  <a:lnTo>
                    <a:pt x="749" y="1340"/>
                  </a:lnTo>
                  <a:lnTo>
                    <a:pt x="762" y="1340"/>
                  </a:lnTo>
                  <a:lnTo>
                    <a:pt x="767" y="1329"/>
                  </a:lnTo>
                  <a:lnTo>
                    <a:pt x="780" y="1316"/>
                  </a:lnTo>
                  <a:lnTo>
                    <a:pt x="792" y="1309"/>
                  </a:lnTo>
                  <a:lnTo>
                    <a:pt x="799" y="1309"/>
                  </a:lnTo>
                  <a:lnTo>
                    <a:pt x="803" y="1298"/>
                  </a:lnTo>
                  <a:lnTo>
                    <a:pt x="801" y="1291"/>
                  </a:lnTo>
                  <a:lnTo>
                    <a:pt x="805" y="1280"/>
                  </a:lnTo>
                  <a:lnTo>
                    <a:pt x="818" y="1282"/>
                  </a:lnTo>
                  <a:lnTo>
                    <a:pt x="827" y="1276"/>
                  </a:lnTo>
                  <a:lnTo>
                    <a:pt x="834" y="1275"/>
                  </a:lnTo>
                  <a:lnTo>
                    <a:pt x="843" y="1276"/>
                  </a:lnTo>
                  <a:lnTo>
                    <a:pt x="857" y="1264"/>
                  </a:lnTo>
                  <a:lnTo>
                    <a:pt x="863" y="1264"/>
                  </a:lnTo>
                  <a:lnTo>
                    <a:pt x="877" y="1264"/>
                  </a:lnTo>
                  <a:lnTo>
                    <a:pt x="893" y="1253"/>
                  </a:lnTo>
                  <a:lnTo>
                    <a:pt x="904" y="1253"/>
                  </a:lnTo>
                  <a:lnTo>
                    <a:pt x="910" y="1249"/>
                  </a:lnTo>
                  <a:lnTo>
                    <a:pt x="917" y="1249"/>
                  </a:lnTo>
                  <a:lnTo>
                    <a:pt x="926" y="1246"/>
                  </a:lnTo>
                  <a:lnTo>
                    <a:pt x="938" y="1246"/>
                  </a:lnTo>
                  <a:lnTo>
                    <a:pt x="946" y="1238"/>
                  </a:lnTo>
                  <a:lnTo>
                    <a:pt x="955" y="1235"/>
                  </a:lnTo>
                  <a:lnTo>
                    <a:pt x="962" y="1238"/>
                  </a:lnTo>
                  <a:lnTo>
                    <a:pt x="971" y="1233"/>
                  </a:lnTo>
                  <a:lnTo>
                    <a:pt x="978" y="1233"/>
                  </a:lnTo>
                  <a:lnTo>
                    <a:pt x="980" y="1238"/>
                  </a:lnTo>
                  <a:lnTo>
                    <a:pt x="976" y="1244"/>
                  </a:lnTo>
                  <a:lnTo>
                    <a:pt x="978" y="1246"/>
                  </a:lnTo>
                  <a:lnTo>
                    <a:pt x="994" y="1251"/>
                  </a:lnTo>
                  <a:lnTo>
                    <a:pt x="1003" y="1251"/>
                  </a:lnTo>
                  <a:lnTo>
                    <a:pt x="1014" y="1246"/>
                  </a:lnTo>
                  <a:lnTo>
                    <a:pt x="1022" y="1240"/>
                  </a:lnTo>
                  <a:lnTo>
                    <a:pt x="1023" y="1235"/>
                  </a:lnTo>
                  <a:lnTo>
                    <a:pt x="1038" y="1220"/>
                  </a:lnTo>
                  <a:lnTo>
                    <a:pt x="1040" y="1211"/>
                  </a:lnTo>
                  <a:lnTo>
                    <a:pt x="1047" y="1210"/>
                  </a:lnTo>
                  <a:lnTo>
                    <a:pt x="1061" y="1211"/>
                  </a:lnTo>
                  <a:lnTo>
                    <a:pt x="1068" y="1211"/>
                  </a:lnTo>
                  <a:lnTo>
                    <a:pt x="1079" y="1220"/>
                  </a:lnTo>
                  <a:lnTo>
                    <a:pt x="1092" y="1220"/>
                  </a:lnTo>
                  <a:lnTo>
                    <a:pt x="1103" y="1220"/>
                  </a:lnTo>
                  <a:lnTo>
                    <a:pt x="1101" y="1211"/>
                  </a:lnTo>
                  <a:lnTo>
                    <a:pt x="1106" y="1204"/>
                  </a:lnTo>
                  <a:lnTo>
                    <a:pt x="1108" y="1192"/>
                  </a:lnTo>
                  <a:lnTo>
                    <a:pt x="1106" y="1186"/>
                  </a:lnTo>
                  <a:lnTo>
                    <a:pt x="1110" y="1182"/>
                  </a:lnTo>
                  <a:lnTo>
                    <a:pt x="1114" y="1175"/>
                  </a:lnTo>
                  <a:lnTo>
                    <a:pt x="1110" y="1170"/>
                  </a:lnTo>
                  <a:lnTo>
                    <a:pt x="1115" y="1164"/>
                  </a:lnTo>
                  <a:lnTo>
                    <a:pt x="1108" y="1157"/>
                  </a:lnTo>
                  <a:lnTo>
                    <a:pt x="1114" y="1146"/>
                  </a:lnTo>
                  <a:lnTo>
                    <a:pt x="1110" y="1141"/>
                  </a:lnTo>
                  <a:lnTo>
                    <a:pt x="1114" y="1130"/>
                  </a:lnTo>
                  <a:lnTo>
                    <a:pt x="1123" y="1125"/>
                  </a:lnTo>
                  <a:lnTo>
                    <a:pt x="1117" y="1121"/>
                  </a:lnTo>
                  <a:lnTo>
                    <a:pt x="1114" y="1110"/>
                  </a:lnTo>
                  <a:lnTo>
                    <a:pt x="1114" y="1098"/>
                  </a:lnTo>
                  <a:lnTo>
                    <a:pt x="1117" y="1089"/>
                  </a:lnTo>
                  <a:lnTo>
                    <a:pt x="1123" y="1087"/>
                  </a:lnTo>
                  <a:lnTo>
                    <a:pt x="1132" y="1065"/>
                  </a:lnTo>
                  <a:lnTo>
                    <a:pt x="1133" y="1060"/>
                  </a:lnTo>
                  <a:lnTo>
                    <a:pt x="1144" y="1060"/>
                  </a:lnTo>
                  <a:lnTo>
                    <a:pt x="1155" y="1065"/>
                  </a:lnTo>
                  <a:lnTo>
                    <a:pt x="1159" y="1063"/>
                  </a:lnTo>
                  <a:lnTo>
                    <a:pt x="1171" y="1058"/>
                  </a:lnTo>
                  <a:lnTo>
                    <a:pt x="1171" y="1060"/>
                  </a:lnTo>
                  <a:lnTo>
                    <a:pt x="1184" y="1058"/>
                  </a:lnTo>
                  <a:lnTo>
                    <a:pt x="1182" y="1053"/>
                  </a:lnTo>
                  <a:lnTo>
                    <a:pt x="1171" y="1045"/>
                  </a:lnTo>
                  <a:lnTo>
                    <a:pt x="1161" y="1031"/>
                  </a:lnTo>
                  <a:lnTo>
                    <a:pt x="1161" y="1024"/>
                  </a:lnTo>
                  <a:lnTo>
                    <a:pt x="1164" y="1018"/>
                  </a:lnTo>
                  <a:lnTo>
                    <a:pt x="1179" y="1018"/>
                  </a:lnTo>
                  <a:lnTo>
                    <a:pt x="1195" y="1011"/>
                  </a:lnTo>
                  <a:lnTo>
                    <a:pt x="1207" y="1011"/>
                  </a:lnTo>
                  <a:lnTo>
                    <a:pt x="1213" y="1016"/>
                  </a:lnTo>
                  <a:lnTo>
                    <a:pt x="1222" y="1013"/>
                  </a:lnTo>
                  <a:lnTo>
                    <a:pt x="1226" y="1007"/>
                  </a:lnTo>
                  <a:lnTo>
                    <a:pt x="1226" y="998"/>
                  </a:lnTo>
                  <a:lnTo>
                    <a:pt x="1224" y="982"/>
                  </a:lnTo>
                  <a:lnTo>
                    <a:pt x="1213" y="978"/>
                  </a:lnTo>
                  <a:lnTo>
                    <a:pt x="1213" y="977"/>
                  </a:lnTo>
                  <a:lnTo>
                    <a:pt x="1231" y="951"/>
                  </a:lnTo>
                  <a:lnTo>
                    <a:pt x="1231" y="941"/>
                  </a:lnTo>
                  <a:lnTo>
                    <a:pt x="1224" y="906"/>
                  </a:lnTo>
                  <a:lnTo>
                    <a:pt x="1222" y="885"/>
                  </a:lnTo>
                  <a:lnTo>
                    <a:pt x="1217" y="865"/>
                  </a:lnTo>
                  <a:lnTo>
                    <a:pt x="1215" y="852"/>
                  </a:lnTo>
                  <a:lnTo>
                    <a:pt x="1217" y="847"/>
                  </a:lnTo>
                  <a:lnTo>
                    <a:pt x="1215" y="827"/>
                  </a:lnTo>
                  <a:lnTo>
                    <a:pt x="1217" y="814"/>
                  </a:lnTo>
                  <a:lnTo>
                    <a:pt x="1215" y="800"/>
                  </a:lnTo>
                  <a:lnTo>
                    <a:pt x="1215" y="785"/>
                  </a:lnTo>
                  <a:lnTo>
                    <a:pt x="1220" y="767"/>
                  </a:lnTo>
                  <a:lnTo>
                    <a:pt x="1217" y="760"/>
                  </a:lnTo>
                  <a:lnTo>
                    <a:pt x="1220" y="737"/>
                  </a:lnTo>
                  <a:lnTo>
                    <a:pt x="1220" y="726"/>
                  </a:lnTo>
                  <a:lnTo>
                    <a:pt x="1233" y="702"/>
                  </a:lnTo>
                  <a:lnTo>
                    <a:pt x="1229" y="691"/>
                  </a:lnTo>
                  <a:lnTo>
                    <a:pt x="1236" y="686"/>
                  </a:lnTo>
                  <a:lnTo>
                    <a:pt x="1247" y="686"/>
                  </a:lnTo>
                  <a:lnTo>
                    <a:pt x="1251" y="679"/>
                  </a:lnTo>
                  <a:lnTo>
                    <a:pt x="1245" y="673"/>
                  </a:lnTo>
                  <a:lnTo>
                    <a:pt x="1236" y="663"/>
                  </a:lnTo>
                  <a:lnTo>
                    <a:pt x="1233" y="655"/>
                  </a:lnTo>
                  <a:lnTo>
                    <a:pt x="1226" y="655"/>
                  </a:lnTo>
                  <a:lnTo>
                    <a:pt x="1224" y="650"/>
                  </a:lnTo>
                  <a:lnTo>
                    <a:pt x="1217" y="650"/>
                  </a:lnTo>
                  <a:lnTo>
                    <a:pt x="1207" y="648"/>
                  </a:lnTo>
                  <a:lnTo>
                    <a:pt x="1202" y="650"/>
                  </a:lnTo>
                  <a:lnTo>
                    <a:pt x="1193" y="650"/>
                  </a:lnTo>
                  <a:lnTo>
                    <a:pt x="1186" y="645"/>
                  </a:lnTo>
                  <a:lnTo>
                    <a:pt x="1184" y="632"/>
                  </a:lnTo>
                  <a:lnTo>
                    <a:pt x="1177" y="626"/>
                  </a:lnTo>
                  <a:lnTo>
                    <a:pt x="1168" y="625"/>
                  </a:lnTo>
                  <a:lnTo>
                    <a:pt x="1193" y="614"/>
                  </a:lnTo>
                  <a:lnTo>
                    <a:pt x="1195" y="608"/>
                  </a:lnTo>
                  <a:lnTo>
                    <a:pt x="1207" y="608"/>
                  </a:lnTo>
                  <a:lnTo>
                    <a:pt x="1207" y="601"/>
                  </a:lnTo>
                  <a:lnTo>
                    <a:pt x="1217" y="603"/>
                  </a:lnTo>
                  <a:lnTo>
                    <a:pt x="1220" y="608"/>
                  </a:lnTo>
                  <a:lnTo>
                    <a:pt x="1229" y="608"/>
                  </a:lnTo>
                  <a:lnTo>
                    <a:pt x="1238" y="605"/>
                  </a:lnTo>
                  <a:lnTo>
                    <a:pt x="1245" y="610"/>
                  </a:lnTo>
                  <a:lnTo>
                    <a:pt x="1251" y="614"/>
                  </a:lnTo>
                  <a:lnTo>
                    <a:pt x="1256" y="608"/>
                  </a:lnTo>
                  <a:lnTo>
                    <a:pt x="1260" y="603"/>
                  </a:lnTo>
                  <a:lnTo>
                    <a:pt x="1269" y="601"/>
                  </a:lnTo>
                  <a:lnTo>
                    <a:pt x="1271" y="603"/>
                  </a:lnTo>
                  <a:lnTo>
                    <a:pt x="1283" y="608"/>
                  </a:lnTo>
                  <a:lnTo>
                    <a:pt x="1300" y="603"/>
                  </a:lnTo>
                  <a:lnTo>
                    <a:pt x="1301" y="598"/>
                  </a:lnTo>
                  <a:lnTo>
                    <a:pt x="1305" y="603"/>
                  </a:lnTo>
                  <a:lnTo>
                    <a:pt x="1319" y="614"/>
                  </a:lnTo>
                  <a:lnTo>
                    <a:pt x="1325" y="614"/>
                  </a:lnTo>
                  <a:lnTo>
                    <a:pt x="1332" y="608"/>
                  </a:lnTo>
                  <a:lnTo>
                    <a:pt x="1343" y="610"/>
                  </a:lnTo>
                  <a:lnTo>
                    <a:pt x="1352" y="610"/>
                  </a:lnTo>
                  <a:lnTo>
                    <a:pt x="1356" y="603"/>
                  </a:lnTo>
                  <a:lnTo>
                    <a:pt x="1363" y="605"/>
                  </a:lnTo>
                  <a:lnTo>
                    <a:pt x="1366" y="603"/>
                  </a:lnTo>
                  <a:lnTo>
                    <a:pt x="1384" y="603"/>
                  </a:lnTo>
                  <a:lnTo>
                    <a:pt x="1390" y="601"/>
                  </a:lnTo>
                  <a:lnTo>
                    <a:pt x="1393" y="603"/>
                  </a:lnTo>
                  <a:lnTo>
                    <a:pt x="1404" y="601"/>
                  </a:lnTo>
                  <a:lnTo>
                    <a:pt x="1404" y="603"/>
                  </a:lnTo>
                  <a:lnTo>
                    <a:pt x="1411" y="605"/>
                  </a:lnTo>
                  <a:lnTo>
                    <a:pt x="1422" y="601"/>
                  </a:lnTo>
                  <a:lnTo>
                    <a:pt x="1435" y="592"/>
                  </a:lnTo>
                  <a:lnTo>
                    <a:pt x="1439" y="596"/>
                  </a:lnTo>
                  <a:lnTo>
                    <a:pt x="1444" y="592"/>
                  </a:lnTo>
                  <a:lnTo>
                    <a:pt x="1449" y="598"/>
                  </a:lnTo>
                  <a:lnTo>
                    <a:pt x="1453" y="608"/>
                  </a:lnTo>
                  <a:lnTo>
                    <a:pt x="1453" y="628"/>
                  </a:lnTo>
                  <a:lnTo>
                    <a:pt x="1455" y="632"/>
                  </a:lnTo>
                  <a:lnTo>
                    <a:pt x="1466" y="634"/>
                  </a:lnTo>
                  <a:lnTo>
                    <a:pt x="1467" y="643"/>
                  </a:lnTo>
                  <a:lnTo>
                    <a:pt x="1469" y="645"/>
                  </a:lnTo>
                  <a:lnTo>
                    <a:pt x="1482" y="645"/>
                  </a:lnTo>
                  <a:lnTo>
                    <a:pt x="1496" y="639"/>
                  </a:lnTo>
                  <a:lnTo>
                    <a:pt x="1513" y="639"/>
                  </a:lnTo>
                  <a:lnTo>
                    <a:pt x="1522" y="643"/>
                  </a:lnTo>
                  <a:lnTo>
                    <a:pt x="1536" y="663"/>
                  </a:lnTo>
                  <a:lnTo>
                    <a:pt x="1543" y="672"/>
                  </a:lnTo>
                  <a:lnTo>
                    <a:pt x="1561" y="650"/>
                  </a:lnTo>
                  <a:lnTo>
                    <a:pt x="1572" y="626"/>
                  </a:lnTo>
                  <a:lnTo>
                    <a:pt x="1569" y="608"/>
                  </a:lnTo>
                  <a:lnTo>
                    <a:pt x="1549" y="598"/>
                  </a:lnTo>
                  <a:lnTo>
                    <a:pt x="1534" y="580"/>
                  </a:lnTo>
                  <a:lnTo>
                    <a:pt x="1531" y="574"/>
                  </a:lnTo>
                  <a:lnTo>
                    <a:pt x="1536" y="558"/>
                  </a:lnTo>
                  <a:lnTo>
                    <a:pt x="1552" y="534"/>
                  </a:lnTo>
                  <a:lnTo>
                    <a:pt x="1565" y="516"/>
                  </a:lnTo>
                  <a:lnTo>
                    <a:pt x="1581" y="496"/>
                  </a:lnTo>
                  <a:lnTo>
                    <a:pt x="1585" y="469"/>
                  </a:lnTo>
                  <a:lnTo>
                    <a:pt x="1590" y="457"/>
                  </a:lnTo>
                  <a:lnTo>
                    <a:pt x="1603" y="439"/>
                  </a:lnTo>
                  <a:lnTo>
                    <a:pt x="1621" y="412"/>
                  </a:lnTo>
                  <a:lnTo>
                    <a:pt x="1634" y="397"/>
                  </a:lnTo>
                  <a:lnTo>
                    <a:pt x="1643" y="379"/>
                  </a:lnTo>
                  <a:lnTo>
                    <a:pt x="1648" y="359"/>
                  </a:lnTo>
                  <a:lnTo>
                    <a:pt x="1652" y="352"/>
                  </a:lnTo>
                  <a:lnTo>
                    <a:pt x="1668" y="329"/>
                  </a:lnTo>
                  <a:lnTo>
                    <a:pt x="1680" y="303"/>
                  </a:lnTo>
                  <a:lnTo>
                    <a:pt x="1688" y="300"/>
                  </a:lnTo>
                  <a:lnTo>
                    <a:pt x="1691" y="287"/>
                  </a:lnTo>
                  <a:lnTo>
                    <a:pt x="1702" y="265"/>
                  </a:lnTo>
                  <a:lnTo>
                    <a:pt x="1709" y="264"/>
                  </a:lnTo>
                  <a:lnTo>
                    <a:pt x="1720" y="269"/>
                  </a:lnTo>
                  <a:lnTo>
                    <a:pt x="1727" y="280"/>
                  </a:lnTo>
                  <a:lnTo>
                    <a:pt x="1742" y="282"/>
                  </a:lnTo>
                  <a:lnTo>
                    <a:pt x="1749" y="294"/>
                  </a:lnTo>
                  <a:lnTo>
                    <a:pt x="1756" y="294"/>
                  </a:lnTo>
                  <a:lnTo>
                    <a:pt x="1765" y="311"/>
                  </a:lnTo>
                  <a:lnTo>
                    <a:pt x="1783" y="323"/>
                  </a:lnTo>
                  <a:lnTo>
                    <a:pt x="1791" y="327"/>
                  </a:lnTo>
                  <a:lnTo>
                    <a:pt x="1803" y="330"/>
                  </a:lnTo>
                  <a:lnTo>
                    <a:pt x="1809" y="334"/>
                  </a:lnTo>
                  <a:lnTo>
                    <a:pt x="1821" y="339"/>
                  </a:lnTo>
                  <a:lnTo>
                    <a:pt x="1829" y="347"/>
                  </a:lnTo>
                  <a:lnTo>
                    <a:pt x="1850" y="345"/>
                  </a:lnTo>
                  <a:lnTo>
                    <a:pt x="1874" y="350"/>
                  </a:lnTo>
                  <a:lnTo>
                    <a:pt x="1881" y="350"/>
                  </a:lnTo>
                  <a:lnTo>
                    <a:pt x="1886" y="354"/>
                  </a:lnTo>
                  <a:lnTo>
                    <a:pt x="1890" y="359"/>
                  </a:lnTo>
                  <a:lnTo>
                    <a:pt x="1904" y="357"/>
                  </a:lnTo>
                  <a:lnTo>
                    <a:pt x="1917" y="359"/>
                  </a:lnTo>
                  <a:lnTo>
                    <a:pt x="1921" y="368"/>
                  </a:lnTo>
                  <a:lnTo>
                    <a:pt x="1921" y="374"/>
                  </a:lnTo>
                  <a:lnTo>
                    <a:pt x="1926" y="381"/>
                  </a:lnTo>
                  <a:lnTo>
                    <a:pt x="1921" y="383"/>
                  </a:lnTo>
                  <a:lnTo>
                    <a:pt x="1912" y="394"/>
                  </a:lnTo>
                  <a:lnTo>
                    <a:pt x="1924" y="394"/>
                  </a:lnTo>
                  <a:lnTo>
                    <a:pt x="1926" y="397"/>
                  </a:lnTo>
                  <a:lnTo>
                    <a:pt x="1935" y="394"/>
                  </a:lnTo>
                  <a:lnTo>
                    <a:pt x="1942" y="397"/>
                  </a:lnTo>
                  <a:lnTo>
                    <a:pt x="1949" y="394"/>
                  </a:lnTo>
                  <a:lnTo>
                    <a:pt x="1951" y="388"/>
                  </a:lnTo>
                  <a:lnTo>
                    <a:pt x="1957" y="383"/>
                  </a:lnTo>
                  <a:lnTo>
                    <a:pt x="1962" y="386"/>
                  </a:lnTo>
                  <a:lnTo>
                    <a:pt x="1971" y="381"/>
                  </a:lnTo>
                  <a:lnTo>
                    <a:pt x="1986" y="374"/>
                  </a:lnTo>
                  <a:lnTo>
                    <a:pt x="1989" y="365"/>
                  </a:lnTo>
                  <a:lnTo>
                    <a:pt x="2002" y="365"/>
                  </a:lnTo>
                  <a:lnTo>
                    <a:pt x="2004" y="370"/>
                  </a:lnTo>
                  <a:lnTo>
                    <a:pt x="2013" y="370"/>
                  </a:lnTo>
                  <a:lnTo>
                    <a:pt x="2024" y="370"/>
                  </a:lnTo>
                  <a:lnTo>
                    <a:pt x="2033" y="374"/>
                  </a:lnTo>
                  <a:lnTo>
                    <a:pt x="2034" y="365"/>
                  </a:lnTo>
                  <a:lnTo>
                    <a:pt x="2040" y="357"/>
                  </a:lnTo>
                  <a:lnTo>
                    <a:pt x="2043" y="347"/>
                  </a:lnTo>
                  <a:lnTo>
                    <a:pt x="2049" y="345"/>
                  </a:lnTo>
                  <a:lnTo>
                    <a:pt x="2061" y="345"/>
                  </a:lnTo>
                  <a:lnTo>
                    <a:pt x="2065" y="334"/>
                  </a:lnTo>
                  <a:lnTo>
                    <a:pt x="2065" y="323"/>
                  </a:lnTo>
                  <a:lnTo>
                    <a:pt x="2069" y="316"/>
                  </a:lnTo>
                  <a:lnTo>
                    <a:pt x="2069" y="311"/>
                  </a:lnTo>
                  <a:lnTo>
                    <a:pt x="2063" y="298"/>
                  </a:lnTo>
                  <a:lnTo>
                    <a:pt x="2061" y="282"/>
                  </a:lnTo>
                  <a:lnTo>
                    <a:pt x="2065" y="265"/>
                  </a:lnTo>
                  <a:lnTo>
                    <a:pt x="2065" y="237"/>
                  </a:lnTo>
                  <a:lnTo>
                    <a:pt x="2065" y="218"/>
                  </a:lnTo>
                  <a:lnTo>
                    <a:pt x="2065" y="195"/>
                  </a:lnTo>
                  <a:lnTo>
                    <a:pt x="2069" y="190"/>
                  </a:lnTo>
                  <a:lnTo>
                    <a:pt x="2074" y="181"/>
                  </a:lnTo>
                  <a:lnTo>
                    <a:pt x="2079" y="170"/>
                  </a:lnTo>
                  <a:lnTo>
                    <a:pt x="2081" y="155"/>
                  </a:lnTo>
                  <a:lnTo>
                    <a:pt x="2089" y="148"/>
                  </a:lnTo>
                  <a:lnTo>
                    <a:pt x="2099" y="130"/>
                  </a:lnTo>
                  <a:lnTo>
                    <a:pt x="2101" y="125"/>
                  </a:lnTo>
                  <a:lnTo>
                    <a:pt x="2108" y="117"/>
                  </a:lnTo>
                  <a:lnTo>
                    <a:pt x="2123" y="108"/>
                  </a:lnTo>
                  <a:lnTo>
                    <a:pt x="2134" y="107"/>
                  </a:lnTo>
                  <a:lnTo>
                    <a:pt x="2141" y="108"/>
                  </a:lnTo>
                  <a:lnTo>
                    <a:pt x="2146" y="108"/>
                  </a:lnTo>
                  <a:lnTo>
                    <a:pt x="2154" y="108"/>
                  </a:lnTo>
                  <a:lnTo>
                    <a:pt x="2173" y="117"/>
                  </a:lnTo>
                  <a:lnTo>
                    <a:pt x="2181" y="112"/>
                  </a:lnTo>
                  <a:lnTo>
                    <a:pt x="2191" y="107"/>
                  </a:lnTo>
                  <a:lnTo>
                    <a:pt x="2200" y="107"/>
                  </a:lnTo>
                  <a:lnTo>
                    <a:pt x="2204" y="112"/>
                  </a:lnTo>
                  <a:lnTo>
                    <a:pt x="2222" y="107"/>
                  </a:lnTo>
                  <a:lnTo>
                    <a:pt x="2226" y="107"/>
                  </a:lnTo>
                  <a:lnTo>
                    <a:pt x="2235" y="90"/>
                  </a:lnTo>
                  <a:lnTo>
                    <a:pt x="2242" y="90"/>
                  </a:lnTo>
                  <a:lnTo>
                    <a:pt x="2247" y="83"/>
                  </a:lnTo>
                  <a:lnTo>
                    <a:pt x="2255" y="78"/>
                  </a:lnTo>
                  <a:lnTo>
                    <a:pt x="2260" y="72"/>
                  </a:lnTo>
                  <a:lnTo>
                    <a:pt x="2256" y="65"/>
                  </a:lnTo>
                  <a:lnTo>
                    <a:pt x="2260" y="60"/>
                  </a:lnTo>
                  <a:lnTo>
                    <a:pt x="2267" y="54"/>
                  </a:lnTo>
                  <a:lnTo>
                    <a:pt x="2269" y="49"/>
                  </a:lnTo>
                  <a:lnTo>
                    <a:pt x="2260" y="36"/>
                  </a:lnTo>
                  <a:lnTo>
                    <a:pt x="2262" y="20"/>
                  </a:lnTo>
                  <a:lnTo>
                    <a:pt x="2267" y="14"/>
                  </a:lnTo>
                  <a:lnTo>
                    <a:pt x="2276" y="9"/>
                  </a:lnTo>
                  <a:lnTo>
                    <a:pt x="2283" y="0"/>
                  </a:lnTo>
                  <a:lnTo>
                    <a:pt x="2291" y="2"/>
                  </a:lnTo>
                  <a:lnTo>
                    <a:pt x="2300" y="5"/>
                  </a:lnTo>
                  <a:lnTo>
                    <a:pt x="2321" y="0"/>
                  </a:lnTo>
                  <a:lnTo>
                    <a:pt x="2330" y="9"/>
                  </a:lnTo>
                  <a:lnTo>
                    <a:pt x="2334" y="9"/>
                  </a:lnTo>
                  <a:lnTo>
                    <a:pt x="2348" y="18"/>
                  </a:lnTo>
                  <a:lnTo>
                    <a:pt x="2359" y="20"/>
                  </a:lnTo>
                  <a:lnTo>
                    <a:pt x="2370" y="18"/>
                  </a:lnTo>
                  <a:lnTo>
                    <a:pt x="2370" y="13"/>
                  </a:lnTo>
                  <a:lnTo>
                    <a:pt x="2379" y="14"/>
                  </a:lnTo>
                  <a:lnTo>
                    <a:pt x="2397" y="9"/>
                  </a:lnTo>
                  <a:lnTo>
                    <a:pt x="2415" y="13"/>
                  </a:lnTo>
                  <a:lnTo>
                    <a:pt x="2413" y="18"/>
                  </a:lnTo>
                  <a:lnTo>
                    <a:pt x="2417" y="25"/>
                  </a:lnTo>
                  <a:lnTo>
                    <a:pt x="2410" y="36"/>
                  </a:lnTo>
                  <a:lnTo>
                    <a:pt x="2421" y="49"/>
                  </a:lnTo>
                  <a:lnTo>
                    <a:pt x="2417" y="54"/>
                  </a:lnTo>
                  <a:lnTo>
                    <a:pt x="2401" y="60"/>
                  </a:lnTo>
                  <a:lnTo>
                    <a:pt x="2399" y="60"/>
                  </a:lnTo>
                  <a:lnTo>
                    <a:pt x="2394" y="67"/>
                  </a:lnTo>
                  <a:lnTo>
                    <a:pt x="2401" y="72"/>
                  </a:lnTo>
                  <a:lnTo>
                    <a:pt x="2403" y="78"/>
                  </a:lnTo>
                  <a:lnTo>
                    <a:pt x="2399" y="83"/>
                  </a:lnTo>
                  <a:lnTo>
                    <a:pt x="2403" y="88"/>
                  </a:lnTo>
                  <a:lnTo>
                    <a:pt x="2408" y="88"/>
                  </a:lnTo>
                  <a:lnTo>
                    <a:pt x="2413" y="99"/>
                  </a:lnTo>
                  <a:lnTo>
                    <a:pt x="2417" y="96"/>
                  </a:lnTo>
                  <a:lnTo>
                    <a:pt x="2424" y="99"/>
                  </a:lnTo>
                  <a:lnTo>
                    <a:pt x="2433" y="114"/>
                  </a:lnTo>
                  <a:lnTo>
                    <a:pt x="2423" y="119"/>
                  </a:lnTo>
                  <a:lnTo>
                    <a:pt x="2421" y="128"/>
                  </a:lnTo>
                  <a:lnTo>
                    <a:pt x="2413" y="141"/>
                  </a:lnTo>
                  <a:lnTo>
                    <a:pt x="2413" y="148"/>
                  </a:lnTo>
                  <a:lnTo>
                    <a:pt x="2415" y="148"/>
                  </a:lnTo>
                  <a:lnTo>
                    <a:pt x="2417" y="137"/>
                  </a:lnTo>
                  <a:lnTo>
                    <a:pt x="2423" y="143"/>
                  </a:lnTo>
                  <a:lnTo>
                    <a:pt x="2428" y="143"/>
                  </a:lnTo>
                  <a:lnTo>
                    <a:pt x="2439" y="153"/>
                  </a:lnTo>
                  <a:lnTo>
                    <a:pt x="2448" y="155"/>
                  </a:lnTo>
                  <a:lnTo>
                    <a:pt x="2453" y="161"/>
                  </a:lnTo>
                  <a:lnTo>
                    <a:pt x="2462" y="166"/>
                  </a:lnTo>
                  <a:lnTo>
                    <a:pt x="2460" y="172"/>
                  </a:lnTo>
                  <a:lnTo>
                    <a:pt x="2468" y="184"/>
                  </a:lnTo>
                  <a:lnTo>
                    <a:pt x="2478" y="182"/>
                  </a:lnTo>
                  <a:lnTo>
                    <a:pt x="2482" y="188"/>
                  </a:lnTo>
                  <a:lnTo>
                    <a:pt x="2491" y="199"/>
                  </a:lnTo>
                  <a:lnTo>
                    <a:pt x="2491" y="204"/>
                  </a:lnTo>
                  <a:lnTo>
                    <a:pt x="2486" y="208"/>
                  </a:lnTo>
                  <a:lnTo>
                    <a:pt x="2486" y="218"/>
                  </a:lnTo>
                  <a:lnTo>
                    <a:pt x="2491" y="224"/>
                  </a:lnTo>
                  <a:lnTo>
                    <a:pt x="2497" y="235"/>
                  </a:lnTo>
                  <a:lnTo>
                    <a:pt x="2500" y="235"/>
                  </a:lnTo>
                  <a:lnTo>
                    <a:pt x="2506" y="242"/>
                  </a:lnTo>
                  <a:lnTo>
                    <a:pt x="2516" y="251"/>
                  </a:lnTo>
                  <a:lnTo>
                    <a:pt x="2524" y="251"/>
                  </a:lnTo>
                  <a:lnTo>
                    <a:pt x="2527" y="255"/>
                  </a:lnTo>
                  <a:lnTo>
                    <a:pt x="2536" y="260"/>
                  </a:lnTo>
                  <a:lnTo>
                    <a:pt x="2540" y="274"/>
                  </a:lnTo>
                  <a:lnTo>
                    <a:pt x="2540" y="280"/>
                  </a:lnTo>
                  <a:lnTo>
                    <a:pt x="2538" y="289"/>
                  </a:lnTo>
                  <a:lnTo>
                    <a:pt x="2563" y="292"/>
                  </a:lnTo>
                  <a:lnTo>
                    <a:pt x="2574" y="282"/>
                  </a:lnTo>
                  <a:lnTo>
                    <a:pt x="2585" y="280"/>
                  </a:lnTo>
                  <a:lnTo>
                    <a:pt x="2614" y="282"/>
                  </a:lnTo>
                  <a:lnTo>
                    <a:pt x="2616" y="287"/>
                  </a:lnTo>
                  <a:lnTo>
                    <a:pt x="2614" y="292"/>
                  </a:lnTo>
                  <a:lnTo>
                    <a:pt x="2616" y="303"/>
                  </a:lnTo>
                  <a:lnTo>
                    <a:pt x="2623" y="312"/>
                  </a:lnTo>
                  <a:lnTo>
                    <a:pt x="2630" y="318"/>
                  </a:lnTo>
                  <a:lnTo>
                    <a:pt x="2637" y="334"/>
                  </a:lnTo>
                  <a:lnTo>
                    <a:pt x="2659" y="334"/>
                  </a:lnTo>
                  <a:lnTo>
                    <a:pt x="2661" y="323"/>
                  </a:lnTo>
                  <a:lnTo>
                    <a:pt x="2675" y="330"/>
                  </a:lnTo>
                  <a:lnTo>
                    <a:pt x="2675" y="352"/>
                  </a:lnTo>
                  <a:lnTo>
                    <a:pt x="2681" y="359"/>
                  </a:lnTo>
                  <a:lnTo>
                    <a:pt x="2704" y="376"/>
                  </a:lnTo>
                  <a:lnTo>
                    <a:pt x="2704" y="386"/>
                  </a:lnTo>
                  <a:lnTo>
                    <a:pt x="2708" y="403"/>
                  </a:lnTo>
                  <a:lnTo>
                    <a:pt x="2719" y="417"/>
                  </a:lnTo>
                  <a:lnTo>
                    <a:pt x="2715" y="430"/>
                  </a:lnTo>
                  <a:lnTo>
                    <a:pt x="2720" y="439"/>
                  </a:lnTo>
                  <a:lnTo>
                    <a:pt x="2715" y="453"/>
                  </a:lnTo>
                  <a:lnTo>
                    <a:pt x="2720" y="468"/>
                  </a:lnTo>
                  <a:lnTo>
                    <a:pt x="2735" y="504"/>
                  </a:lnTo>
                  <a:lnTo>
                    <a:pt x="2738" y="506"/>
                  </a:lnTo>
                  <a:lnTo>
                    <a:pt x="2742" y="522"/>
                  </a:lnTo>
                  <a:lnTo>
                    <a:pt x="2758" y="527"/>
                  </a:lnTo>
                  <a:lnTo>
                    <a:pt x="2766" y="534"/>
                  </a:lnTo>
                  <a:lnTo>
                    <a:pt x="2769" y="556"/>
                  </a:lnTo>
                  <a:lnTo>
                    <a:pt x="2769" y="569"/>
                  </a:lnTo>
                  <a:lnTo>
                    <a:pt x="2780" y="590"/>
                  </a:lnTo>
                  <a:lnTo>
                    <a:pt x="2769" y="610"/>
                  </a:lnTo>
                  <a:lnTo>
                    <a:pt x="2776" y="619"/>
                  </a:lnTo>
                  <a:lnTo>
                    <a:pt x="2769" y="632"/>
                  </a:lnTo>
                  <a:lnTo>
                    <a:pt x="2753" y="661"/>
                  </a:lnTo>
                  <a:lnTo>
                    <a:pt x="2746" y="666"/>
                  </a:lnTo>
                  <a:lnTo>
                    <a:pt x="2749" y="679"/>
                  </a:lnTo>
                  <a:lnTo>
                    <a:pt x="2746" y="690"/>
                  </a:lnTo>
                  <a:lnTo>
                    <a:pt x="2757" y="710"/>
                  </a:lnTo>
                  <a:lnTo>
                    <a:pt x="2753" y="715"/>
                  </a:lnTo>
                  <a:lnTo>
                    <a:pt x="2753" y="731"/>
                  </a:lnTo>
                  <a:lnTo>
                    <a:pt x="2735" y="744"/>
                  </a:lnTo>
                  <a:lnTo>
                    <a:pt x="2728" y="753"/>
                  </a:lnTo>
                  <a:lnTo>
                    <a:pt x="2719" y="765"/>
                  </a:lnTo>
                  <a:lnTo>
                    <a:pt x="2701" y="784"/>
                  </a:lnTo>
                  <a:lnTo>
                    <a:pt x="2699" y="800"/>
                  </a:lnTo>
                  <a:lnTo>
                    <a:pt x="2690" y="823"/>
                  </a:lnTo>
                  <a:lnTo>
                    <a:pt x="2692" y="830"/>
                  </a:lnTo>
                  <a:lnTo>
                    <a:pt x="2701" y="847"/>
                  </a:lnTo>
                  <a:lnTo>
                    <a:pt x="2706" y="859"/>
                  </a:lnTo>
                  <a:lnTo>
                    <a:pt x="2704" y="876"/>
                  </a:lnTo>
                  <a:lnTo>
                    <a:pt x="2713" y="876"/>
                  </a:lnTo>
                  <a:lnTo>
                    <a:pt x="2715" y="883"/>
                  </a:lnTo>
                  <a:lnTo>
                    <a:pt x="2711" y="894"/>
                  </a:lnTo>
                  <a:lnTo>
                    <a:pt x="2720" y="899"/>
                  </a:lnTo>
                  <a:lnTo>
                    <a:pt x="2731" y="895"/>
                  </a:lnTo>
                  <a:lnTo>
                    <a:pt x="2751" y="901"/>
                  </a:lnTo>
                  <a:lnTo>
                    <a:pt x="2767" y="919"/>
                  </a:lnTo>
                  <a:lnTo>
                    <a:pt x="2780" y="924"/>
                  </a:lnTo>
                  <a:lnTo>
                    <a:pt x="2787" y="919"/>
                  </a:lnTo>
                  <a:lnTo>
                    <a:pt x="2793" y="919"/>
                  </a:lnTo>
                  <a:lnTo>
                    <a:pt x="2800" y="935"/>
                  </a:lnTo>
                  <a:lnTo>
                    <a:pt x="2814" y="941"/>
                  </a:lnTo>
                  <a:lnTo>
                    <a:pt x="2831" y="941"/>
                  </a:lnTo>
                  <a:lnTo>
                    <a:pt x="2867" y="946"/>
                  </a:lnTo>
                  <a:lnTo>
                    <a:pt x="2876" y="948"/>
                  </a:lnTo>
                  <a:lnTo>
                    <a:pt x="2888" y="959"/>
                  </a:lnTo>
                  <a:lnTo>
                    <a:pt x="2899" y="955"/>
                  </a:lnTo>
                  <a:lnTo>
                    <a:pt x="2912" y="955"/>
                  </a:lnTo>
                  <a:lnTo>
                    <a:pt x="2923" y="966"/>
                  </a:lnTo>
                  <a:lnTo>
                    <a:pt x="2935" y="969"/>
                  </a:lnTo>
                  <a:lnTo>
                    <a:pt x="2950" y="969"/>
                  </a:lnTo>
                  <a:lnTo>
                    <a:pt x="2989" y="977"/>
                  </a:lnTo>
                  <a:lnTo>
                    <a:pt x="3013" y="978"/>
                  </a:lnTo>
                  <a:lnTo>
                    <a:pt x="3018" y="982"/>
                  </a:lnTo>
                  <a:lnTo>
                    <a:pt x="3029" y="984"/>
                  </a:lnTo>
                  <a:lnTo>
                    <a:pt x="3036" y="988"/>
                  </a:lnTo>
                  <a:lnTo>
                    <a:pt x="3053" y="989"/>
                  </a:lnTo>
                  <a:lnTo>
                    <a:pt x="3067" y="1000"/>
                  </a:lnTo>
                  <a:lnTo>
                    <a:pt x="3072" y="1000"/>
                  </a:lnTo>
                  <a:lnTo>
                    <a:pt x="3080" y="1006"/>
                  </a:lnTo>
                  <a:lnTo>
                    <a:pt x="3091" y="1011"/>
                  </a:lnTo>
                  <a:lnTo>
                    <a:pt x="3101" y="1018"/>
                  </a:lnTo>
                  <a:lnTo>
                    <a:pt x="3105" y="1025"/>
                  </a:lnTo>
                  <a:lnTo>
                    <a:pt x="3128" y="1045"/>
                  </a:lnTo>
                  <a:lnTo>
                    <a:pt x="3146" y="1060"/>
                  </a:lnTo>
                  <a:lnTo>
                    <a:pt x="3152" y="1069"/>
                  </a:lnTo>
                  <a:lnTo>
                    <a:pt x="3163" y="1076"/>
                  </a:lnTo>
                  <a:lnTo>
                    <a:pt x="3177" y="1092"/>
                  </a:lnTo>
                  <a:lnTo>
                    <a:pt x="3179" y="1107"/>
                  </a:lnTo>
                  <a:lnTo>
                    <a:pt x="3195" y="1112"/>
                  </a:lnTo>
                  <a:lnTo>
                    <a:pt x="3211" y="1128"/>
                  </a:lnTo>
                  <a:lnTo>
                    <a:pt x="3224" y="1141"/>
                  </a:lnTo>
                  <a:lnTo>
                    <a:pt x="3226" y="1150"/>
                  </a:lnTo>
                  <a:lnTo>
                    <a:pt x="3235" y="1154"/>
                  </a:lnTo>
                  <a:lnTo>
                    <a:pt x="3258" y="1168"/>
                  </a:lnTo>
                  <a:lnTo>
                    <a:pt x="3266" y="1175"/>
                  </a:lnTo>
                  <a:lnTo>
                    <a:pt x="3273" y="1175"/>
                  </a:lnTo>
                  <a:lnTo>
                    <a:pt x="3295" y="1177"/>
                  </a:lnTo>
                  <a:lnTo>
                    <a:pt x="3327" y="1175"/>
                  </a:lnTo>
                  <a:lnTo>
                    <a:pt x="3327" y="1181"/>
                  </a:lnTo>
                  <a:lnTo>
                    <a:pt x="3318" y="1192"/>
                  </a:lnTo>
                  <a:lnTo>
                    <a:pt x="3311" y="1222"/>
                  </a:lnTo>
                  <a:lnTo>
                    <a:pt x="3316" y="1229"/>
                  </a:lnTo>
                  <a:lnTo>
                    <a:pt x="3338" y="1238"/>
                  </a:lnTo>
                  <a:lnTo>
                    <a:pt x="3347" y="1267"/>
                  </a:lnTo>
                  <a:lnTo>
                    <a:pt x="3350" y="1285"/>
                  </a:lnTo>
                  <a:lnTo>
                    <a:pt x="3354" y="1309"/>
                  </a:lnTo>
                  <a:lnTo>
                    <a:pt x="3376" y="1368"/>
                  </a:lnTo>
                  <a:lnTo>
                    <a:pt x="3372" y="1396"/>
                  </a:lnTo>
                  <a:lnTo>
                    <a:pt x="3376" y="1405"/>
                  </a:lnTo>
                  <a:lnTo>
                    <a:pt x="3387" y="1419"/>
                  </a:lnTo>
                  <a:lnTo>
                    <a:pt x="3396" y="1432"/>
                  </a:lnTo>
                  <a:lnTo>
                    <a:pt x="3406" y="1457"/>
                  </a:lnTo>
                  <a:lnTo>
                    <a:pt x="3426" y="1486"/>
                  </a:lnTo>
                  <a:lnTo>
                    <a:pt x="3430" y="1522"/>
                  </a:lnTo>
                  <a:lnTo>
                    <a:pt x="3399" y="1536"/>
                  </a:lnTo>
                  <a:lnTo>
                    <a:pt x="3372" y="1666"/>
                  </a:lnTo>
                  <a:lnTo>
                    <a:pt x="3341" y="1695"/>
                  </a:lnTo>
                  <a:lnTo>
                    <a:pt x="3320" y="1695"/>
                  </a:lnTo>
                  <a:lnTo>
                    <a:pt x="3296" y="1684"/>
                  </a:lnTo>
                  <a:lnTo>
                    <a:pt x="3181" y="1711"/>
                  </a:lnTo>
                  <a:lnTo>
                    <a:pt x="3157" y="1726"/>
                  </a:lnTo>
                  <a:lnTo>
                    <a:pt x="3119" y="1764"/>
                  </a:lnTo>
                  <a:lnTo>
                    <a:pt x="3072" y="1800"/>
                  </a:lnTo>
                  <a:lnTo>
                    <a:pt x="3022" y="1849"/>
                  </a:lnTo>
                  <a:lnTo>
                    <a:pt x="2995" y="1899"/>
                  </a:lnTo>
                  <a:lnTo>
                    <a:pt x="2935" y="1935"/>
                  </a:lnTo>
                  <a:lnTo>
                    <a:pt x="2917" y="1935"/>
                  </a:lnTo>
                  <a:lnTo>
                    <a:pt x="2876" y="1923"/>
                  </a:lnTo>
                  <a:lnTo>
                    <a:pt x="2876" y="1953"/>
                  </a:lnTo>
                  <a:lnTo>
                    <a:pt x="2867" y="1971"/>
                  </a:lnTo>
                  <a:lnTo>
                    <a:pt x="2865" y="2009"/>
                  </a:lnTo>
                  <a:lnTo>
                    <a:pt x="2834" y="2058"/>
                  </a:lnTo>
                  <a:lnTo>
                    <a:pt x="2858" y="2157"/>
                  </a:lnTo>
                  <a:lnTo>
                    <a:pt x="2850" y="2204"/>
                  </a:lnTo>
                  <a:lnTo>
                    <a:pt x="2782" y="2213"/>
                  </a:lnTo>
                  <a:lnTo>
                    <a:pt x="2758" y="2228"/>
                  </a:lnTo>
                  <a:lnTo>
                    <a:pt x="2706" y="2233"/>
                  </a:lnTo>
                  <a:lnTo>
                    <a:pt x="2673" y="2246"/>
                  </a:lnTo>
                  <a:lnTo>
                    <a:pt x="2645" y="2244"/>
                  </a:lnTo>
                  <a:lnTo>
                    <a:pt x="2527" y="2266"/>
                  </a:lnTo>
                  <a:lnTo>
                    <a:pt x="2486" y="2260"/>
                  </a:lnTo>
                  <a:lnTo>
                    <a:pt x="2477" y="2275"/>
                  </a:lnTo>
                  <a:lnTo>
                    <a:pt x="2453" y="2289"/>
                  </a:lnTo>
                  <a:lnTo>
                    <a:pt x="2408" y="2291"/>
                  </a:lnTo>
                  <a:lnTo>
                    <a:pt x="2403" y="2304"/>
                  </a:lnTo>
                  <a:lnTo>
                    <a:pt x="2444" y="2401"/>
                  </a:lnTo>
                  <a:lnTo>
                    <a:pt x="2430" y="2443"/>
                  </a:lnTo>
                  <a:lnTo>
                    <a:pt x="2482" y="2484"/>
                  </a:lnTo>
                  <a:lnTo>
                    <a:pt x="2498" y="2513"/>
                  </a:lnTo>
                  <a:lnTo>
                    <a:pt x="2522" y="2526"/>
                  </a:lnTo>
                  <a:lnTo>
                    <a:pt x="2531" y="2583"/>
                  </a:lnTo>
                  <a:lnTo>
                    <a:pt x="2543" y="2605"/>
                  </a:lnTo>
                  <a:lnTo>
                    <a:pt x="2543" y="2625"/>
                  </a:lnTo>
                  <a:lnTo>
                    <a:pt x="2533" y="2630"/>
                  </a:lnTo>
                  <a:lnTo>
                    <a:pt x="2522" y="2623"/>
                  </a:lnTo>
                  <a:lnTo>
                    <a:pt x="2471" y="2636"/>
                  </a:lnTo>
                  <a:lnTo>
                    <a:pt x="2444" y="2659"/>
                  </a:lnTo>
                  <a:lnTo>
                    <a:pt x="2441" y="2706"/>
                  </a:lnTo>
                  <a:lnTo>
                    <a:pt x="2484" y="2724"/>
                  </a:lnTo>
                  <a:lnTo>
                    <a:pt x="2462" y="2815"/>
                  </a:lnTo>
                  <a:lnTo>
                    <a:pt x="2451" y="2829"/>
                  </a:lnTo>
                  <a:lnTo>
                    <a:pt x="2439" y="2824"/>
                  </a:lnTo>
                  <a:lnTo>
                    <a:pt x="2424" y="2805"/>
                  </a:lnTo>
                  <a:lnTo>
                    <a:pt x="2399" y="2793"/>
                  </a:lnTo>
                  <a:lnTo>
                    <a:pt x="2352" y="2780"/>
                  </a:lnTo>
                  <a:lnTo>
                    <a:pt x="2321" y="2751"/>
                  </a:lnTo>
                  <a:lnTo>
                    <a:pt x="2300" y="2789"/>
                  </a:lnTo>
                  <a:lnTo>
                    <a:pt x="2264" y="2782"/>
                  </a:lnTo>
                  <a:lnTo>
                    <a:pt x="2202" y="2728"/>
                  </a:lnTo>
                  <a:lnTo>
                    <a:pt x="2195" y="2735"/>
                  </a:lnTo>
                  <a:lnTo>
                    <a:pt x="2146" y="2701"/>
                  </a:lnTo>
                  <a:lnTo>
                    <a:pt x="2132" y="2715"/>
                  </a:lnTo>
                  <a:lnTo>
                    <a:pt x="2108" y="2672"/>
                  </a:lnTo>
                  <a:lnTo>
                    <a:pt x="2096" y="2675"/>
                  </a:lnTo>
                  <a:lnTo>
                    <a:pt x="2089" y="2665"/>
                  </a:lnTo>
                  <a:lnTo>
                    <a:pt x="2040" y="2670"/>
                  </a:lnTo>
                  <a:lnTo>
                    <a:pt x="2024" y="2663"/>
                  </a:lnTo>
                  <a:lnTo>
                    <a:pt x="1987" y="2672"/>
                  </a:lnTo>
                  <a:lnTo>
                    <a:pt x="1940" y="2666"/>
                  </a:lnTo>
                  <a:lnTo>
                    <a:pt x="1935" y="2652"/>
                  </a:lnTo>
                  <a:lnTo>
                    <a:pt x="1881" y="2666"/>
                  </a:lnTo>
                  <a:lnTo>
                    <a:pt x="1839" y="2657"/>
                  </a:lnTo>
                  <a:lnTo>
                    <a:pt x="1736" y="2670"/>
                  </a:lnTo>
                  <a:lnTo>
                    <a:pt x="1711" y="2722"/>
                  </a:lnTo>
                  <a:lnTo>
                    <a:pt x="1637" y="2740"/>
                  </a:lnTo>
                  <a:lnTo>
                    <a:pt x="1626" y="2757"/>
                  </a:lnTo>
                  <a:lnTo>
                    <a:pt x="1614" y="2751"/>
                  </a:lnTo>
                  <a:lnTo>
                    <a:pt x="1615" y="2742"/>
                  </a:lnTo>
                  <a:lnTo>
                    <a:pt x="1572" y="2715"/>
                  </a:lnTo>
                  <a:lnTo>
                    <a:pt x="1460" y="2740"/>
                  </a:lnTo>
                  <a:lnTo>
                    <a:pt x="1449" y="2739"/>
                  </a:lnTo>
                  <a:lnTo>
                    <a:pt x="1446" y="2748"/>
                  </a:lnTo>
                  <a:lnTo>
                    <a:pt x="1384" y="2769"/>
                  </a:lnTo>
                  <a:lnTo>
                    <a:pt x="1375" y="2757"/>
                  </a:lnTo>
                  <a:lnTo>
                    <a:pt x="1356" y="2751"/>
                  </a:lnTo>
                  <a:lnTo>
                    <a:pt x="1350" y="2762"/>
                  </a:lnTo>
                  <a:lnTo>
                    <a:pt x="1307" y="2753"/>
                  </a:lnTo>
                  <a:lnTo>
                    <a:pt x="1292" y="2735"/>
                  </a:lnTo>
                  <a:lnTo>
                    <a:pt x="1262" y="2722"/>
                  </a:lnTo>
                  <a:lnTo>
                    <a:pt x="1240" y="2724"/>
                  </a:lnTo>
                  <a:lnTo>
                    <a:pt x="1220" y="2690"/>
                  </a:lnTo>
                  <a:lnTo>
                    <a:pt x="1224" y="2659"/>
                  </a:lnTo>
                  <a:lnTo>
                    <a:pt x="1213" y="2648"/>
                  </a:lnTo>
                  <a:lnTo>
                    <a:pt x="1179" y="2657"/>
                  </a:lnTo>
                  <a:lnTo>
                    <a:pt x="1170" y="2643"/>
                  </a:lnTo>
                  <a:lnTo>
                    <a:pt x="1144" y="2636"/>
                  </a:lnTo>
                  <a:lnTo>
                    <a:pt x="1115" y="2663"/>
                  </a:lnTo>
                  <a:lnTo>
                    <a:pt x="1076" y="2672"/>
                  </a:lnTo>
                  <a:lnTo>
                    <a:pt x="1061" y="2694"/>
                  </a:lnTo>
                  <a:lnTo>
                    <a:pt x="1040" y="2706"/>
                  </a:lnTo>
                  <a:lnTo>
                    <a:pt x="985" y="2694"/>
                  </a:lnTo>
                  <a:lnTo>
                    <a:pt x="973" y="2670"/>
                  </a:lnTo>
                  <a:lnTo>
                    <a:pt x="940" y="2666"/>
                  </a:lnTo>
                  <a:lnTo>
                    <a:pt x="938" y="2657"/>
                  </a:lnTo>
                  <a:lnTo>
                    <a:pt x="919" y="2647"/>
                  </a:lnTo>
                  <a:lnTo>
                    <a:pt x="917" y="2659"/>
                  </a:lnTo>
                  <a:lnTo>
                    <a:pt x="908" y="2663"/>
                  </a:lnTo>
                  <a:lnTo>
                    <a:pt x="857" y="2639"/>
                  </a:lnTo>
                  <a:lnTo>
                    <a:pt x="836" y="2611"/>
                  </a:lnTo>
                  <a:lnTo>
                    <a:pt x="799" y="2634"/>
                  </a:lnTo>
                  <a:lnTo>
                    <a:pt x="796" y="2647"/>
                  </a:lnTo>
                  <a:lnTo>
                    <a:pt x="771" y="2672"/>
                  </a:lnTo>
                  <a:lnTo>
                    <a:pt x="754" y="2677"/>
                  </a:lnTo>
                  <a:lnTo>
                    <a:pt x="734" y="2717"/>
                  </a:lnTo>
                  <a:lnTo>
                    <a:pt x="720" y="2712"/>
                  </a:lnTo>
                  <a:lnTo>
                    <a:pt x="711" y="2735"/>
                  </a:lnTo>
                  <a:lnTo>
                    <a:pt x="716" y="2746"/>
                  </a:lnTo>
                  <a:lnTo>
                    <a:pt x="706" y="2753"/>
                  </a:lnTo>
                  <a:lnTo>
                    <a:pt x="709" y="2762"/>
                  </a:lnTo>
                  <a:lnTo>
                    <a:pt x="697" y="2775"/>
                  </a:lnTo>
                  <a:lnTo>
                    <a:pt x="700" y="2780"/>
                  </a:lnTo>
                  <a:lnTo>
                    <a:pt x="688" y="2789"/>
                  </a:lnTo>
                  <a:lnTo>
                    <a:pt x="574" y="2771"/>
                  </a:lnTo>
                  <a:lnTo>
                    <a:pt x="563" y="2789"/>
                  </a:lnTo>
                  <a:lnTo>
                    <a:pt x="556" y="2789"/>
                  </a:lnTo>
                  <a:lnTo>
                    <a:pt x="549" y="2775"/>
                  </a:lnTo>
                  <a:lnTo>
                    <a:pt x="536" y="2764"/>
                  </a:lnTo>
                  <a:lnTo>
                    <a:pt x="525" y="2740"/>
                  </a:lnTo>
                  <a:lnTo>
                    <a:pt x="514" y="2730"/>
                  </a:lnTo>
                  <a:lnTo>
                    <a:pt x="505" y="2710"/>
                  </a:lnTo>
                  <a:lnTo>
                    <a:pt x="484" y="2706"/>
                  </a:lnTo>
                  <a:lnTo>
                    <a:pt x="482" y="2695"/>
                  </a:lnTo>
                  <a:lnTo>
                    <a:pt x="465" y="2686"/>
                  </a:lnTo>
                  <a:lnTo>
                    <a:pt x="460" y="2677"/>
                  </a:lnTo>
                  <a:lnTo>
                    <a:pt x="458" y="2663"/>
                  </a:lnTo>
                  <a:lnTo>
                    <a:pt x="460" y="2636"/>
                  </a:lnTo>
                  <a:lnTo>
                    <a:pt x="453" y="2589"/>
                  </a:lnTo>
                  <a:lnTo>
                    <a:pt x="464" y="2578"/>
                  </a:lnTo>
                  <a:lnTo>
                    <a:pt x="456" y="2567"/>
                  </a:lnTo>
                  <a:lnTo>
                    <a:pt x="453" y="2553"/>
                  </a:lnTo>
                  <a:lnTo>
                    <a:pt x="456" y="2524"/>
                  </a:lnTo>
                  <a:lnTo>
                    <a:pt x="460" y="2517"/>
                  </a:lnTo>
                  <a:lnTo>
                    <a:pt x="474" y="2511"/>
                  </a:lnTo>
                  <a:lnTo>
                    <a:pt x="474" y="2502"/>
                  </a:lnTo>
                  <a:lnTo>
                    <a:pt x="460" y="2500"/>
                  </a:lnTo>
                  <a:lnTo>
                    <a:pt x="442" y="2508"/>
                  </a:lnTo>
                  <a:lnTo>
                    <a:pt x="437" y="2490"/>
                  </a:lnTo>
                  <a:lnTo>
                    <a:pt x="433" y="2488"/>
                  </a:lnTo>
                  <a:lnTo>
                    <a:pt x="415" y="2490"/>
                  </a:lnTo>
                  <a:lnTo>
                    <a:pt x="404" y="2488"/>
                  </a:lnTo>
                  <a:lnTo>
                    <a:pt x="391" y="2479"/>
                  </a:lnTo>
                  <a:lnTo>
                    <a:pt x="372" y="2479"/>
                  </a:lnTo>
                  <a:lnTo>
                    <a:pt x="368" y="2477"/>
                  </a:lnTo>
                  <a:lnTo>
                    <a:pt x="366" y="2473"/>
                  </a:lnTo>
                  <a:lnTo>
                    <a:pt x="364" y="2466"/>
                  </a:lnTo>
                  <a:lnTo>
                    <a:pt x="354" y="2459"/>
                  </a:lnTo>
                  <a:lnTo>
                    <a:pt x="341" y="2455"/>
                  </a:lnTo>
                  <a:lnTo>
                    <a:pt x="328" y="2444"/>
                  </a:lnTo>
                  <a:lnTo>
                    <a:pt x="326" y="2435"/>
                  </a:lnTo>
                  <a:lnTo>
                    <a:pt x="316" y="2432"/>
                  </a:lnTo>
                  <a:lnTo>
                    <a:pt x="307" y="2426"/>
                  </a:lnTo>
                  <a:lnTo>
                    <a:pt x="299" y="2414"/>
                  </a:lnTo>
                  <a:lnTo>
                    <a:pt x="296" y="2408"/>
                  </a:lnTo>
                  <a:lnTo>
                    <a:pt x="285" y="2408"/>
                  </a:lnTo>
                  <a:lnTo>
                    <a:pt x="281" y="2403"/>
                  </a:lnTo>
                  <a:lnTo>
                    <a:pt x="276" y="2388"/>
                  </a:lnTo>
                  <a:lnTo>
                    <a:pt x="267" y="2379"/>
                  </a:lnTo>
                  <a:lnTo>
                    <a:pt x="265" y="2369"/>
                  </a:lnTo>
                  <a:lnTo>
                    <a:pt x="269" y="2354"/>
                  </a:lnTo>
                  <a:lnTo>
                    <a:pt x="267" y="2345"/>
                  </a:lnTo>
                  <a:lnTo>
                    <a:pt x="258" y="2351"/>
                  </a:lnTo>
                  <a:lnTo>
                    <a:pt x="252" y="2349"/>
                  </a:lnTo>
                  <a:lnTo>
                    <a:pt x="247" y="2351"/>
                  </a:lnTo>
                  <a:lnTo>
                    <a:pt x="242" y="2349"/>
                  </a:lnTo>
                  <a:lnTo>
                    <a:pt x="229" y="2354"/>
                  </a:lnTo>
                  <a:lnTo>
                    <a:pt x="213" y="2345"/>
                  </a:lnTo>
                  <a:lnTo>
                    <a:pt x="205" y="2349"/>
                  </a:lnTo>
                  <a:lnTo>
                    <a:pt x="204" y="2343"/>
                  </a:lnTo>
                  <a:lnTo>
                    <a:pt x="207" y="2331"/>
                  </a:lnTo>
                  <a:lnTo>
                    <a:pt x="204" y="2314"/>
                  </a:lnTo>
                  <a:lnTo>
                    <a:pt x="200" y="2307"/>
                  </a:lnTo>
                  <a:lnTo>
                    <a:pt x="189" y="2302"/>
                  </a:lnTo>
                  <a:lnTo>
                    <a:pt x="182" y="2289"/>
                  </a:lnTo>
                  <a:lnTo>
                    <a:pt x="184" y="2273"/>
                  </a:lnTo>
                  <a:lnTo>
                    <a:pt x="189" y="2269"/>
                  </a:lnTo>
                  <a:lnTo>
                    <a:pt x="198" y="2269"/>
                  </a:lnTo>
                  <a:lnTo>
                    <a:pt x="198" y="2260"/>
                  </a:lnTo>
                  <a:lnTo>
                    <a:pt x="207" y="2257"/>
                  </a:lnTo>
                  <a:lnTo>
                    <a:pt x="204" y="2244"/>
                  </a:lnTo>
                  <a:lnTo>
                    <a:pt x="200" y="2244"/>
                  </a:lnTo>
                  <a:lnTo>
                    <a:pt x="204" y="2231"/>
                  </a:lnTo>
                  <a:lnTo>
                    <a:pt x="211" y="2222"/>
                  </a:lnTo>
                  <a:lnTo>
                    <a:pt x="213" y="2221"/>
                  </a:lnTo>
                  <a:lnTo>
                    <a:pt x="211" y="2199"/>
                  </a:lnTo>
                  <a:lnTo>
                    <a:pt x="205" y="2184"/>
                  </a:lnTo>
                  <a:lnTo>
                    <a:pt x="207" y="2170"/>
                  </a:lnTo>
                  <a:lnTo>
                    <a:pt x="200" y="2157"/>
                  </a:lnTo>
                  <a:lnTo>
                    <a:pt x="186" y="2138"/>
                  </a:lnTo>
                  <a:lnTo>
                    <a:pt x="175" y="2128"/>
                  </a:lnTo>
                  <a:lnTo>
                    <a:pt x="160" y="2123"/>
                  </a:lnTo>
                  <a:lnTo>
                    <a:pt x="155" y="2132"/>
                  </a:lnTo>
                  <a:lnTo>
                    <a:pt x="151" y="2128"/>
                  </a:lnTo>
                  <a:lnTo>
                    <a:pt x="144" y="2128"/>
                  </a:lnTo>
                  <a:lnTo>
                    <a:pt x="142" y="2116"/>
                  </a:lnTo>
                  <a:lnTo>
                    <a:pt x="146" y="2103"/>
                  </a:lnTo>
                  <a:lnTo>
                    <a:pt x="146" y="2094"/>
                  </a:lnTo>
                  <a:lnTo>
                    <a:pt x="144" y="2087"/>
                  </a:lnTo>
                  <a:lnTo>
                    <a:pt x="148" y="2082"/>
                  </a:lnTo>
                  <a:lnTo>
                    <a:pt x="131" y="2071"/>
                  </a:lnTo>
                  <a:lnTo>
                    <a:pt x="124" y="2071"/>
                  </a:lnTo>
                  <a:lnTo>
                    <a:pt x="115" y="2063"/>
                  </a:lnTo>
                  <a:lnTo>
                    <a:pt x="113" y="2053"/>
                  </a:lnTo>
                  <a:lnTo>
                    <a:pt x="108" y="2053"/>
                  </a:lnTo>
                  <a:lnTo>
                    <a:pt x="94" y="2047"/>
                  </a:lnTo>
                  <a:lnTo>
                    <a:pt x="75" y="2062"/>
                  </a:lnTo>
                  <a:lnTo>
                    <a:pt x="68" y="2045"/>
                  </a:lnTo>
                  <a:lnTo>
                    <a:pt x="68" y="2029"/>
                  </a:lnTo>
                  <a:lnTo>
                    <a:pt x="61" y="2033"/>
                  </a:lnTo>
                  <a:lnTo>
                    <a:pt x="52" y="2033"/>
                  </a:lnTo>
                  <a:lnTo>
                    <a:pt x="47" y="2015"/>
                  </a:lnTo>
                  <a:lnTo>
                    <a:pt x="39" y="2015"/>
                  </a:lnTo>
                  <a:lnTo>
                    <a:pt x="36" y="2022"/>
                  </a:lnTo>
                  <a:lnTo>
                    <a:pt x="23" y="2022"/>
                  </a:lnTo>
                  <a:lnTo>
                    <a:pt x="21" y="2006"/>
                  </a:lnTo>
                  <a:lnTo>
                    <a:pt x="14" y="1999"/>
                  </a:lnTo>
                  <a:lnTo>
                    <a:pt x="25" y="1991"/>
                  </a:lnTo>
                  <a:lnTo>
                    <a:pt x="23" y="1986"/>
                  </a:lnTo>
                  <a:lnTo>
                    <a:pt x="29" y="1975"/>
                  </a:lnTo>
                  <a:lnTo>
                    <a:pt x="38" y="1980"/>
                  </a:lnTo>
                  <a:lnTo>
                    <a:pt x="47" y="1980"/>
                  </a:lnTo>
                  <a:lnTo>
                    <a:pt x="54" y="1986"/>
                  </a:lnTo>
                  <a:lnTo>
                    <a:pt x="59" y="1980"/>
                  </a:lnTo>
                  <a:lnTo>
                    <a:pt x="68" y="1980"/>
                  </a:lnTo>
                  <a:lnTo>
                    <a:pt x="74" y="1991"/>
                  </a:lnTo>
                  <a:lnTo>
                    <a:pt x="77" y="1995"/>
                  </a:lnTo>
                  <a:lnTo>
                    <a:pt x="86" y="1995"/>
                  </a:lnTo>
                  <a:lnTo>
                    <a:pt x="92" y="1991"/>
                  </a:lnTo>
                  <a:lnTo>
                    <a:pt x="99" y="1988"/>
                  </a:lnTo>
                  <a:lnTo>
                    <a:pt x="106" y="1991"/>
                  </a:lnTo>
                  <a:lnTo>
                    <a:pt x="115" y="1988"/>
                  </a:lnTo>
                  <a:lnTo>
                    <a:pt x="128" y="1988"/>
                  </a:lnTo>
                  <a:lnTo>
                    <a:pt x="124" y="1977"/>
                  </a:lnTo>
                  <a:lnTo>
                    <a:pt x="131" y="1971"/>
                  </a:lnTo>
                  <a:lnTo>
                    <a:pt x="135" y="1964"/>
                  </a:lnTo>
                  <a:lnTo>
                    <a:pt x="128" y="1944"/>
                  </a:lnTo>
                  <a:lnTo>
                    <a:pt x="122" y="1935"/>
                  </a:lnTo>
                  <a:lnTo>
                    <a:pt x="117" y="1941"/>
                  </a:lnTo>
                  <a:lnTo>
                    <a:pt x="112" y="1930"/>
                  </a:lnTo>
                  <a:lnTo>
                    <a:pt x="112" y="1921"/>
                  </a:lnTo>
                  <a:lnTo>
                    <a:pt x="112" y="1910"/>
                  </a:lnTo>
                  <a:lnTo>
                    <a:pt x="115" y="1901"/>
                  </a:lnTo>
                  <a:lnTo>
                    <a:pt x="130" y="1892"/>
                  </a:lnTo>
                  <a:lnTo>
                    <a:pt x="130" y="1881"/>
                  </a:lnTo>
                  <a:lnTo>
                    <a:pt x="124" y="1881"/>
                  </a:lnTo>
                  <a:lnTo>
                    <a:pt x="122" y="1872"/>
                  </a:lnTo>
                  <a:lnTo>
                    <a:pt x="128" y="1865"/>
                  </a:lnTo>
                  <a:lnTo>
                    <a:pt x="128" y="1854"/>
                  </a:lnTo>
                  <a:lnTo>
                    <a:pt x="131" y="1836"/>
                  </a:lnTo>
                  <a:lnTo>
                    <a:pt x="130" y="1831"/>
                  </a:lnTo>
                  <a:lnTo>
                    <a:pt x="124" y="1831"/>
                  </a:lnTo>
                  <a:lnTo>
                    <a:pt x="124" y="1820"/>
                  </a:lnTo>
                  <a:lnTo>
                    <a:pt x="122" y="1816"/>
                  </a:lnTo>
                  <a:lnTo>
                    <a:pt x="122" y="1795"/>
                  </a:lnTo>
                  <a:lnTo>
                    <a:pt x="128" y="1787"/>
                  </a:lnTo>
                  <a:lnTo>
                    <a:pt x="130" y="1771"/>
                  </a:lnTo>
                  <a:lnTo>
                    <a:pt x="130" y="1760"/>
                  </a:lnTo>
                  <a:lnTo>
                    <a:pt x="137" y="1760"/>
                  </a:lnTo>
                  <a:lnTo>
                    <a:pt x="146" y="1753"/>
                  </a:lnTo>
                  <a:lnTo>
                    <a:pt x="151" y="1731"/>
                  </a:lnTo>
                  <a:lnTo>
                    <a:pt x="142" y="1731"/>
                  </a:lnTo>
                  <a:lnTo>
                    <a:pt x="139" y="1720"/>
                  </a:lnTo>
                  <a:lnTo>
                    <a:pt x="130" y="1720"/>
                  </a:lnTo>
                  <a:lnTo>
                    <a:pt x="128" y="1713"/>
                  </a:lnTo>
                  <a:lnTo>
                    <a:pt x="121" y="1702"/>
                  </a:lnTo>
                  <a:lnTo>
                    <a:pt x="108" y="1695"/>
                  </a:lnTo>
                  <a:lnTo>
                    <a:pt x="106" y="1688"/>
                  </a:lnTo>
                  <a:lnTo>
                    <a:pt x="97" y="1684"/>
                  </a:lnTo>
                  <a:lnTo>
                    <a:pt x="90" y="1677"/>
                  </a:lnTo>
                  <a:lnTo>
                    <a:pt x="75" y="1674"/>
                  </a:lnTo>
                  <a:lnTo>
                    <a:pt x="61" y="1666"/>
                  </a:lnTo>
                  <a:lnTo>
                    <a:pt x="54" y="1665"/>
                  </a:lnTo>
                  <a:lnTo>
                    <a:pt x="48" y="1666"/>
                  </a:lnTo>
                  <a:lnTo>
                    <a:pt x="47" y="1672"/>
                  </a:lnTo>
                  <a:lnTo>
                    <a:pt x="39" y="1683"/>
                  </a:lnTo>
                  <a:lnTo>
                    <a:pt x="38" y="1688"/>
                  </a:lnTo>
                  <a:lnTo>
                    <a:pt x="30" y="1684"/>
                  </a:lnTo>
                  <a:lnTo>
                    <a:pt x="23" y="1684"/>
                  </a:lnTo>
                  <a:lnTo>
                    <a:pt x="16" y="1683"/>
                  </a:lnTo>
                  <a:lnTo>
                    <a:pt x="12" y="1670"/>
                  </a:lnTo>
                  <a:lnTo>
                    <a:pt x="7" y="1666"/>
                  </a:lnTo>
                  <a:lnTo>
                    <a:pt x="0" y="1659"/>
                  </a:lnTo>
                  <a:lnTo>
                    <a:pt x="5" y="1655"/>
                  </a:lnTo>
                  <a:lnTo>
                    <a:pt x="1" y="1632"/>
                  </a:lnTo>
                  <a:lnTo>
                    <a:pt x="5" y="1621"/>
                  </a:lnTo>
                  <a:lnTo>
                    <a:pt x="5" y="1612"/>
                  </a:lnTo>
                  <a:lnTo>
                    <a:pt x="1" y="1603"/>
                  </a:lnTo>
                  <a:lnTo>
                    <a:pt x="5" y="1598"/>
                  </a:lnTo>
                  <a:lnTo>
                    <a:pt x="12" y="1591"/>
                  </a:lnTo>
                  <a:lnTo>
                    <a:pt x="29" y="1594"/>
                  </a:lnTo>
                  <a:lnTo>
                    <a:pt x="29" y="1585"/>
                  </a:lnTo>
                  <a:lnTo>
                    <a:pt x="25" y="1572"/>
                  </a:lnTo>
                  <a:lnTo>
                    <a:pt x="16" y="1571"/>
                  </a:lnTo>
                  <a:lnTo>
                    <a:pt x="14" y="1560"/>
                  </a:lnTo>
                  <a:lnTo>
                    <a:pt x="16" y="1542"/>
                  </a:lnTo>
                  <a:lnTo>
                    <a:pt x="12" y="1533"/>
                  </a:lnTo>
                  <a:lnTo>
                    <a:pt x="9" y="1522"/>
                  </a:lnTo>
                  <a:lnTo>
                    <a:pt x="1" y="1518"/>
                  </a:lnTo>
                  <a:lnTo>
                    <a:pt x="5" y="1513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1" name="Freeform 91"/>
            <p:cNvSpPr>
              <a:spLocks noChangeAspect="1"/>
            </p:cNvSpPr>
            <p:nvPr/>
          </p:nvSpPr>
          <p:spPr bwMode="auto">
            <a:xfrm>
              <a:off x="2371258" y="2749643"/>
              <a:ext cx="1952827" cy="1594369"/>
            </a:xfrm>
            <a:custGeom>
              <a:avLst/>
              <a:gdLst>
                <a:gd name="T0" fmla="*/ 2147483647 w 2356"/>
                <a:gd name="T1" fmla="*/ 2147483647 h 2282"/>
                <a:gd name="T2" fmla="*/ 2147483647 w 2356"/>
                <a:gd name="T3" fmla="*/ 2147483647 h 2282"/>
                <a:gd name="T4" fmla="*/ 2147483647 w 2356"/>
                <a:gd name="T5" fmla="*/ 861964270 h 2282"/>
                <a:gd name="T6" fmla="*/ 2147483647 w 2356"/>
                <a:gd name="T7" fmla="*/ 2147483647 h 2282"/>
                <a:gd name="T8" fmla="*/ 2147483647 w 2356"/>
                <a:gd name="T9" fmla="*/ 2147483647 h 2282"/>
                <a:gd name="T10" fmla="*/ 2147483647 w 2356"/>
                <a:gd name="T11" fmla="*/ 2147483647 h 2282"/>
                <a:gd name="T12" fmla="*/ 2147483647 w 2356"/>
                <a:gd name="T13" fmla="*/ 2147483647 h 2282"/>
                <a:gd name="T14" fmla="*/ 2147483647 w 2356"/>
                <a:gd name="T15" fmla="*/ 2147483647 h 2282"/>
                <a:gd name="T16" fmla="*/ 2147483647 w 2356"/>
                <a:gd name="T17" fmla="*/ 2147483647 h 2282"/>
                <a:gd name="T18" fmla="*/ 2147483647 w 2356"/>
                <a:gd name="T19" fmla="*/ 2147483647 h 2282"/>
                <a:gd name="T20" fmla="*/ 2147483647 w 2356"/>
                <a:gd name="T21" fmla="*/ 2147483647 h 2282"/>
                <a:gd name="T22" fmla="*/ 2147483647 w 2356"/>
                <a:gd name="T23" fmla="*/ 2147483647 h 2282"/>
                <a:gd name="T24" fmla="*/ 2147483647 w 2356"/>
                <a:gd name="T25" fmla="*/ 2147483647 h 2282"/>
                <a:gd name="T26" fmla="*/ 2147483647 w 2356"/>
                <a:gd name="T27" fmla="*/ 2147483647 h 2282"/>
                <a:gd name="T28" fmla="*/ 2147483647 w 2356"/>
                <a:gd name="T29" fmla="*/ 2147483647 h 2282"/>
                <a:gd name="T30" fmla="*/ 2147483647 w 2356"/>
                <a:gd name="T31" fmla="*/ 2147483647 h 2282"/>
                <a:gd name="T32" fmla="*/ 2147483647 w 2356"/>
                <a:gd name="T33" fmla="*/ 2147483647 h 2282"/>
                <a:gd name="T34" fmla="*/ 2147483647 w 2356"/>
                <a:gd name="T35" fmla="*/ 2147483647 h 2282"/>
                <a:gd name="T36" fmla="*/ 2147483647 w 2356"/>
                <a:gd name="T37" fmla="*/ 2147483647 h 2282"/>
                <a:gd name="T38" fmla="*/ 2147483647 w 2356"/>
                <a:gd name="T39" fmla="*/ 2147483647 h 2282"/>
                <a:gd name="T40" fmla="*/ 2147483647 w 2356"/>
                <a:gd name="T41" fmla="*/ 2147483647 h 2282"/>
                <a:gd name="T42" fmla="*/ 2147483647 w 2356"/>
                <a:gd name="T43" fmla="*/ 2147483647 h 2282"/>
                <a:gd name="T44" fmla="*/ 2147483647 w 2356"/>
                <a:gd name="T45" fmla="*/ 2147483647 h 2282"/>
                <a:gd name="T46" fmla="*/ 2147483647 w 2356"/>
                <a:gd name="T47" fmla="*/ 2147483647 h 2282"/>
                <a:gd name="T48" fmla="*/ 2147483647 w 2356"/>
                <a:gd name="T49" fmla="*/ 2147483647 h 2282"/>
                <a:gd name="T50" fmla="*/ 2147483647 w 2356"/>
                <a:gd name="T51" fmla="*/ 2147483647 h 2282"/>
                <a:gd name="T52" fmla="*/ 2147483647 w 2356"/>
                <a:gd name="T53" fmla="*/ 2147483647 h 2282"/>
                <a:gd name="T54" fmla="*/ 2147483647 w 2356"/>
                <a:gd name="T55" fmla="*/ 2147483647 h 2282"/>
                <a:gd name="T56" fmla="*/ 2147483647 w 2356"/>
                <a:gd name="T57" fmla="*/ 2147483647 h 2282"/>
                <a:gd name="T58" fmla="*/ 2147483647 w 2356"/>
                <a:gd name="T59" fmla="*/ 2147483647 h 2282"/>
                <a:gd name="T60" fmla="*/ 2147483647 w 2356"/>
                <a:gd name="T61" fmla="*/ 2147483647 h 2282"/>
                <a:gd name="T62" fmla="*/ 2147483647 w 2356"/>
                <a:gd name="T63" fmla="*/ 2147483647 h 2282"/>
                <a:gd name="T64" fmla="*/ 2147483647 w 2356"/>
                <a:gd name="T65" fmla="*/ 2147483647 h 2282"/>
                <a:gd name="T66" fmla="*/ 2147483647 w 2356"/>
                <a:gd name="T67" fmla="*/ 2147483647 h 2282"/>
                <a:gd name="T68" fmla="*/ 2147483647 w 2356"/>
                <a:gd name="T69" fmla="*/ 2147483647 h 2282"/>
                <a:gd name="T70" fmla="*/ 2147483647 w 2356"/>
                <a:gd name="T71" fmla="*/ 2147483647 h 2282"/>
                <a:gd name="T72" fmla="*/ 2147483647 w 2356"/>
                <a:gd name="T73" fmla="*/ 2147483647 h 2282"/>
                <a:gd name="T74" fmla="*/ 2147483647 w 2356"/>
                <a:gd name="T75" fmla="*/ 2147483647 h 2282"/>
                <a:gd name="T76" fmla="*/ 2147483647 w 2356"/>
                <a:gd name="T77" fmla="*/ 2147483647 h 2282"/>
                <a:gd name="T78" fmla="*/ 2147483647 w 2356"/>
                <a:gd name="T79" fmla="*/ 2147483647 h 2282"/>
                <a:gd name="T80" fmla="*/ 2147483647 w 2356"/>
                <a:gd name="T81" fmla="*/ 2147483647 h 2282"/>
                <a:gd name="T82" fmla="*/ 2147483647 w 2356"/>
                <a:gd name="T83" fmla="*/ 2147483647 h 2282"/>
                <a:gd name="T84" fmla="*/ 2147483647 w 2356"/>
                <a:gd name="T85" fmla="*/ 2147483647 h 2282"/>
                <a:gd name="T86" fmla="*/ 2147483647 w 2356"/>
                <a:gd name="T87" fmla="*/ 2147483647 h 2282"/>
                <a:gd name="T88" fmla="*/ 2147483647 w 2356"/>
                <a:gd name="T89" fmla="*/ 2147483647 h 2282"/>
                <a:gd name="T90" fmla="*/ 2147483647 w 2356"/>
                <a:gd name="T91" fmla="*/ 2147483647 h 2282"/>
                <a:gd name="T92" fmla="*/ 2147483647 w 2356"/>
                <a:gd name="T93" fmla="*/ 2147483647 h 2282"/>
                <a:gd name="T94" fmla="*/ 2147483647 w 2356"/>
                <a:gd name="T95" fmla="*/ 2147483647 h 2282"/>
                <a:gd name="T96" fmla="*/ 2147483647 w 2356"/>
                <a:gd name="T97" fmla="*/ 2147483647 h 2282"/>
                <a:gd name="T98" fmla="*/ 2147483647 w 2356"/>
                <a:gd name="T99" fmla="*/ 2147483647 h 2282"/>
                <a:gd name="T100" fmla="*/ 2147483647 w 2356"/>
                <a:gd name="T101" fmla="*/ 2147483647 h 2282"/>
                <a:gd name="T102" fmla="*/ 2147483647 w 2356"/>
                <a:gd name="T103" fmla="*/ 2147483647 h 2282"/>
                <a:gd name="T104" fmla="*/ 2147483647 w 2356"/>
                <a:gd name="T105" fmla="*/ 2147483647 h 2282"/>
                <a:gd name="T106" fmla="*/ 2147483647 w 2356"/>
                <a:gd name="T107" fmla="*/ 2147483647 h 2282"/>
                <a:gd name="T108" fmla="*/ 2147483647 w 2356"/>
                <a:gd name="T109" fmla="*/ 2147483647 h 2282"/>
                <a:gd name="T110" fmla="*/ 2147483647 w 2356"/>
                <a:gd name="T111" fmla="*/ 2147483647 h 2282"/>
                <a:gd name="T112" fmla="*/ 2147483647 w 2356"/>
                <a:gd name="T113" fmla="*/ 2147483647 h 2282"/>
                <a:gd name="T114" fmla="*/ 2147483647 w 2356"/>
                <a:gd name="T115" fmla="*/ 2147483647 h 2282"/>
                <a:gd name="T116" fmla="*/ 2147483647 w 2356"/>
                <a:gd name="T117" fmla="*/ 2147483647 h 2282"/>
                <a:gd name="T118" fmla="*/ 2147483647 w 2356"/>
                <a:gd name="T119" fmla="*/ 2147483647 h 2282"/>
                <a:gd name="T120" fmla="*/ 2147483647 w 2356"/>
                <a:gd name="T121" fmla="*/ 2147483647 h 2282"/>
                <a:gd name="T122" fmla="*/ 2147483647 w 2356"/>
                <a:gd name="T123" fmla="*/ 2147483647 h 22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56"/>
                <a:gd name="T187" fmla="*/ 0 h 2282"/>
                <a:gd name="T188" fmla="*/ 2356 w 2356"/>
                <a:gd name="T189" fmla="*/ 2282 h 22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56" h="2282">
                  <a:moveTo>
                    <a:pt x="0" y="536"/>
                  </a:moveTo>
                  <a:lnTo>
                    <a:pt x="31" y="487"/>
                  </a:lnTo>
                  <a:lnTo>
                    <a:pt x="33" y="449"/>
                  </a:lnTo>
                  <a:lnTo>
                    <a:pt x="42" y="431"/>
                  </a:lnTo>
                  <a:lnTo>
                    <a:pt x="42" y="401"/>
                  </a:lnTo>
                  <a:lnTo>
                    <a:pt x="83" y="413"/>
                  </a:lnTo>
                  <a:lnTo>
                    <a:pt x="101" y="413"/>
                  </a:lnTo>
                  <a:lnTo>
                    <a:pt x="161" y="377"/>
                  </a:lnTo>
                  <a:lnTo>
                    <a:pt x="188" y="327"/>
                  </a:lnTo>
                  <a:lnTo>
                    <a:pt x="238" y="278"/>
                  </a:lnTo>
                  <a:lnTo>
                    <a:pt x="285" y="242"/>
                  </a:lnTo>
                  <a:lnTo>
                    <a:pt x="323" y="204"/>
                  </a:lnTo>
                  <a:lnTo>
                    <a:pt x="347" y="189"/>
                  </a:lnTo>
                  <a:lnTo>
                    <a:pt x="462" y="162"/>
                  </a:lnTo>
                  <a:lnTo>
                    <a:pt x="486" y="173"/>
                  </a:lnTo>
                  <a:lnTo>
                    <a:pt x="507" y="173"/>
                  </a:lnTo>
                  <a:lnTo>
                    <a:pt x="538" y="144"/>
                  </a:lnTo>
                  <a:lnTo>
                    <a:pt x="565" y="14"/>
                  </a:lnTo>
                  <a:lnTo>
                    <a:pt x="596" y="0"/>
                  </a:lnTo>
                  <a:lnTo>
                    <a:pt x="621" y="0"/>
                  </a:lnTo>
                  <a:lnTo>
                    <a:pt x="641" y="0"/>
                  </a:lnTo>
                  <a:lnTo>
                    <a:pt x="666" y="5"/>
                  </a:lnTo>
                  <a:lnTo>
                    <a:pt x="677" y="11"/>
                  </a:lnTo>
                  <a:lnTo>
                    <a:pt x="688" y="5"/>
                  </a:lnTo>
                  <a:lnTo>
                    <a:pt x="702" y="0"/>
                  </a:lnTo>
                  <a:lnTo>
                    <a:pt x="713" y="0"/>
                  </a:lnTo>
                  <a:lnTo>
                    <a:pt x="789" y="244"/>
                  </a:lnTo>
                  <a:lnTo>
                    <a:pt x="757" y="280"/>
                  </a:lnTo>
                  <a:lnTo>
                    <a:pt x="757" y="291"/>
                  </a:lnTo>
                  <a:lnTo>
                    <a:pt x="804" y="370"/>
                  </a:lnTo>
                  <a:lnTo>
                    <a:pt x="845" y="413"/>
                  </a:lnTo>
                  <a:lnTo>
                    <a:pt x="850" y="426"/>
                  </a:lnTo>
                  <a:lnTo>
                    <a:pt x="832" y="498"/>
                  </a:lnTo>
                  <a:lnTo>
                    <a:pt x="887" y="495"/>
                  </a:lnTo>
                  <a:lnTo>
                    <a:pt x="921" y="455"/>
                  </a:lnTo>
                  <a:lnTo>
                    <a:pt x="959" y="440"/>
                  </a:lnTo>
                  <a:lnTo>
                    <a:pt x="1027" y="446"/>
                  </a:lnTo>
                  <a:lnTo>
                    <a:pt x="1047" y="430"/>
                  </a:lnTo>
                  <a:lnTo>
                    <a:pt x="1105" y="448"/>
                  </a:lnTo>
                  <a:lnTo>
                    <a:pt x="1119" y="489"/>
                  </a:lnTo>
                  <a:lnTo>
                    <a:pt x="1119" y="511"/>
                  </a:lnTo>
                  <a:lnTo>
                    <a:pt x="1082" y="552"/>
                  </a:lnTo>
                  <a:lnTo>
                    <a:pt x="1067" y="583"/>
                  </a:lnTo>
                  <a:lnTo>
                    <a:pt x="989" y="644"/>
                  </a:lnTo>
                  <a:lnTo>
                    <a:pt x="1040" y="652"/>
                  </a:lnTo>
                  <a:lnTo>
                    <a:pt x="1073" y="682"/>
                  </a:lnTo>
                  <a:lnTo>
                    <a:pt x="1112" y="700"/>
                  </a:lnTo>
                  <a:lnTo>
                    <a:pt x="1123" y="740"/>
                  </a:lnTo>
                  <a:lnTo>
                    <a:pt x="1147" y="747"/>
                  </a:lnTo>
                  <a:lnTo>
                    <a:pt x="1147" y="767"/>
                  </a:lnTo>
                  <a:lnTo>
                    <a:pt x="1188" y="767"/>
                  </a:lnTo>
                  <a:lnTo>
                    <a:pt x="1192" y="852"/>
                  </a:lnTo>
                  <a:lnTo>
                    <a:pt x="1201" y="845"/>
                  </a:lnTo>
                  <a:lnTo>
                    <a:pt x="1217" y="866"/>
                  </a:lnTo>
                  <a:lnTo>
                    <a:pt x="1242" y="856"/>
                  </a:lnTo>
                  <a:lnTo>
                    <a:pt x="1239" y="868"/>
                  </a:lnTo>
                  <a:lnTo>
                    <a:pt x="1262" y="892"/>
                  </a:lnTo>
                  <a:lnTo>
                    <a:pt x="1260" y="904"/>
                  </a:lnTo>
                  <a:lnTo>
                    <a:pt x="1300" y="933"/>
                  </a:lnTo>
                  <a:lnTo>
                    <a:pt x="1327" y="939"/>
                  </a:lnTo>
                  <a:lnTo>
                    <a:pt x="1340" y="933"/>
                  </a:lnTo>
                  <a:lnTo>
                    <a:pt x="1342" y="919"/>
                  </a:lnTo>
                  <a:lnTo>
                    <a:pt x="1372" y="892"/>
                  </a:lnTo>
                  <a:lnTo>
                    <a:pt x="1338" y="843"/>
                  </a:lnTo>
                  <a:lnTo>
                    <a:pt x="1390" y="838"/>
                  </a:lnTo>
                  <a:lnTo>
                    <a:pt x="1432" y="821"/>
                  </a:lnTo>
                  <a:lnTo>
                    <a:pt x="1459" y="838"/>
                  </a:lnTo>
                  <a:lnTo>
                    <a:pt x="1515" y="857"/>
                  </a:lnTo>
                  <a:lnTo>
                    <a:pt x="1567" y="814"/>
                  </a:lnTo>
                  <a:lnTo>
                    <a:pt x="1645" y="791"/>
                  </a:lnTo>
                  <a:lnTo>
                    <a:pt x="1676" y="792"/>
                  </a:lnTo>
                  <a:lnTo>
                    <a:pt x="1690" y="903"/>
                  </a:lnTo>
                  <a:lnTo>
                    <a:pt x="1667" y="915"/>
                  </a:lnTo>
                  <a:lnTo>
                    <a:pt x="1643" y="962"/>
                  </a:lnTo>
                  <a:lnTo>
                    <a:pt x="1571" y="1009"/>
                  </a:lnTo>
                  <a:lnTo>
                    <a:pt x="1583" y="1036"/>
                  </a:lnTo>
                  <a:lnTo>
                    <a:pt x="1589" y="1065"/>
                  </a:lnTo>
                  <a:lnTo>
                    <a:pt x="1556" y="1078"/>
                  </a:lnTo>
                  <a:lnTo>
                    <a:pt x="1564" y="1130"/>
                  </a:lnTo>
                  <a:lnTo>
                    <a:pt x="1612" y="1153"/>
                  </a:lnTo>
                  <a:lnTo>
                    <a:pt x="1623" y="1177"/>
                  </a:lnTo>
                  <a:lnTo>
                    <a:pt x="1677" y="1231"/>
                  </a:lnTo>
                  <a:lnTo>
                    <a:pt x="1690" y="1229"/>
                  </a:lnTo>
                  <a:lnTo>
                    <a:pt x="1715" y="1235"/>
                  </a:lnTo>
                  <a:lnTo>
                    <a:pt x="1721" y="1229"/>
                  </a:lnTo>
                  <a:lnTo>
                    <a:pt x="1762" y="1235"/>
                  </a:lnTo>
                  <a:lnTo>
                    <a:pt x="1759" y="1253"/>
                  </a:lnTo>
                  <a:lnTo>
                    <a:pt x="1744" y="1258"/>
                  </a:lnTo>
                  <a:lnTo>
                    <a:pt x="1739" y="1265"/>
                  </a:lnTo>
                  <a:lnTo>
                    <a:pt x="1744" y="1276"/>
                  </a:lnTo>
                  <a:lnTo>
                    <a:pt x="1768" y="1271"/>
                  </a:lnTo>
                  <a:lnTo>
                    <a:pt x="1777" y="1276"/>
                  </a:lnTo>
                  <a:lnTo>
                    <a:pt x="1804" y="1312"/>
                  </a:lnTo>
                  <a:lnTo>
                    <a:pt x="1824" y="1325"/>
                  </a:lnTo>
                  <a:lnTo>
                    <a:pt x="1831" y="1343"/>
                  </a:lnTo>
                  <a:lnTo>
                    <a:pt x="1838" y="1348"/>
                  </a:lnTo>
                  <a:lnTo>
                    <a:pt x="1849" y="1376"/>
                  </a:lnTo>
                  <a:lnTo>
                    <a:pt x="1831" y="1388"/>
                  </a:lnTo>
                  <a:lnTo>
                    <a:pt x="1836" y="1428"/>
                  </a:lnTo>
                  <a:lnTo>
                    <a:pt x="1845" y="1435"/>
                  </a:lnTo>
                  <a:lnTo>
                    <a:pt x="1867" y="1486"/>
                  </a:lnTo>
                  <a:lnTo>
                    <a:pt x="1867" y="1524"/>
                  </a:lnTo>
                  <a:lnTo>
                    <a:pt x="1845" y="1534"/>
                  </a:lnTo>
                  <a:lnTo>
                    <a:pt x="1849" y="1587"/>
                  </a:lnTo>
                  <a:lnTo>
                    <a:pt x="1858" y="1587"/>
                  </a:lnTo>
                  <a:lnTo>
                    <a:pt x="1874" y="1603"/>
                  </a:lnTo>
                  <a:lnTo>
                    <a:pt x="1876" y="1594"/>
                  </a:lnTo>
                  <a:lnTo>
                    <a:pt x="1889" y="1592"/>
                  </a:lnTo>
                  <a:lnTo>
                    <a:pt x="1903" y="1599"/>
                  </a:lnTo>
                  <a:lnTo>
                    <a:pt x="1892" y="1603"/>
                  </a:lnTo>
                  <a:lnTo>
                    <a:pt x="1916" y="1646"/>
                  </a:lnTo>
                  <a:lnTo>
                    <a:pt x="1921" y="1639"/>
                  </a:lnTo>
                  <a:lnTo>
                    <a:pt x="1950" y="1646"/>
                  </a:lnTo>
                  <a:lnTo>
                    <a:pt x="1950" y="1655"/>
                  </a:lnTo>
                  <a:lnTo>
                    <a:pt x="1937" y="1652"/>
                  </a:lnTo>
                  <a:lnTo>
                    <a:pt x="1926" y="1655"/>
                  </a:lnTo>
                  <a:lnTo>
                    <a:pt x="1921" y="1663"/>
                  </a:lnTo>
                  <a:lnTo>
                    <a:pt x="1950" y="1657"/>
                  </a:lnTo>
                  <a:lnTo>
                    <a:pt x="1954" y="1679"/>
                  </a:lnTo>
                  <a:lnTo>
                    <a:pt x="1964" y="1666"/>
                  </a:lnTo>
                  <a:lnTo>
                    <a:pt x="1975" y="1670"/>
                  </a:lnTo>
                  <a:lnTo>
                    <a:pt x="1984" y="1699"/>
                  </a:lnTo>
                  <a:lnTo>
                    <a:pt x="1997" y="1708"/>
                  </a:lnTo>
                  <a:lnTo>
                    <a:pt x="2013" y="1686"/>
                  </a:lnTo>
                  <a:lnTo>
                    <a:pt x="2015" y="1657"/>
                  </a:lnTo>
                  <a:lnTo>
                    <a:pt x="2010" y="1641"/>
                  </a:lnTo>
                  <a:lnTo>
                    <a:pt x="2013" y="1610"/>
                  </a:lnTo>
                  <a:lnTo>
                    <a:pt x="2022" y="1603"/>
                  </a:lnTo>
                  <a:lnTo>
                    <a:pt x="2051" y="1614"/>
                  </a:lnTo>
                  <a:lnTo>
                    <a:pt x="2067" y="1610"/>
                  </a:lnTo>
                  <a:lnTo>
                    <a:pt x="2087" y="1592"/>
                  </a:lnTo>
                  <a:lnTo>
                    <a:pt x="2078" y="1506"/>
                  </a:lnTo>
                  <a:lnTo>
                    <a:pt x="2037" y="1487"/>
                  </a:lnTo>
                  <a:lnTo>
                    <a:pt x="2028" y="1498"/>
                  </a:lnTo>
                  <a:lnTo>
                    <a:pt x="2019" y="1486"/>
                  </a:lnTo>
                  <a:lnTo>
                    <a:pt x="2026" y="1487"/>
                  </a:lnTo>
                  <a:lnTo>
                    <a:pt x="2028" y="1448"/>
                  </a:lnTo>
                  <a:lnTo>
                    <a:pt x="2011" y="1439"/>
                  </a:lnTo>
                  <a:lnTo>
                    <a:pt x="2006" y="1424"/>
                  </a:lnTo>
                  <a:lnTo>
                    <a:pt x="2015" y="1428"/>
                  </a:lnTo>
                  <a:lnTo>
                    <a:pt x="2033" y="1394"/>
                  </a:lnTo>
                  <a:lnTo>
                    <a:pt x="2046" y="1392"/>
                  </a:lnTo>
                  <a:lnTo>
                    <a:pt x="2051" y="1359"/>
                  </a:lnTo>
                  <a:lnTo>
                    <a:pt x="2040" y="1354"/>
                  </a:lnTo>
                  <a:lnTo>
                    <a:pt x="2037" y="1339"/>
                  </a:lnTo>
                  <a:lnTo>
                    <a:pt x="2046" y="1343"/>
                  </a:lnTo>
                  <a:lnTo>
                    <a:pt x="2051" y="1329"/>
                  </a:lnTo>
                  <a:lnTo>
                    <a:pt x="2049" y="1311"/>
                  </a:lnTo>
                  <a:lnTo>
                    <a:pt x="2067" y="1316"/>
                  </a:lnTo>
                  <a:lnTo>
                    <a:pt x="2073" y="1305"/>
                  </a:lnTo>
                  <a:lnTo>
                    <a:pt x="2087" y="1316"/>
                  </a:lnTo>
                  <a:lnTo>
                    <a:pt x="2089" y="1307"/>
                  </a:lnTo>
                  <a:lnTo>
                    <a:pt x="2105" y="1318"/>
                  </a:lnTo>
                  <a:lnTo>
                    <a:pt x="2136" y="1312"/>
                  </a:lnTo>
                  <a:lnTo>
                    <a:pt x="2145" y="1320"/>
                  </a:lnTo>
                  <a:lnTo>
                    <a:pt x="2150" y="1354"/>
                  </a:lnTo>
                  <a:lnTo>
                    <a:pt x="2183" y="1367"/>
                  </a:lnTo>
                  <a:lnTo>
                    <a:pt x="2188" y="1376"/>
                  </a:lnTo>
                  <a:lnTo>
                    <a:pt x="2205" y="1377"/>
                  </a:lnTo>
                  <a:lnTo>
                    <a:pt x="2241" y="1395"/>
                  </a:lnTo>
                  <a:lnTo>
                    <a:pt x="2248" y="1410"/>
                  </a:lnTo>
                  <a:lnTo>
                    <a:pt x="2257" y="1412"/>
                  </a:lnTo>
                  <a:lnTo>
                    <a:pt x="2259" y="1422"/>
                  </a:lnTo>
                  <a:lnTo>
                    <a:pt x="2279" y="1435"/>
                  </a:lnTo>
                  <a:lnTo>
                    <a:pt x="2282" y="1424"/>
                  </a:lnTo>
                  <a:lnTo>
                    <a:pt x="2293" y="1435"/>
                  </a:lnTo>
                  <a:lnTo>
                    <a:pt x="2307" y="1439"/>
                  </a:lnTo>
                  <a:lnTo>
                    <a:pt x="2324" y="1464"/>
                  </a:lnTo>
                  <a:lnTo>
                    <a:pt x="2333" y="1453"/>
                  </a:lnTo>
                  <a:lnTo>
                    <a:pt x="2356" y="1475"/>
                  </a:lnTo>
                  <a:lnTo>
                    <a:pt x="2354" y="1567"/>
                  </a:lnTo>
                  <a:lnTo>
                    <a:pt x="2342" y="1569"/>
                  </a:lnTo>
                  <a:lnTo>
                    <a:pt x="2338" y="1639"/>
                  </a:lnTo>
                  <a:lnTo>
                    <a:pt x="2347" y="1650"/>
                  </a:lnTo>
                  <a:lnTo>
                    <a:pt x="2351" y="1681"/>
                  </a:lnTo>
                  <a:lnTo>
                    <a:pt x="2347" y="1693"/>
                  </a:lnTo>
                  <a:lnTo>
                    <a:pt x="2325" y="1710"/>
                  </a:lnTo>
                  <a:lnTo>
                    <a:pt x="2286" y="1713"/>
                  </a:lnTo>
                  <a:lnTo>
                    <a:pt x="2280" y="1708"/>
                  </a:lnTo>
                  <a:lnTo>
                    <a:pt x="2250" y="1720"/>
                  </a:lnTo>
                  <a:lnTo>
                    <a:pt x="2214" y="1704"/>
                  </a:lnTo>
                  <a:lnTo>
                    <a:pt x="2212" y="1715"/>
                  </a:lnTo>
                  <a:lnTo>
                    <a:pt x="2197" y="1717"/>
                  </a:lnTo>
                  <a:lnTo>
                    <a:pt x="2210" y="1751"/>
                  </a:lnTo>
                  <a:lnTo>
                    <a:pt x="2226" y="1765"/>
                  </a:lnTo>
                  <a:lnTo>
                    <a:pt x="2226" y="1773"/>
                  </a:lnTo>
                  <a:lnTo>
                    <a:pt x="2197" y="1780"/>
                  </a:lnTo>
                  <a:lnTo>
                    <a:pt x="2186" y="1773"/>
                  </a:lnTo>
                  <a:lnTo>
                    <a:pt x="2174" y="1785"/>
                  </a:lnTo>
                  <a:lnTo>
                    <a:pt x="2136" y="1778"/>
                  </a:lnTo>
                  <a:lnTo>
                    <a:pt x="2134" y="1789"/>
                  </a:lnTo>
                  <a:lnTo>
                    <a:pt x="2120" y="1791"/>
                  </a:lnTo>
                  <a:lnTo>
                    <a:pt x="2114" y="1778"/>
                  </a:lnTo>
                  <a:lnTo>
                    <a:pt x="2105" y="1773"/>
                  </a:lnTo>
                  <a:lnTo>
                    <a:pt x="2103" y="1760"/>
                  </a:lnTo>
                  <a:lnTo>
                    <a:pt x="2075" y="1744"/>
                  </a:lnTo>
                  <a:lnTo>
                    <a:pt x="2020" y="1744"/>
                  </a:lnTo>
                  <a:lnTo>
                    <a:pt x="2011" y="1760"/>
                  </a:lnTo>
                  <a:lnTo>
                    <a:pt x="2013" y="1789"/>
                  </a:lnTo>
                  <a:lnTo>
                    <a:pt x="2020" y="1796"/>
                  </a:lnTo>
                  <a:lnTo>
                    <a:pt x="2015" y="1816"/>
                  </a:lnTo>
                  <a:lnTo>
                    <a:pt x="2002" y="1830"/>
                  </a:lnTo>
                  <a:lnTo>
                    <a:pt x="2004" y="1838"/>
                  </a:lnTo>
                  <a:lnTo>
                    <a:pt x="1981" y="1850"/>
                  </a:lnTo>
                  <a:lnTo>
                    <a:pt x="1984" y="1872"/>
                  </a:lnTo>
                  <a:lnTo>
                    <a:pt x="2010" y="1868"/>
                  </a:lnTo>
                  <a:lnTo>
                    <a:pt x="2033" y="1885"/>
                  </a:lnTo>
                  <a:lnTo>
                    <a:pt x="2042" y="1903"/>
                  </a:lnTo>
                  <a:lnTo>
                    <a:pt x="2040" y="1915"/>
                  </a:lnTo>
                  <a:lnTo>
                    <a:pt x="2033" y="1926"/>
                  </a:lnTo>
                  <a:lnTo>
                    <a:pt x="2011" y="1915"/>
                  </a:lnTo>
                  <a:lnTo>
                    <a:pt x="2006" y="1926"/>
                  </a:lnTo>
                  <a:lnTo>
                    <a:pt x="2022" y="1937"/>
                  </a:lnTo>
                  <a:lnTo>
                    <a:pt x="2026" y="1960"/>
                  </a:lnTo>
                  <a:lnTo>
                    <a:pt x="2019" y="1960"/>
                  </a:lnTo>
                  <a:lnTo>
                    <a:pt x="2002" y="2011"/>
                  </a:lnTo>
                  <a:lnTo>
                    <a:pt x="2010" y="2018"/>
                  </a:lnTo>
                  <a:lnTo>
                    <a:pt x="2010" y="2047"/>
                  </a:lnTo>
                  <a:lnTo>
                    <a:pt x="2026" y="2067"/>
                  </a:lnTo>
                  <a:lnTo>
                    <a:pt x="2013" y="2094"/>
                  </a:lnTo>
                  <a:lnTo>
                    <a:pt x="2011" y="2087"/>
                  </a:lnTo>
                  <a:lnTo>
                    <a:pt x="2004" y="2089"/>
                  </a:lnTo>
                  <a:lnTo>
                    <a:pt x="2004" y="2071"/>
                  </a:lnTo>
                  <a:lnTo>
                    <a:pt x="1979" y="2072"/>
                  </a:lnTo>
                  <a:lnTo>
                    <a:pt x="1968" y="2081"/>
                  </a:lnTo>
                  <a:lnTo>
                    <a:pt x="1959" y="2078"/>
                  </a:lnTo>
                  <a:lnTo>
                    <a:pt x="1952" y="2067"/>
                  </a:lnTo>
                  <a:lnTo>
                    <a:pt x="1928" y="2065"/>
                  </a:lnTo>
                  <a:lnTo>
                    <a:pt x="1907" y="2089"/>
                  </a:lnTo>
                  <a:lnTo>
                    <a:pt x="1898" y="2118"/>
                  </a:lnTo>
                  <a:lnTo>
                    <a:pt x="1889" y="2112"/>
                  </a:lnTo>
                  <a:lnTo>
                    <a:pt x="1892" y="2136"/>
                  </a:lnTo>
                  <a:lnTo>
                    <a:pt x="1907" y="2146"/>
                  </a:lnTo>
                  <a:lnTo>
                    <a:pt x="1919" y="2146"/>
                  </a:lnTo>
                  <a:lnTo>
                    <a:pt x="1923" y="2166"/>
                  </a:lnTo>
                  <a:lnTo>
                    <a:pt x="1919" y="2159"/>
                  </a:lnTo>
                  <a:lnTo>
                    <a:pt x="1907" y="2210"/>
                  </a:lnTo>
                  <a:lnTo>
                    <a:pt x="1865" y="2224"/>
                  </a:lnTo>
                  <a:lnTo>
                    <a:pt x="1851" y="2213"/>
                  </a:lnTo>
                  <a:lnTo>
                    <a:pt x="1836" y="2213"/>
                  </a:lnTo>
                  <a:lnTo>
                    <a:pt x="1842" y="2251"/>
                  </a:lnTo>
                  <a:lnTo>
                    <a:pt x="1838" y="2257"/>
                  </a:lnTo>
                  <a:lnTo>
                    <a:pt x="1791" y="2266"/>
                  </a:lnTo>
                  <a:lnTo>
                    <a:pt x="1773" y="2276"/>
                  </a:lnTo>
                  <a:lnTo>
                    <a:pt x="1759" y="2264"/>
                  </a:lnTo>
                  <a:lnTo>
                    <a:pt x="1751" y="2282"/>
                  </a:lnTo>
                  <a:lnTo>
                    <a:pt x="1742" y="2269"/>
                  </a:lnTo>
                  <a:lnTo>
                    <a:pt x="1712" y="2266"/>
                  </a:lnTo>
                  <a:lnTo>
                    <a:pt x="1701" y="2253"/>
                  </a:lnTo>
                  <a:lnTo>
                    <a:pt x="1677" y="2246"/>
                  </a:lnTo>
                  <a:lnTo>
                    <a:pt x="1656" y="2222"/>
                  </a:lnTo>
                  <a:lnTo>
                    <a:pt x="1661" y="2123"/>
                  </a:lnTo>
                  <a:lnTo>
                    <a:pt x="1677" y="2123"/>
                  </a:lnTo>
                  <a:lnTo>
                    <a:pt x="1677" y="2114"/>
                  </a:lnTo>
                  <a:lnTo>
                    <a:pt x="1661" y="2114"/>
                  </a:lnTo>
                  <a:lnTo>
                    <a:pt x="1643" y="2090"/>
                  </a:lnTo>
                  <a:lnTo>
                    <a:pt x="1639" y="2060"/>
                  </a:lnTo>
                  <a:lnTo>
                    <a:pt x="1630" y="2042"/>
                  </a:lnTo>
                  <a:lnTo>
                    <a:pt x="1621" y="2036"/>
                  </a:lnTo>
                  <a:lnTo>
                    <a:pt x="1576" y="2042"/>
                  </a:lnTo>
                  <a:lnTo>
                    <a:pt x="1555" y="2029"/>
                  </a:lnTo>
                  <a:lnTo>
                    <a:pt x="1540" y="2036"/>
                  </a:lnTo>
                  <a:lnTo>
                    <a:pt x="1538" y="2006"/>
                  </a:lnTo>
                  <a:lnTo>
                    <a:pt x="1520" y="2015"/>
                  </a:lnTo>
                  <a:lnTo>
                    <a:pt x="1491" y="2006"/>
                  </a:lnTo>
                  <a:lnTo>
                    <a:pt x="1484" y="1997"/>
                  </a:lnTo>
                  <a:lnTo>
                    <a:pt x="1490" y="1982"/>
                  </a:lnTo>
                  <a:lnTo>
                    <a:pt x="1482" y="1973"/>
                  </a:lnTo>
                  <a:lnTo>
                    <a:pt x="1479" y="1950"/>
                  </a:lnTo>
                  <a:lnTo>
                    <a:pt x="1486" y="1939"/>
                  </a:lnTo>
                  <a:lnTo>
                    <a:pt x="1479" y="1921"/>
                  </a:lnTo>
                  <a:lnTo>
                    <a:pt x="1461" y="1915"/>
                  </a:lnTo>
                  <a:lnTo>
                    <a:pt x="1455" y="1895"/>
                  </a:lnTo>
                  <a:lnTo>
                    <a:pt x="1446" y="1890"/>
                  </a:lnTo>
                  <a:lnTo>
                    <a:pt x="1441" y="1895"/>
                  </a:lnTo>
                  <a:lnTo>
                    <a:pt x="1423" y="1897"/>
                  </a:lnTo>
                  <a:lnTo>
                    <a:pt x="1399" y="1924"/>
                  </a:lnTo>
                  <a:lnTo>
                    <a:pt x="1407" y="1937"/>
                  </a:lnTo>
                  <a:lnTo>
                    <a:pt x="1372" y="1935"/>
                  </a:lnTo>
                  <a:lnTo>
                    <a:pt x="1363" y="1950"/>
                  </a:lnTo>
                  <a:lnTo>
                    <a:pt x="1345" y="1960"/>
                  </a:lnTo>
                  <a:lnTo>
                    <a:pt x="1345" y="1955"/>
                  </a:lnTo>
                  <a:lnTo>
                    <a:pt x="1338" y="1960"/>
                  </a:lnTo>
                  <a:lnTo>
                    <a:pt x="1327" y="1955"/>
                  </a:lnTo>
                  <a:lnTo>
                    <a:pt x="1323" y="1960"/>
                  </a:lnTo>
                  <a:lnTo>
                    <a:pt x="1342" y="1988"/>
                  </a:lnTo>
                  <a:lnTo>
                    <a:pt x="1338" y="1997"/>
                  </a:lnTo>
                  <a:lnTo>
                    <a:pt x="1349" y="2002"/>
                  </a:lnTo>
                  <a:lnTo>
                    <a:pt x="1347" y="2015"/>
                  </a:lnTo>
                  <a:lnTo>
                    <a:pt x="1349" y="2011"/>
                  </a:lnTo>
                  <a:lnTo>
                    <a:pt x="1352" y="2036"/>
                  </a:lnTo>
                  <a:lnTo>
                    <a:pt x="1370" y="2054"/>
                  </a:lnTo>
                  <a:lnTo>
                    <a:pt x="1370" y="2072"/>
                  </a:lnTo>
                  <a:lnTo>
                    <a:pt x="1352" y="2087"/>
                  </a:lnTo>
                  <a:lnTo>
                    <a:pt x="1338" y="2081"/>
                  </a:lnTo>
                  <a:lnTo>
                    <a:pt x="1322" y="2099"/>
                  </a:lnTo>
                  <a:lnTo>
                    <a:pt x="1314" y="2128"/>
                  </a:lnTo>
                  <a:lnTo>
                    <a:pt x="1309" y="2123"/>
                  </a:lnTo>
                  <a:lnTo>
                    <a:pt x="1271" y="2141"/>
                  </a:lnTo>
                  <a:lnTo>
                    <a:pt x="1264" y="2107"/>
                  </a:lnTo>
                  <a:lnTo>
                    <a:pt x="1284" y="2072"/>
                  </a:lnTo>
                  <a:lnTo>
                    <a:pt x="1284" y="2044"/>
                  </a:lnTo>
                  <a:lnTo>
                    <a:pt x="1266" y="2031"/>
                  </a:lnTo>
                  <a:lnTo>
                    <a:pt x="1266" y="2049"/>
                  </a:lnTo>
                  <a:lnTo>
                    <a:pt x="1240" y="2058"/>
                  </a:lnTo>
                  <a:lnTo>
                    <a:pt x="1226" y="2024"/>
                  </a:lnTo>
                  <a:lnTo>
                    <a:pt x="1226" y="2011"/>
                  </a:lnTo>
                  <a:lnTo>
                    <a:pt x="1219" y="2007"/>
                  </a:lnTo>
                  <a:lnTo>
                    <a:pt x="1188" y="2018"/>
                  </a:lnTo>
                  <a:lnTo>
                    <a:pt x="1174" y="2013"/>
                  </a:lnTo>
                  <a:lnTo>
                    <a:pt x="1165" y="2013"/>
                  </a:lnTo>
                  <a:lnTo>
                    <a:pt x="1165" y="1973"/>
                  </a:lnTo>
                  <a:lnTo>
                    <a:pt x="1143" y="1964"/>
                  </a:lnTo>
                  <a:lnTo>
                    <a:pt x="1139" y="1944"/>
                  </a:lnTo>
                  <a:lnTo>
                    <a:pt x="1132" y="1937"/>
                  </a:lnTo>
                  <a:lnTo>
                    <a:pt x="1110" y="1895"/>
                  </a:lnTo>
                  <a:lnTo>
                    <a:pt x="1119" y="1868"/>
                  </a:lnTo>
                  <a:lnTo>
                    <a:pt x="1130" y="1861"/>
                  </a:lnTo>
                  <a:lnTo>
                    <a:pt x="1174" y="1868"/>
                  </a:lnTo>
                  <a:lnTo>
                    <a:pt x="1177" y="1874"/>
                  </a:lnTo>
                  <a:lnTo>
                    <a:pt x="1184" y="1874"/>
                  </a:lnTo>
                  <a:lnTo>
                    <a:pt x="1197" y="1883"/>
                  </a:lnTo>
                  <a:lnTo>
                    <a:pt x="1201" y="1890"/>
                  </a:lnTo>
                  <a:lnTo>
                    <a:pt x="1219" y="1895"/>
                  </a:lnTo>
                  <a:lnTo>
                    <a:pt x="1224" y="1901"/>
                  </a:lnTo>
                  <a:lnTo>
                    <a:pt x="1231" y="1897"/>
                  </a:lnTo>
                  <a:lnTo>
                    <a:pt x="1246" y="1908"/>
                  </a:lnTo>
                  <a:lnTo>
                    <a:pt x="1249" y="1921"/>
                  </a:lnTo>
                  <a:lnTo>
                    <a:pt x="1255" y="1921"/>
                  </a:lnTo>
                  <a:lnTo>
                    <a:pt x="1264" y="1935"/>
                  </a:lnTo>
                  <a:lnTo>
                    <a:pt x="1273" y="1919"/>
                  </a:lnTo>
                  <a:lnTo>
                    <a:pt x="1284" y="1914"/>
                  </a:lnTo>
                  <a:lnTo>
                    <a:pt x="1295" y="1926"/>
                  </a:lnTo>
                  <a:lnTo>
                    <a:pt x="1300" y="1919"/>
                  </a:lnTo>
                  <a:lnTo>
                    <a:pt x="1300" y="1915"/>
                  </a:lnTo>
                  <a:lnTo>
                    <a:pt x="1307" y="1908"/>
                  </a:lnTo>
                  <a:lnTo>
                    <a:pt x="1307" y="1903"/>
                  </a:lnTo>
                  <a:lnTo>
                    <a:pt x="1314" y="1901"/>
                  </a:lnTo>
                  <a:lnTo>
                    <a:pt x="1314" y="1890"/>
                  </a:lnTo>
                  <a:lnTo>
                    <a:pt x="1318" y="1888"/>
                  </a:lnTo>
                  <a:lnTo>
                    <a:pt x="1323" y="1892"/>
                  </a:lnTo>
                  <a:lnTo>
                    <a:pt x="1331" y="1890"/>
                  </a:lnTo>
                  <a:lnTo>
                    <a:pt x="1333" y="1877"/>
                  </a:lnTo>
                  <a:lnTo>
                    <a:pt x="1342" y="1877"/>
                  </a:lnTo>
                  <a:lnTo>
                    <a:pt x="1342" y="1872"/>
                  </a:lnTo>
                  <a:lnTo>
                    <a:pt x="1331" y="1838"/>
                  </a:lnTo>
                  <a:lnTo>
                    <a:pt x="1300" y="1816"/>
                  </a:lnTo>
                  <a:lnTo>
                    <a:pt x="1300" y="1807"/>
                  </a:lnTo>
                  <a:lnTo>
                    <a:pt x="1293" y="1802"/>
                  </a:lnTo>
                  <a:lnTo>
                    <a:pt x="1280" y="1809"/>
                  </a:lnTo>
                  <a:lnTo>
                    <a:pt x="1266" y="1793"/>
                  </a:lnTo>
                  <a:lnTo>
                    <a:pt x="1266" y="1791"/>
                  </a:lnTo>
                  <a:lnTo>
                    <a:pt x="1277" y="1791"/>
                  </a:lnTo>
                  <a:lnTo>
                    <a:pt x="1287" y="1780"/>
                  </a:lnTo>
                  <a:lnTo>
                    <a:pt x="1295" y="1785"/>
                  </a:lnTo>
                  <a:lnTo>
                    <a:pt x="1300" y="1780"/>
                  </a:lnTo>
                  <a:lnTo>
                    <a:pt x="1304" y="1756"/>
                  </a:lnTo>
                  <a:lnTo>
                    <a:pt x="1309" y="1755"/>
                  </a:lnTo>
                  <a:lnTo>
                    <a:pt x="1316" y="1744"/>
                  </a:lnTo>
                  <a:lnTo>
                    <a:pt x="1322" y="1744"/>
                  </a:lnTo>
                  <a:lnTo>
                    <a:pt x="1347" y="1726"/>
                  </a:lnTo>
                  <a:lnTo>
                    <a:pt x="1360" y="1720"/>
                  </a:lnTo>
                  <a:lnTo>
                    <a:pt x="1369" y="1704"/>
                  </a:lnTo>
                  <a:lnTo>
                    <a:pt x="1379" y="1699"/>
                  </a:lnTo>
                  <a:lnTo>
                    <a:pt x="1376" y="1686"/>
                  </a:lnTo>
                  <a:lnTo>
                    <a:pt x="1361" y="1668"/>
                  </a:lnTo>
                  <a:lnTo>
                    <a:pt x="1365" y="1661"/>
                  </a:lnTo>
                  <a:lnTo>
                    <a:pt x="1361" y="1646"/>
                  </a:lnTo>
                  <a:lnTo>
                    <a:pt x="1369" y="1639"/>
                  </a:lnTo>
                  <a:lnTo>
                    <a:pt x="1385" y="1645"/>
                  </a:lnTo>
                  <a:lnTo>
                    <a:pt x="1401" y="1616"/>
                  </a:lnTo>
                  <a:lnTo>
                    <a:pt x="1437" y="1626"/>
                  </a:lnTo>
                  <a:lnTo>
                    <a:pt x="1444" y="1621"/>
                  </a:lnTo>
                  <a:lnTo>
                    <a:pt x="1441" y="1563"/>
                  </a:lnTo>
                  <a:lnTo>
                    <a:pt x="1455" y="1558"/>
                  </a:lnTo>
                  <a:lnTo>
                    <a:pt x="1477" y="1561"/>
                  </a:lnTo>
                  <a:lnTo>
                    <a:pt x="1486" y="1469"/>
                  </a:lnTo>
                  <a:lnTo>
                    <a:pt x="1464" y="1451"/>
                  </a:lnTo>
                  <a:lnTo>
                    <a:pt x="1452" y="1410"/>
                  </a:lnTo>
                  <a:lnTo>
                    <a:pt x="1432" y="1381"/>
                  </a:lnTo>
                  <a:lnTo>
                    <a:pt x="1432" y="1363"/>
                  </a:lnTo>
                  <a:lnTo>
                    <a:pt x="1441" y="1363"/>
                  </a:lnTo>
                  <a:lnTo>
                    <a:pt x="1444" y="1352"/>
                  </a:lnTo>
                  <a:lnTo>
                    <a:pt x="1426" y="1334"/>
                  </a:lnTo>
                  <a:lnTo>
                    <a:pt x="1423" y="1323"/>
                  </a:lnTo>
                  <a:lnTo>
                    <a:pt x="1408" y="1312"/>
                  </a:lnTo>
                  <a:lnTo>
                    <a:pt x="1416" y="1300"/>
                  </a:lnTo>
                  <a:lnTo>
                    <a:pt x="1414" y="1293"/>
                  </a:lnTo>
                  <a:lnTo>
                    <a:pt x="1434" y="1276"/>
                  </a:lnTo>
                  <a:lnTo>
                    <a:pt x="1432" y="1264"/>
                  </a:lnTo>
                  <a:lnTo>
                    <a:pt x="1396" y="1240"/>
                  </a:lnTo>
                  <a:lnTo>
                    <a:pt x="1394" y="1226"/>
                  </a:lnTo>
                  <a:lnTo>
                    <a:pt x="1383" y="1224"/>
                  </a:lnTo>
                  <a:lnTo>
                    <a:pt x="1376" y="1208"/>
                  </a:lnTo>
                  <a:lnTo>
                    <a:pt x="1361" y="1211"/>
                  </a:lnTo>
                  <a:lnTo>
                    <a:pt x="1354" y="1200"/>
                  </a:lnTo>
                  <a:lnTo>
                    <a:pt x="1349" y="1197"/>
                  </a:lnTo>
                  <a:lnTo>
                    <a:pt x="1354" y="1190"/>
                  </a:lnTo>
                  <a:lnTo>
                    <a:pt x="1354" y="1172"/>
                  </a:lnTo>
                  <a:lnTo>
                    <a:pt x="1345" y="1135"/>
                  </a:lnTo>
                  <a:lnTo>
                    <a:pt x="1340" y="1135"/>
                  </a:lnTo>
                  <a:lnTo>
                    <a:pt x="1331" y="1144"/>
                  </a:lnTo>
                  <a:lnTo>
                    <a:pt x="1322" y="1164"/>
                  </a:lnTo>
                  <a:lnTo>
                    <a:pt x="1318" y="1182"/>
                  </a:lnTo>
                  <a:lnTo>
                    <a:pt x="1311" y="1182"/>
                  </a:lnTo>
                  <a:lnTo>
                    <a:pt x="1296" y="1161"/>
                  </a:lnTo>
                  <a:lnTo>
                    <a:pt x="1264" y="1143"/>
                  </a:lnTo>
                  <a:lnTo>
                    <a:pt x="1240" y="1112"/>
                  </a:lnTo>
                  <a:lnTo>
                    <a:pt x="1224" y="1103"/>
                  </a:lnTo>
                  <a:lnTo>
                    <a:pt x="1217" y="1078"/>
                  </a:lnTo>
                  <a:lnTo>
                    <a:pt x="1157" y="1060"/>
                  </a:lnTo>
                  <a:lnTo>
                    <a:pt x="1143" y="1049"/>
                  </a:lnTo>
                  <a:lnTo>
                    <a:pt x="1143" y="1022"/>
                  </a:lnTo>
                  <a:lnTo>
                    <a:pt x="1141" y="1014"/>
                  </a:lnTo>
                  <a:lnTo>
                    <a:pt x="1109" y="1004"/>
                  </a:lnTo>
                  <a:lnTo>
                    <a:pt x="1109" y="998"/>
                  </a:lnTo>
                  <a:lnTo>
                    <a:pt x="1100" y="995"/>
                  </a:lnTo>
                  <a:lnTo>
                    <a:pt x="1101" y="986"/>
                  </a:lnTo>
                  <a:lnTo>
                    <a:pt x="1087" y="980"/>
                  </a:lnTo>
                  <a:lnTo>
                    <a:pt x="1085" y="969"/>
                  </a:lnTo>
                  <a:lnTo>
                    <a:pt x="1071" y="968"/>
                  </a:lnTo>
                  <a:lnTo>
                    <a:pt x="1065" y="973"/>
                  </a:lnTo>
                  <a:lnTo>
                    <a:pt x="1071" y="986"/>
                  </a:lnTo>
                  <a:lnTo>
                    <a:pt x="1078" y="991"/>
                  </a:lnTo>
                  <a:lnTo>
                    <a:pt x="1080" y="1007"/>
                  </a:lnTo>
                  <a:lnTo>
                    <a:pt x="1074" y="1013"/>
                  </a:lnTo>
                  <a:lnTo>
                    <a:pt x="1042" y="986"/>
                  </a:lnTo>
                  <a:lnTo>
                    <a:pt x="1035" y="986"/>
                  </a:lnTo>
                  <a:lnTo>
                    <a:pt x="988" y="946"/>
                  </a:lnTo>
                  <a:lnTo>
                    <a:pt x="980" y="926"/>
                  </a:lnTo>
                  <a:lnTo>
                    <a:pt x="937" y="870"/>
                  </a:lnTo>
                  <a:lnTo>
                    <a:pt x="919" y="856"/>
                  </a:lnTo>
                  <a:lnTo>
                    <a:pt x="919" y="847"/>
                  </a:lnTo>
                  <a:lnTo>
                    <a:pt x="926" y="845"/>
                  </a:lnTo>
                  <a:lnTo>
                    <a:pt x="917" y="838"/>
                  </a:lnTo>
                  <a:lnTo>
                    <a:pt x="910" y="839"/>
                  </a:lnTo>
                  <a:lnTo>
                    <a:pt x="888" y="810"/>
                  </a:lnTo>
                  <a:lnTo>
                    <a:pt x="874" y="814"/>
                  </a:lnTo>
                  <a:lnTo>
                    <a:pt x="860" y="834"/>
                  </a:lnTo>
                  <a:lnTo>
                    <a:pt x="845" y="839"/>
                  </a:lnTo>
                  <a:lnTo>
                    <a:pt x="841" y="832"/>
                  </a:lnTo>
                  <a:lnTo>
                    <a:pt x="832" y="834"/>
                  </a:lnTo>
                  <a:lnTo>
                    <a:pt x="832" y="823"/>
                  </a:lnTo>
                  <a:lnTo>
                    <a:pt x="820" y="816"/>
                  </a:lnTo>
                  <a:lnTo>
                    <a:pt x="811" y="816"/>
                  </a:lnTo>
                  <a:lnTo>
                    <a:pt x="798" y="843"/>
                  </a:lnTo>
                  <a:lnTo>
                    <a:pt x="773" y="863"/>
                  </a:lnTo>
                  <a:lnTo>
                    <a:pt x="753" y="847"/>
                  </a:lnTo>
                  <a:lnTo>
                    <a:pt x="726" y="820"/>
                  </a:lnTo>
                  <a:lnTo>
                    <a:pt x="719" y="820"/>
                  </a:lnTo>
                  <a:lnTo>
                    <a:pt x="704" y="803"/>
                  </a:lnTo>
                  <a:lnTo>
                    <a:pt x="690" y="796"/>
                  </a:lnTo>
                  <a:lnTo>
                    <a:pt x="688" y="785"/>
                  </a:lnTo>
                  <a:lnTo>
                    <a:pt x="675" y="782"/>
                  </a:lnTo>
                  <a:lnTo>
                    <a:pt x="666" y="769"/>
                  </a:lnTo>
                  <a:lnTo>
                    <a:pt x="630" y="758"/>
                  </a:lnTo>
                  <a:lnTo>
                    <a:pt x="612" y="821"/>
                  </a:lnTo>
                  <a:lnTo>
                    <a:pt x="605" y="827"/>
                  </a:lnTo>
                  <a:lnTo>
                    <a:pt x="612" y="834"/>
                  </a:lnTo>
                  <a:lnTo>
                    <a:pt x="605" y="839"/>
                  </a:lnTo>
                  <a:lnTo>
                    <a:pt x="605" y="863"/>
                  </a:lnTo>
                  <a:lnTo>
                    <a:pt x="598" y="866"/>
                  </a:lnTo>
                  <a:lnTo>
                    <a:pt x="603" y="892"/>
                  </a:lnTo>
                  <a:lnTo>
                    <a:pt x="598" y="895"/>
                  </a:lnTo>
                  <a:lnTo>
                    <a:pt x="596" y="937"/>
                  </a:lnTo>
                  <a:lnTo>
                    <a:pt x="589" y="937"/>
                  </a:lnTo>
                  <a:lnTo>
                    <a:pt x="535" y="915"/>
                  </a:lnTo>
                  <a:lnTo>
                    <a:pt x="535" y="895"/>
                  </a:lnTo>
                  <a:lnTo>
                    <a:pt x="527" y="890"/>
                  </a:lnTo>
                  <a:lnTo>
                    <a:pt x="520" y="874"/>
                  </a:lnTo>
                  <a:lnTo>
                    <a:pt x="506" y="868"/>
                  </a:lnTo>
                  <a:lnTo>
                    <a:pt x="498" y="863"/>
                  </a:lnTo>
                  <a:lnTo>
                    <a:pt x="484" y="861"/>
                  </a:lnTo>
                  <a:lnTo>
                    <a:pt x="482" y="850"/>
                  </a:lnTo>
                  <a:lnTo>
                    <a:pt x="446" y="829"/>
                  </a:lnTo>
                  <a:lnTo>
                    <a:pt x="435" y="814"/>
                  </a:lnTo>
                  <a:lnTo>
                    <a:pt x="414" y="800"/>
                  </a:lnTo>
                  <a:lnTo>
                    <a:pt x="401" y="776"/>
                  </a:lnTo>
                  <a:lnTo>
                    <a:pt x="381" y="758"/>
                  </a:lnTo>
                  <a:lnTo>
                    <a:pt x="361" y="724"/>
                  </a:lnTo>
                  <a:lnTo>
                    <a:pt x="340" y="724"/>
                  </a:lnTo>
                  <a:lnTo>
                    <a:pt x="332" y="720"/>
                  </a:lnTo>
                  <a:lnTo>
                    <a:pt x="278" y="709"/>
                  </a:lnTo>
                  <a:lnTo>
                    <a:pt x="264" y="693"/>
                  </a:lnTo>
                  <a:lnTo>
                    <a:pt x="206" y="682"/>
                  </a:lnTo>
                  <a:lnTo>
                    <a:pt x="186" y="688"/>
                  </a:lnTo>
                  <a:lnTo>
                    <a:pt x="163" y="688"/>
                  </a:lnTo>
                  <a:lnTo>
                    <a:pt x="145" y="681"/>
                  </a:lnTo>
                  <a:lnTo>
                    <a:pt x="134" y="686"/>
                  </a:lnTo>
                  <a:lnTo>
                    <a:pt x="116" y="677"/>
                  </a:lnTo>
                  <a:lnTo>
                    <a:pt x="108" y="677"/>
                  </a:lnTo>
                  <a:lnTo>
                    <a:pt x="101" y="686"/>
                  </a:lnTo>
                  <a:lnTo>
                    <a:pt x="87" y="681"/>
                  </a:lnTo>
                  <a:lnTo>
                    <a:pt x="71" y="697"/>
                  </a:lnTo>
                  <a:lnTo>
                    <a:pt x="42" y="686"/>
                  </a:lnTo>
                  <a:lnTo>
                    <a:pt x="25" y="693"/>
                  </a:lnTo>
                  <a:lnTo>
                    <a:pt x="16" y="682"/>
                  </a:lnTo>
                  <a:lnTo>
                    <a:pt x="24" y="635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2" name="Freeform 92"/>
            <p:cNvSpPr>
              <a:spLocks noChangeAspect="1"/>
            </p:cNvSpPr>
            <p:nvPr/>
          </p:nvSpPr>
          <p:spPr bwMode="auto">
            <a:xfrm>
              <a:off x="1841481" y="3219680"/>
              <a:ext cx="1765277" cy="1197656"/>
            </a:xfrm>
            <a:custGeom>
              <a:avLst/>
              <a:gdLst>
                <a:gd name="T0" fmla="*/ 2147483647 w 2125"/>
                <a:gd name="T1" fmla="*/ 2147483647 h 1717"/>
                <a:gd name="T2" fmla="*/ 2147483647 w 2125"/>
                <a:gd name="T3" fmla="*/ 2147483647 h 1717"/>
                <a:gd name="T4" fmla="*/ 0 w 2125"/>
                <a:gd name="T5" fmla="*/ 2147483647 h 1717"/>
                <a:gd name="T6" fmla="*/ 2147483647 w 2125"/>
                <a:gd name="T7" fmla="*/ 2147483647 h 1717"/>
                <a:gd name="T8" fmla="*/ 2147483647 w 2125"/>
                <a:gd name="T9" fmla="*/ 2147483647 h 1717"/>
                <a:gd name="T10" fmla="*/ 2147483647 w 2125"/>
                <a:gd name="T11" fmla="*/ 2147483647 h 1717"/>
                <a:gd name="T12" fmla="*/ 2147483647 w 2125"/>
                <a:gd name="T13" fmla="*/ 2147483647 h 1717"/>
                <a:gd name="T14" fmla="*/ 2147483647 w 2125"/>
                <a:gd name="T15" fmla="*/ 2147483647 h 1717"/>
                <a:gd name="T16" fmla="*/ 2147483647 w 2125"/>
                <a:gd name="T17" fmla="*/ 2147483647 h 1717"/>
                <a:gd name="T18" fmla="*/ 2147483647 w 2125"/>
                <a:gd name="T19" fmla="*/ 2147483647 h 1717"/>
                <a:gd name="T20" fmla="*/ 2147483647 w 2125"/>
                <a:gd name="T21" fmla="*/ 2147483647 h 1717"/>
                <a:gd name="T22" fmla="*/ 2147483647 w 2125"/>
                <a:gd name="T23" fmla="*/ 2147483647 h 1717"/>
                <a:gd name="T24" fmla="*/ 2147483647 w 2125"/>
                <a:gd name="T25" fmla="*/ 2147483647 h 1717"/>
                <a:gd name="T26" fmla="*/ 2147483647 w 2125"/>
                <a:gd name="T27" fmla="*/ 2147483647 h 1717"/>
                <a:gd name="T28" fmla="*/ 2147483647 w 2125"/>
                <a:gd name="T29" fmla="*/ 2147483647 h 1717"/>
                <a:gd name="T30" fmla="*/ 2147483647 w 2125"/>
                <a:gd name="T31" fmla="*/ 2147483647 h 1717"/>
                <a:gd name="T32" fmla="*/ 2147483647 w 2125"/>
                <a:gd name="T33" fmla="*/ 2147483647 h 1717"/>
                <a:gd name="T34" fmla="*/ 2147483647 w 2125"/>
                <a:gd name="T35" fmla="*/ 2147483647 h 1717"/>
                <a:gd name="T36" fmla="*/ 2147483647 w 2125"/>
                <a:gd name="T37" fmla="*/ 2147483647 h 1717"/>
                <a:gd name="T38" fmla="*/ 2147483647 w 2125"/>
                <a:gd name="T39" fmla="*/ 2147483647 h 1717"/>
                <a:gd name="T40" fmla="*/ 2147483647 w 2125"/>
                <a:gd name="T41" fmla="*/ 2147483647 h 1717"/>
                <a:gd name="T42" fmla="*/ 2147483647 w 2125"/>
                <a:gd name="T43" fmla="*/ 2147483647 h 1717"/>
                <a:gd name="T44" fmla="*/ 2147483647 w 2125"/>
                <a:gd name="T45" fmla="*/ 2147483647 h 1717"/>
                <a:gd name="T46" fmla="*/ 2147483647 w 2125"/>
                <a:gd name="T47" fmla="*/ 2147483647 h 1717"/>
                <a:gd name="T48" fmla="*/ 2147483647 w 2125"/>
                <a:gd name="T49" fmla="*/ 2147483647 h 1717"/>
                <a:gd name="T50" fmla="*/ 2147483647 w 2125"/>
                <a:gd name="T51" fmla="*/ 2147483647 h 1717"/>
                <a:gd name="T52" fmla="*/ 2147483647 w 2125"/>
                <a:gd name="T53" fmla="*/ 2147483647 h 1717"/>
                <a:gd name="T54" fmla="*/ 2147483647 w 2125"/>
                <a:gd name="T55" fmla="*/ 2147483647 h 1717"/>
                <a:gd name="T56" fmla="*/ 2147483647 w 2125"/>
                <a:gd name="T57" fmla="*/ 2147483647 h 1717"/>
                <a:gd name="T58" fmla="*/ 2147483647 w 2125"/>
                <a:gd name="T59" fmla="*/ 2147483647 h 1717"/>
                <a:gd name="T60" fmla="*/ 2147483647 w 2125"/>
                <a:gd name="T61" fmla="*/ 2147483647 h 1717"/>
                <a:gd name="T62" fmla="*/ 2147483647 w 2125"/>
                <a:gd name="T63" fmla="*/ 2147483647 h 1717"/>
                <a:gd name="T64" fmla="*/ 2147483647 w 2125"/>
                <a:gd name="T65" fmla="*/ 2147483647 h 1717"/>
                <a:gd name="T66" fmla="*/ 2147483647 w 2125"/>
                <a:gd name="T67" fmla="*/ 2147483647 h 1717"/>
                <a:gd name="T68" fmla="*/ 2147483647 w 2125"/>
                <a:gd name="T69" fmla="*/ 2147483647 h 1717"/>
                <a:gd name="T70" fmla="*/ 2147483647 w 2125"/>
                <a:gd name="T71" fmla="*/ 2147483647 h 1717"/>
                <a:gd name="T72" fmla="*/ 2147483647 w 2125"/>
                <a:gd name="T73" fmla="*/ 2147483647 h 1717"/>
                <a:gd name="T74" fmla="*/ 2147483647 w 2125"/>
                <a:gd name="T75" fmla="*/ 2147483647 h 1717"/>
                <a:gd name="T76" fmla="*/ 2147483647 w 2125"/>
                <a:gd name="T77" fmla="*/ 2147483647 h 1717"/>
                <a:gd name="T78" fmla="*/ 2147483647 w 2125"/>
                <a:gd name="T79" fmla="*/ 2147483647 h 1717"/>
                <a:gd name="T80" fmla="*/ 2147483647 w 2125"/>
                <a:gd name="T81" fmla="*/ 2147483647 h 1717"/>
                <a:gd name="T82" fmla="*/ 2147483647 w 2125"/>
                <a:gd name="T83" fmla="*/ 2147483647 h 1717"/>
                <a:gd name="T84" fmla="*/ 2147483647 w 2125"/>
                <a:gd name="T85" fmla="*/ 2147483647 h 1717"/>
                <a:gd name="T86" fmla="*/ 2147483647 w 2125"/>
                <a:gd name="T87" fmla="*/ 2147483647 h 1717"/>
                <a:gd name="T88" fmla="*/ 2147483647 w 2125"/>
                <a:gd name="T89" fmla="*/ 2147483647 h 1717"/>
                <a:gd name="T90" fmla="*/ 2147483647 w 2125"/>
                <a:gd name="T91" fmla="*/ 2147483647 h 1717"/>
                <a:gd name="T92" fmla="*/ 2147483647 w 2125"/>
                <a:gd name="T93" fmla="*/ 2147483647 h 1717"/>
                <a:gd name="T94" fmla="*/ 2147483647 w 2125"/>
                <a:gd name="T95" fmla="*/ 2147483647 h 1717"/>
                <a:gd name="T96" fmla="*/ 2147483647 w 2125"/>
                <a:gd name="T97" fmla="*/ 2147483647 h 1717"/>
                <a:gd name="T98" fmla="*/ 2147483647 w 2125"/>
                <a:gd name="T99" fmla="*/ 686397773 h 1717"/>
                <a:gd name="T100" fmla="*/ 2147483647 w 2125"/>
                <a:gd name="T101" fmla="*/ 1544163483 h 1717"/>
                <a:gd name="T102" fmla="*/ 2147483647 w 2125"/>
                <a:gd name="T103" fmla="*/ 2147483647 h 1717"/>
                <a:gd name="T104" fmla="*/ 2147483647 w 2125"/>
                <a:gd name="T105" fmla="*/ 2147483647 h 1717"/>
                <a:gd name="T106" fmla="*/ 2147483647 w 2125"/>
                <a:gd name="T107" fmla="*/ 2147483647 h 1717"/>
                <a:gd name="T108" fmla="*/ 2147483647 w 2125"/>
                <a:gd name="T109" fmla="*/ 2147483647 h 1717"/>
                <a:gd name="T110" fmla="*/ 2147483647 w 2125"/>
                <a:gd name="T111" fmla="*/ 2147483647 h 17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5"/>
                <a:gd name="T169" fmla="*/ 0 h 1717"/>
                <a:gd name="T170" fmla="*/ 2125 w 2125"/>
                <a:gd name="T171" fmla="*/ 1717 h 17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5" h="1717">
                  <a:moveTo>
                    <a:pt x="22" y="601"/>
                  </a:moveTo>
                  <a:lnTo>
                    <a:pt x="36" y="628"/>
                  </a:lnTo>
                  <a:lnTo>
                    <a:pt x="81" y="639"/>
                  </a:lnTo>
                  <a:lnTo>
                    <a:pt x="47" y="729"/>
                  </a:lnTo>
                  <a:lnTo>
                    <a:pt x="29" y="733"/>
                  </a:lnTo>
                  <a:lnTo>
                    <a:pt x="20" y="738"/>
                  </a:lnTo>
                  <a:lnTo>
                    <a:pt x="14" y="753"/>
                  </a:lnTo>
                  <a:lnTo>
                    <a:pt x="7" y="764"/>
                  </a:lnTo>
                  <a:lnTo>
                    <a:pt x="23" y="792"/>
                  </a:lnTo>
                  <a:lnTo>
                    <a:pt x="16" y="834"/>
                  </a:lnTo>
                  <a:lnTo>
                    <a:pt x="23" y="841"/>
                  </a:lnTo>
                  <a:lnTo>
                    <a:pt x="51" y="856"/>
                  </a:lnTo>
                  <a:lnTo>
                    <a:pt x="60" y="875"/>
                  </a:lnTo>
                  <a:lnTo>
                    <a:pt x="52" y="881"/>
                  </a:lnTo>
                  <a:lnTo>
                    <a:pt x="34" y="875"/>
                  </a:lnTo>
                  <a:lnTo>
                    <a:pt x="40" y="910"/>
                  </a:lnTo>
                  <a:lnTo>
                    <a:pt x="36" y="949"/>
                  </a:lnTo>
                  <a:lnTo>
                    <a:pt x="38" y="986"/>
                  </a:lnTo>
                  <a:lnTo>
                    <a:pt x="23" y="1004"/>
                  </a:lnTo>
                  <a:lnTo>
                    <a:pt x="7" y="1009"/>
                  </a:lnTo>
                  <a:lnTo>
                    <a:pt x="0" y="1020"/>
                  </a:lnTo>
                  <a:lnTo>
                    <a:pt x="14" y="1056"/>
                  </a:lnTo>
                  <a:lnTo>
                    <a:pt x="31" y="1083"/>
                  </a:lnTo>
                  <a:lnTo>
                    <a:pt x="31" y="1092"/>
                  </a:lnTo>
                  <a:lnTo>
                    <a:pt x="43" y="1116"/>
                  </a:lnTo>
                  <a:lnTo>
                    <a:pt x="45" y="1132"/>
                  </a:lnTo>
                  <a:lnTo>
                    <a:pt x="72" y="1153"/>
                  </a:lnTo>
                  <a:lnTo>
                    <a:pt x="81" y="1200"/>
                  </a:lnTo>
                  <a:lnTo>
                    <a:pt x="107" y="1211"/>
                  </a:lnTo>
                  <a:lnTo>
                    <a:pt x="143" y="1255"/>
                  </a:lnTo>
                  <a:lnTo>
                    <a:pt x="153" y="1258"/>
                  </a:lnTo>
                  <a:lnTo>
                    <a:pt x="188" y="1235"/>
                  </a:lnTo>
                  <a:lnTo>
                    <a:pt x="213" y="1235"/>
                  </a:lnTo>
                  <a:lnTo>
                    <a:pt x="228" y="1224"/>
                  </a:lnTo>
                  <a:lnTo>
                    <a:pt x="256" y="1231"/>
                  </a:lnTo>
                  <a:lnTo>
                    <a:pt x="251" y="1265"/>
                  </a:lnTo>
                  <a:lnTo>
                    <a:pt x="334" y="1347"/>
                  </a:lnTo>
                  <a:lnTo>
                    <a:pt x="352" y="1338"/>
                  </a:lnTo>
                  <a:lnTo>
                    <a:pt x="365" y="1343"/>
                  </a:lnTo>
                  <a:lnTo>
                    <a:pt x="368" y="1376"/>
                  </a:lnTo>
                  <a:lnTo>
                    <a:pt x="399" y="1377"/>
                  </a:lnTo>
                  <a:lnTo>
                    <a:pt x="417" y="1383"/>
                  </a:lnTo>
                  <a:lnTo>
                    <a:pt x="441" y="1377"/>
                  </a:lnTo>
                  <a:lnTo>
                    <a:pt x="466" y="1390"/>
                  </a:lnTo>
                  <a:lnTo>
                    <a:pt x="489" y="1390"/>
                  </a:lnTo>
                  <a:lnTo>
                    <a:pt x="498" y="1417"/>
                  </a:lnTo>
                  <a:lnTo>
                    <a:pt x="511" y="1412"/>
                  </a:lnTo>
                  <a:lnTo>
                    <a:pt x="525" y="1413"/>
                  </a:lnTo>
                  <a:lnTo>
                    <a:pt x="542" y="1441"/>
                  </a:lnTo>
                  <a:lnTo>
                    <a:pt x="572" y="1457"/>
                  </a:lnTo>
                  <a:lnTo>
                    <a:pt x="592" y="1437"/>
                  </a:lnTo>
                  <a:lnTo>
                    <a:pt x="608" y="1442"/>
                  </a:lnTo>
                  <a:lnTo>
                    <a:pt x="623" y="1466"/>
                  </a:lnTo>
                  <a:lnTo>
                    <a:pt x="636" y="1475"/>
                  </a:lnTo>
                  <a:lnTo>
                    <a:pt x="661" y="1477"/>
                  </a:lnTo>
                  <a:lnTo>
                    <a:pt x="679" y="1459"/>
                  </a:lnTo>
                  <a:lnTo>
                    <a:pt x="691" y="1459"/>
                  </a:lnTo>
                  <a:lnTo>
                    <a:pt x="710" y="1448"/>
                  </a:lnTo>
                  <a:lnTo>
                    <a:pt x="715" y="1453"/>
                  </a:lnTo>
                  <a:lnTo>
                    <a:pt x="749" y="1441"/>
                  </a:lnTo>
                  <a:lnTo>
                    <a:pt x="787" y="1500"/>
                  </a:lnTo>
                  <a:lnTo>
                    <a:pt x="784" y="1513"/>
                  </a:lnTo>
                  <a:lnTo>
                    <a:pt x="793" y="1527"/>
                  </a:lnTo>
                  <a:lnTo>
                    <a:pt x="809" y="1540"/>
                  </a:lnTo>
                  <a:lnTo>
                    <a:pt x="847" y="1547"/>
                  </a:lnTo>
                  <a:lnTo>
                    <a:pt x="854" y="1563"/>
                  </a:lnTo>
                  <a:lnTo>
                    <a:pt x="863" y="1565"/>
                  </a:lnTo>
                  <a:lnTo>
                    <a:pt x="863" y="1589"/>
                  </a:lnTo>
                  <a:lnTo>
                    <a:pt x="849" y="1610"/>
                  </a:lnTo>
                  <a:lnTo>
                    <a:pt x="868" y="1663"/>
                  </a:lnTo>
                  <a:lnTo>
                    <a:pt x="896" y="1664"/>
                  </a:lnTo>
                  <a:lnTo>
                    <a:pt x="915" y="1681"/>
                  </a:lnTo>
                  <a:lnTo>
                    <a:pt x="926" y="1673"/>
                  </a:lnTo>
                  <a:lnTo>
                    <a:pt x="962" y="1681"/>
                  </a:lnTo>
                  <a:lnTo>
                    <a:pt x="970" y="1686"/>
                  </a:lnTo>
                  <a:lnTo>
                    <a:pt x="971" y="1715"/>
                  </a:lnTo>
                  <a:lnTo>
                    <a:pt x="979" y="1717"/>
                  </a:lnTo>
                  <a:lnTo>
                    <a:pt x="986" y="1710"/>
                  </a:lnTo>
                  <a:lnTo>
                    <a:pt x="988" y="1686"/>
                  </a:lnTo>
                  <a:lnTo>
                    <a:pt x="971" y="1652"/>
                  </a:lnTo>
                  <a:lnTo>
                    <a:pt x="991" y="1639"/>
                  </a:lnTo>
                  <a:lnTo>
                    <a:pt x="1006" y="1645"/>
                  </a:lnTo>
                  <a:lnTo>
                    <a:pt x="1022" y="1673"/>
                  </a:lnTo>
                  <a:lnTo>
                    <a:pt x="1074" y="1702"/>
                  </a:lnTo>
                  <a:lnTo>
                    <a:pt x="1081" y="1693"/>
                  </a:lnTo>
                  <a:lnTo>
                    <a:pt x="1074" y="1663"/>
                  </a:lnTo>
                  <a:lnTo>
                    <a:pt x="1081" y="1655"/>
                  </a:lnTo>
                  <a:lnTo>
                    <a:pt x="1067" y="1626"/>
                  </a:lnTo>
                  <a:lnTo>
                    <a:pt x="1087" y="1639"/>
                  </a:lnTo>
                  <a:lnTo>
                    <a:pt x="1092" y="1632"/>
                  </a:lnTo>
                  <a:lnTo>
                    <a:pt x="1107" y="1634"/>
                  </a:lnTo>
                  <a:lnTo>
                    <a:pt x="1105" y="1623"/>
                  </a:lnTo>
                  <a:lnTo>
                    <a:pt x="1145" y="1628"/>
                  </a:lnTo>
                  <a:lnTo>
                    <a:pt x="1146" y="1617"/>
                  </a:lnTo>
                  <a:lnTo>
                    <a:pt x="1163" y="1617"/>
                  </a:lnTo>
                  <a:lnTo>
                    <a:pt x="1161" y="1592"/>
                  </a:lnTo>
                  <a:lnTo>
                    <a:pt x="1168" y="1576"/>
                  </a:lnTo>
                  <a:lnTo>
                    <a:pt x="1175" y="1585"/>
                  </a:lnTo>
                  <a:lnTo>
                    <a:pt x="1184" y="1574"/>
                  </a:lnTo>
                  <a:lnTo>
                    <a:pt x="1175" y="1542"/>
                  </a:lnTo>
                  <a:lnTo>
                    <a:pt x="1183" y="1529"/>
                  </a:lnTo>
                  <a:lnTo>
                    <a:pt x="1224" y="1542"/>
                  </a:lnTo>
                  <a:lnTo>
                    <a:pt x="1239" y="1534"/>
                  </a:lnTo>
                  <a:lnTo>
                    <a:pt x="1222" y="1511"/>
                  </a:lnTo>
                  <a:lnTo>
                    <a:pt x="1213" y="1509"/>
                  </a:lnTo>
                  <a:lnTo>
                    <a:pt x="1193" y="1487"/>
                  </a:lnTo>
                  <a:lnTo>
                    <a:pt x="1192" y="1435"/>
                  </a:lnTo>
                  <a:lnTo>
                    <a:pt x="1211" y="1433"/>
                  </a:lnTo>
                  <a:lnTo>
                    <a:pt x="1215" y="1390"/>
                  </a:lnTo>
                  <a:lnTo>
                    <a:pt x="1242" y="1357"/>
                  </a:lnTo>
                  <a:lnTo>
                    <a:pt x="1262" y="1341"/>
                  </a:lnTo>
                  <a:lnTo>
                    <a:pt x="1242" y="1330"/>
                  </a:lnTo>
                  <a:lnTo>
                    <a:pt x="1228" y="1320"/>
                  </a:lnTo>
                  <a:lnTo>
                    <a:pt x="1228" y="1302"/>
                  </a:lnTo>
                  <a:lnTo>
                    <a:pt x="1215" y="1296"/>
                  </a:lnTo>
                  <a:lnTo>
                    <a:pt x="1211" y="1289"/>
                  </a:lnTo>
                  <a:lnTo>
                    <a:pt x="1215" y="1271"/>
                  </a:lnTo>
                  <a:lnTo>
                    <a:pt x="1208" y="1244"/>
                  </a:lnTo>
                  <a:lnTo>
                    <a:pt x="1213" y="1235"/>
                  </a:lnTo>
                  <a:lnTo>
                    <a:pt x="1251" y="1226"/>
                  </a:lnTo>
                  <a:lnTo>
                    <a:pt x="1255" y="1213"/>
                  </a:lnTo>
                  <a:lnTo>
                    <a:pt x="1260" y="1211"/>
                  </a:lnTo>
                  <a:lnTo>
                    <a:pt x="1275" y="1224"/>
                  </a:lnTo>
                  <a:lnTo>
                    <a:pt x="1267" y="1238"/>
                  </a:lnTo>
                  <a:lnTo>
                    <a:pt x="1275" y="1247"/>
                  </a:lnTo>
                  <a:lnTo>
                    <a:pt x="1314" y="1229"/>
                  </a:lnTo>
                  <a:lnTo>
                    <a:pt x="1343" y="1237"/>
                  </a:lnTo>
                  <a:lnTo>
                    <a:pt x="1350" y="1244"/>
                  </a:lnTo>
                  <a:lnTo>
                    <a:pt x="1350" y="1258"/>
                  </a:lnTo>
                  <a:lnTo>
                    <a:pt x="1358" y="1262"/>
                  </a:lnTo>
                  <a:lnTo>
                    <a:pt x="1376" y="1258"/>
                  </a:lnTo>
                  <a:lnTo>
                    <a:pt x="1397" y="1282"/>
                  </a:lnTo>
                  <a:lnTo>
                    <a:pt x="1405" y="1300"/>
                  </a:lnTo>
                  <a:lnTo>
                    <a:pt x="1435" y="1419"/>
                  </a:lnTo>
                  <a:lnTo>
                    <a:pt x="1444" y="1430"/>
                  </a:lnTo>
                  <a:lnTo>
                    <a:pt x="1480" y="1446"/>
                  </a:lnTo>
                  <a:lnTo>
                    <a:pt x="1489" y="1482"/>
                  </a:lnTo>
                  <a:lnTo>
                    <a:pt x="1567" y="1518"/>
                  </a:lnTo>
                  <a:lnTo>
                    <a:pt x="1571" y="1500"/>
                  </a:lnTo>
                  <a:lnTo>
                    <a:pt x="1589" y="1527"/>
                  </a:lnTo>
                  <a:lnTo>
                    <a:pt x="1573" y="1477"/>
                  </a:lnTo>
                  <a:lnTo>
                    <a:pt x="1582" y="1475"/>
                  </a:lnTo>
                  <a:lnTo>
                    <a:pt x="1594" y="1453"/>
                  </a:lnTo>
                  <a:lnTo>
                    <a:pt x="1627" y="1504"/>
                  </a:lnTo>
                  <a:lnTo>
                    <a:pt x="1619" y="1542"/>
                  </a:lnTo>
                  <a:lnTo>
                    <a:pt x="1634" y="1551"/>
                  </a:lnTo>
                  <a:lnTo>
                    <a:pt x="1645" y="1529"/>
                  </a:lnTo>
                  <a:lnTo>
                    <a:pt x="1670" y="1527"/>
                  </a:lnTo>
                  <a:lnTo>
                    <a:pt x="1695" y="1569"/>
                  </a:lnTo>
                  <a:lnTo>
                    <a:pt x="1686" y="1571"/>
                  </a:lnTo>
                  <a:lnTo>
                    <a:pt x="1674" y="1589"/>
                  </a:lnTo>
                  <a:lnTo>
                    <a:pt x="1679" y="1599"/>
                  </a:lnTo>
                  <a:lnTo>
                    <a:pt x="1688" y="1603"/>
                  </a:lnTo>
                  <a:lnTo>
                    <a:pt x="1704" y="1589"/>
                  </a:lnTo>
                  <a:lnTo>
                    <a:pt x="1717" y="1542"/>
                  </a:lnTo>
                  <a:lnTo>
                    <a:pt x="1762" y="1563"/>
                  </a:lnTo>
                  <a:lnTo>
                    <a:pt x="1793" y="1556"/>
                  </a:lnTo>
                  <a:lnTo>
                    <a:pt x="1802" y="1542"/>
                  </a:lnTo>
                  <a:lnTo>
                    <a:pt x="1802" y="1511"/>
                  </a:lnTo>
                  <a:lnTo>
                    <a:pt x="1795" y="1506"/>
                  </a:lnTo>
                  <a:lnTo>
                    <a:pt x="1789" y="1437"/>
                  </a:lnTo>
                  <a:lnTo>
                    <a:pt x="1778" y="1435"/>
                  </a:lnTo>
                  <a:lnTo>
                    <a:pt x="1751" y="1453"/>
                  </a:lnTo>
                  <a:lnTo>
                    <a:pt x="1740" y="1453"/>
                  </a:lnTo>
                  <a:lnTo>
                    <a:pt x="1728" y="1441"/>
                  </a:lnTo>
                  <a:lnTo>
                    <a:pt x="1719" y="1437"/>
                  </a:lnTo>
                  <a:lnTo>
                    <a:pt x="1706" y="1424"/>
                  </a:lnTo>
                  <a:lnTo>
                    <a:pt x="1672" y="1359"/>
                  </a:lnTo>
                  <a:lnTo>
                    <a:pt x="1674" y="1329"/>
                  </a:lnTo>
                  <a:lnTo>
                    <a:pt x="1681" y="1329"/>
                  </a:lnTo>
                  <a:lnTo>
                    <a:pt x="1695" y="1343"/>
                  </a:lnTo>
                  <a:lnTo>
                    <a:pt x="1703" y="1334"/>
                  </a:lnTo>
                  <a:lnTo>
                    <a:pt x="1690" y="1291"/>
                  </a:lnTo>
                  <a:lnTo>
                    <a:pt x="1724" y="1282"/>
                  </a:lnTo>
                  <a:lnTo>
                    <a:pt x="1740" y="1283"/>
                  </a:lnTo>
                  <a:lnTo>
                    <a:pt x="1758" y="1289"/>
                  </a:lnTo>
                  <a:lnTo>
                    <a:pt x="1771" y="1260"/>
                  </a:lnTo>
                  <a:lnTo>
                    <a:pt x="1749" y="1218"/>
                  </a:lnTo>
                  <a:lnTo>
                    <a:pt x="1758" y="1191"/>
                  </a:lnTo>
                  <a:lnTo>
                    <a:pt x="1769" y="1184"/>
                  </a:lnTo>
                  <a:lnTo>
                    <a:pt x="1813" y="1191"/>
                  </a:lnTo>
                  <a:lnTo>
                    <a:pt x="1816" y="1197"/>
                  </a:lnTo>
                  <a:lnTo>
                    <a:pt x="1823" y="1197"/>
                  </a:lnTo>
                  <a:lnTo>
                    <a:pt x="1836" y="1206"/>
                  </a:lnTo>
                  <a:lnTo>
                    <a:pt x="1840" y="1213"/>
                  </a:lnTo>
                  <a:lnTo>
                    <a:pt x="1858" y="1218"/>
                  </a:lnTo>
                  <a:lnTo>
                    <a:pt x="1863" y="1224"/>
                  </a:lnTo>
                  <a:lnTo>
                    <a:pt x="1870" y="1220"/>
                  </a:lnTo>
                  <a:lnTo>
                    <a:pt x="1885" y="1231"/>
                  </a:lnTo>
                  <a:lnTo>
                    <a:pt x="1888" y="1244"/>
                  </a:lnTo>
                  <a:lnTo>
                    <a:pt x="1894" y="1244"/>
                  </a:lnTo>
                  <a:lnTo>
                    <a:pt x="1903" y="1258"/>
                  </a:lnTo>
                  <a:lnTo>
                    <a:pt x="1912" y="1242"/>
                  </a:lnTo>
                  <a:lnTo>
                    <a:pt x="1923" y="1237"/>
                  </a:lnTo>
                  <a:lnTo>
                    <a:pt x="1934" y="1249"/>
                  </a:lnTo>
                  <a:lnTo>
                    <a:pt x="1939" y="1242"/>
                  </a:lnTo>
                  <a:lnTo>
                    <a:pt x="1939" y="1238"/>
                  </a:lnTo>
                  <a:lnTo>
                    <a:pt x="1946" y="1231"/>
                  </a:lnTo>
                  <a:lnTo>
                    <a:pt x="1946" y="1226"/>
                  </a:lnTo>
                  <a:lnTo>
                    <a:pt x="1953" y="1224"/>
                  </a:lnTo>
                  <a:lnTo>
                    <a:pt x="1953" y="1213"/>
                  </a:lnTo>
                  <a:lnTo>
                    <a:pt x="1957" y="1211"/>
                  </a:lnTo>
                  <a:lnTo>
                    <a:pt x="1962" y="1215"/>
                  </a:lnTo>
                  <a:lnTo>
                    <a:pt x="1970" y="1213"/>
                  </a:lnTo>
                  <a:lnTo>
                    <a:pt x="1972" y="1200"/>
                  </a:lnTo>
                  <a:lnTo>
                    <a:pt x="1981" y="1200"/>
                  </a:lnTo>
                  <a:lnTo>
                    <a:pt x="1981" y="1195"/>
                  </a:lnTo>
                  <a:lnTo>
                    <a:pt x="1970" y="1161"/>
                  </a:lnTo>
                  <a:lnTo>
                    <a:pt x="1939" y="1139"/>
                  </a:lnTo>
                  <a:lnTo>
                    <a:pt x="1939" y="1130"/>
                  </a:lnTo>
                  <a:lnTo>
                    <a:pt x="1932" y="1125"/>
                  </a:lnTo>
                  <a:lnTo>
                    <a:pt x="1919" y="1132"/>
                  </a:lnTo>
                  <a:lnTo>
                    <a:pt x="1905" y="1116"/>
                  </a:lnTo>
                  <a:lnTo>
                    <a:pt x="1905" y="1114"/>
                  </a:lnTo>
                  <a:lnTo>
                    <a:pt x="1916" y="1114"/>
                  </a:lnTo>
                  <a:lnTo>
                    <a:pt x="1926" y="1103"/>
                  </a:lnTo>
                  <a:lnTo>
                    <a:pt x="1934" y="1108"/>
                  </a:lnTo>
                  <a:lnTo>
                    <a:pt x="1939" y="1103"/>
                  </a:lnTo>
                  <a:lnTo>
                    <a:pt x="1943" y="1079"/>
                  </a:lnTo>
                  <a:lnTo>
                    <a:pt x="1948" y="1078"/>
                  </a:lnTo>
                  <a:lnTo>
                    <a:pt x="1955" y="1067"/>
                  </a:lnTo>
                  <a:lnTo>
                    <a:pt x="1961" y="1067"/>
                  </a:lnTo>
                  <a:lnTo>
                    <a:pt x="1986" y="1049"/>
                  </a:lnTo>
                  <a:lnTo>
                    <a:pt x="1999" y="1043"/>
                  </a:lnTo>
                  <a:lnTo>
                    <a:pt x="2008" y="1027"/>
                  </a:lnTo>
                  <a:lnTo>
                    <a:pt x="2018" y="1022"/>
                  </a:lnTo>
                  <a:lnTo>
                    <a:pt x="2015" y="1009"/>
                  </a:lnTo>
                  <a:lnTo>
                    <a:pt x="2000" y="991"/>
                  </a:lnTo>
                  <a:lnTo>
                    <a:pt x="2004" y="984"/>
                  </a:lnTo>
                  <a:lnTo>
                    <a:pt x="2000" y="969"/>
                  </a:lnTo>
                  <a:lnTo>
                    <a:pt x="2008" y="962"/>
                  </a:lnTo>
                  <a:lnTo>
                    <a:pt x="2024" y="968"/>
                  </a:lnTo>
                  <a:lnTo>
                    <a:pt x="2040" y="939"/>
                  </a:lnTo>
                  <a:lnTo>
                    <a:pt x="2076" y="949"/>
                  </a:lnTo>
                  <a:lnTo>
                    <a:pt x="2083" y="944"/>
                  </a:lnTo>
                  <a:lnTo>
                    <a:pt x="2080" y="886"/>
                  </a:lnTo>
                  <a:lnTo>
                    <a:pt x="2094" y="881"/>
                  </a:lnTo>
                  <a:lnTo>
                    <a:pt x="2116" y="884"/>
                  </a:lnTo>
                  <a:lnTo>
                    <a:pt x="2125" y="792"/>
                  </a:lnTo>
                  <a:lnTo>
                    <a:pt x="2103" y="774"/>
                  </a:lnTo>
                  <a:lnTo>
                    <a:pt x="2091" y="733"/>
                  </a:lnTo>
                  <a:lnTo>
                    <a:pt x="2071" y="704"/>
                  </a:lnTo>
                  <a:lnTo>
                    <a:pt x="2071" y="686"/>
                  </a:lnTo>
                  <a:lnTo>
                    <a:pt x="2080" y="686"/>
                  </a:lnTo>
                  <a:lnTo>
                    <a:pt x="2083" y="675"/>
                  </a:lnTo>
                  <a:lnTo>
                    <a:pt x="2065" y="657"/>
                  </a:lnTo>
                  <a:lnTo>
                    <a:pt x="2062" y="646"/>
                  </a:lnTo>
                  <a:lnTo>
                    <a:pt x="2047" y="635"/>
                  </a:lnTo>
                  <a:lnTo>
                    <a:pt x="2055" y="623"/>
                  </a:lnTo>
                  <a:lnTo>
                    <a:pt x="2053" y="616"/>
                  </a:lnTo>
                  <a:lnTo>
                    <a:pt x="2073" y="599"/>
                  </a:lnTo>
                  <a:lnTo>
                    <a:pt x="2071" y="587"/>
                  </a:lnTo>
                  <a:lnTo>
                    <a:pt x="2035" y="563"/>
                  </a:lnTo>
                  <a:lnTo>
                    <a:pt x="2033" y="549"/>
                  </a:lnTo>
                  <a:lnTo>
                    <a:pt x="2022" y="547"/>
                  </a:lnTo>
                  <a:lnTo>
                    <a:pt x="2015" y="531"/>
                  </a:lnTo>
                  <a:lnTo>
                    <a:pt x="2000" y="534"/>
                  </a:lnTo>
                  <a:lnTo>
                    <a:pt x="1993" y="523"/>
                  </a:lnTo>
                  <a:lnTo>
                    <a:pt x="1988" y="520"/>
                  </a:lnTo>
                  <a:lnTo>
                    <a:pt x="1993" y="513"/>
                  </a:lnTo>
                  <a:lnTo>
                    <a:pt x="1993" y="495"/>
                  </a:lnTo>
                  <a:lnTo>
                    <a:pt x="1984" y="458"/>
                  </a:lnTo>
                  <a:lnTo>
                    <a:pt x="1979" y="458"/>
                  </a:lnTo>
                  <a:lnTo>
                    <a:pt x="1970" y="467"/>
                  </a:lnTo>
                  <a:lnTo>
                    <a:pt x="1961" y="487"/>
                  </a:lnTo>
                  <a:lnTo>
                    <a:pt x="1957" y="505"/>
                  </a:lnTo>
                  <a:lnTo>
                    <a:pt x="1950" y="505"/>
                  </a:lnTo>
                  <a:lnTo>
                    <a:pt x="1935" y="484"/>
                  </a:lnTo>
                  <a:lnTo>
                    <a:pt x="1903" y="466"/>
                  </a:lnTo>
                  <a:lnTo>
                    <a:pt x="1879" y="435"/>
                  </a:lnTo>
                  <a:lnTo>
                    <a:pt x="1863" y="426"/>
                  </a:lnTo>
                  <a:lnTo>
                    <a:pt x="1856" y="401"/>
                  </a:lnTo>
                  <a:lnTo>
                    <a:pt x="1796" y="383"/>
                  </a:lnTo>
                  <a:lnTo>
                    <a:pt x="1782" y="372"/>
                  </a:lnTo>
                  <a:lnTo>
                    <a:pt x="1782" y="345"/>
                  </a:lnTo>
                  <a:lnTo>
                    <a:pt x="1780" y="337"/>
                  </a:lnTo>
                  <a:lnTo>
                    <a:pt x="1748" y="327"/>
                  </a:lnTo>
                  <a:lnTo>
                    <a:pt x="1748" y="321"/>
                  </a:lnTo>
                  <a:lnTo>
                    <a:pt x="1739" y="318"/>
                  </a:lnTo>
                  <a:lnTo>
                    <a:pt x="1740" y="309"/>
                  </a:lnTo>
                  <a:lnTo>
                    <a:pt x="1726" y="303"/>
                  </a:lnTo>
                  <a:lnTo>
                    <a:pt x="1724" y="292"/>
                  </a:lnTo>
                  <a:lnTo>
                    <a:pt x="1710" y="291"/>
                  </a:lnTo>
                  <a:lnTo>
                    <a:pt x="1704" y="296"/>
                  </a:lnTo>
                  <a:lnTo>
                    <a:pt x="1710" y="309"/>
                  </a:lnTo>
                  <a:lnTo>
                    <a:pt x="1717" y="314"/>
                  </a:lnTo>
                  <a:lnTo>
                    <a:pt x="1719" y="330"/>
                  </a:lnTo>
                  <a:lnTo>
                    <a:pt x="1713" y="336"/>
                  </a:lnTo>
                  <a:lnTo>
                    <a:pt x="1681" y="309"/>
                  </a:lnTo>
                  <a:lnTo>
                    <a:pt x="1674" y="309"/>
                  </a:lnTo>
                  <a:lnTo>
                    <a:pt x="1627" y="269"/>
                  </a:lnTo>
                  <a:lnTo>
                    <a:pt x="1619" y="249"/>
                  </a:lnTo>
                  <a:lnTo>
                    <a:pt x="1576" y="193"/>
                  </a:lnTo>
                  <a:lnTo>
                    <a:pt x="1558" y="179"/>
                  </a:lnTo>
                  <a:lnTo>
                    <a:pt x="1558" y="170"/>
                  </a:lnTo>
                  <a:lnTo>
                    <a:pt x="1565" y="168"/>
                  </a:lnTo>
                  <a:lnTo>
                    <a:pt x="1556" y="161"/>
                  </a:lnTo>
                  <a:lnTo>
                    <a:pt x="1549" y="162"/>
                  </a:lnTo>
                  <a:lnTo>
                    <a:pt x="1527" y="133"/>
                  </a:lnTo>
                  <a:lnTo>
                    <a:pt x="1513" y="137"/>
                  </a:lnTo>
                  <a:lnTo>
                    <a:pt x="1499" y="157"/>
                  </a:lnTo>
                  <a:lnTo>
                    <a:pt x="1484" y="162"/>
                  </a:lnTo>
                  <a:lnTo>
                    <a:pt x="1480" y="155"/>
                  </a:lnTo>
                  <a:lnTo>
                    <a:pt x="1471" y="157"/>
                  </a:lnTo>
                  <a:lnTo>
                    <a:pt x="1471" y="146"/>
                  </a:lnTo>
                  <a:lnTo>
                    <a:pt x="1459" y="139"/>
                  </a:lnTo>
                  <a:lnTo>
                    <a:pt x="1450" y="139"/>
                  </a:lnTo>
                  <a:lnTo>
                    <a:pt x="1437" y="166"/>
                  </a:lnTo>
                  <a:lnTo>
                    <a:pt x="1412" y="186"/>
                  </a:lnTo>
                  <a:lnTo>
                    <a:pt x="1392" y="170"/>
                  </a:lnTo>
                  <a:lnTo>
                    <a:pt x="1365" y="143"/>
                  </a:lnTo>
                  <a:lnTo>
                    <a:pt x="1358" y="143"/>
                  </a:lnTo>
                  <a:lnTo>
                    <a:pt x="1343" y="126"/>
                  </a:lnTo>
                  <a:lnTo>
                    <a:pt x="1329" y="119"/>
                  </a:lnTo>
                  <a:lnTo>
                    <a:pt x="1327" y="108"/>
                  </a:lnTo>
                  <a:lnTo>
                    <a:pt x="1314" y="105"/>
                  </a:lnTo>
                  <a:lnTo>
                    <a:pt x="1305" y="92"/>
                  </a:lnTo>
                  <a:lnTo>
                    <a:pt x="1269" y="81"/>
                  </a:lnTo>
                  <a:lnTo>
                    <a:pt x="1251" y="144"/>
                  </a:lnTo>
                  <a:lnTo>
                    <a:pt x="1244" y="150"/>
                  </a:lnTo>
                  <a:lnTo>
                    <a:pt x="1251" y="157"/>
                  </a:lnTo>
                  <a:lnTo>
                    <a:pt x="1244" y="162"/>
                  </a:lnTo>
                  <a:lnTo>
                    <a:pt x="1244" y="186"/>
                  </a:lnTo>
                  <a:lnTo>
                    <a:pt x="1237" y="189"/>
                  </a:lnTo>
                  <a:lnTo>
                    <a:pt x="1242" y="215"/>
                  </a:lnTo>
                  <a:lnTo>
                    <a:pt x="1237" y="218"/>
                  </a:lnTo>
                  <a:lnTo>
                    <a:pt x="1235" y="260"/>
                  </a:lnTo>
                  <a:lnTo>
                    <a:pt x="1228" y="260"/>
                  </a:lnTo>
                  <a:lnTo>
                    <a:pt x="1174" y="238"/>
                  </a:lnTo>
                  <a:lnTo>
                    <a:pt x="1174" y="218"/>
                  </a:lnTo>
                  <a:lnTo>
                    <a:pt x="1166" y="213"/>
                  </a:lnTo>
                  <a:lnTo>
                    <a:pt x="1159" y="197"/>
                  </a:lnTo>
                  <a:lnTo>
                    <a:pt x="1145" y="191"/>
                  </a:lnTo>
                  <a:lnTo>
                    <a:pt x="1137" y="186"/>
                  </a:lnTo>
                  <a:lnTo>
                    <a:pt x="1123" y="184"/>
                  </a:lnTo>
                  <a:lnTo>
                    <a:pt x="1121" y="173"/>
                  </a:lnTo>
                  <a:lnTo>
                    <a:pt x="1085" y="152"/>
                  </a:lnTo>
                  <a:lnTo>
                    <a:pt x="1074" y="137"/>
                  </a:lnTo>
                  <a:lnTo>
                    <a:pt x="1053" y="123"/>
                  </a:lnTo>
                  <a:lnTo>
                    <a:pt x="1040" y="99"/>
                  </a:lnTo>
                  <a:lnTo>
                    <a:pt x="1020" y="81"/>
                  </a:lnTo>
                  <a:lnTo>
                    <a:pt x="1000" y="47"/>
                  </a:lnTo>
                  <a:lnTo>
                    <a:pt x="979" y="47"/>
                  </a:lnTo>
                  <a:lnTo>
                    <a:pt x="971" y="43"/>
                  </a:lnTo>
                  <a:lnTo>
                    <a:pt x="917" y="32"/>
                  </a:lnTo>
                  <a:lnTo>
                    <a:pt x="903" y="16"/>
                  </a:lnTo>
                  <a:lnTo>
                    <a:pt x="845" y="5"/>
                  </a:lnTo>
                  <a:lnTo>
                    <a:pt x="825" y="11"/>
                  </a:lnTo>
                  <a:lnTo>
                    <a:pt x="802" y="11"/>
                  </a:lnTo>
                  <a:lnTo>
                    <a:pt x="784" y="4"/>
                  </a:lnTo>
                  <a:lnTo>
                    <a:pt x="773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40" y="9"/>
                  </a:lnTo>
                  <a:lnTo>
                    <a:pt x="726" y="4"/>
                  </a:lnTo>
                  <a:lnTo>
                    <a:pt x="710" y="20"/>
                  </a:lnTo>
                  <a:lnTo>
                    <a:pt x="681" y="9"/>
                  </a:lnTo>
                  <a:lnTo>
                    <a:pt x="664" y="16"/>
                  </a:lnTo>
                  <a:lnTo>
                    <a:pt x="655" y="5"/>
                  </a:lnTo>
                  <a:lnTo>
                    <a:pt x="587" y="14"/>
                  </a:lnTo>
                  <a:lnTo>
                    <a:pt x="563" y="29"/>
                  </a:lnTo>
                  <a:lnTo>
                    <a:pt x="511" y="34"/>
                  </a:lnTo>
                  <a:lnTo>
                    <a:pt x="478" y="47"/>
                  </a:lnTo>
                  <a:lnTo>
                    <a:pt x="450" y="45"/>
                  </a:lnTo>
                  <a:lnTo>
                    <a:pt x="332" y="67"/>
                  </a:lnTo>
                  <a:lnTo>
                    <a:pt x="291" y="61"/>
                  </a:lnTo>
                  <a:lnTo>
                    <a:pt x="282" y="76"/>
                  </a:lnTo>
                  <a:lnTo>
                    <a:pt x="258" y="90"/>
                  </a:lnTo>
                  <a:lnTo>
                    <a:pt x="213" y="92"/>
                  </a:lnTo>
                  <a:lnTo>
                    <a:pt x="208" y="105"/>
                  </a:lnTo>
                  <a:lnTo>
                    <a:pt x="249" y="202"/>
                  </a:lnTo>
                  <a:lnTo>
                    <a:pt x="235" y="244"/>
                  </a:lnTo>
                  <a:lnTo>
                    <a:pt x="287" y="285"/>
                  </a:lnTo>
                  <a:lnTo>
                    <a:pt x="303" y="314"/>
                  </a:lnTo>
                  <a:lnTo>
                    <a:pt x="327" y="327"/>
                  </a:lnTo>
                  <a:lnTo>
                    <a:pt x="336" y="384"/>
                  </a:lnTo>
                  <a:lnTo>
                    <a:pt x="348" y="406"/>
                  </a:lnTo>
                  <a:lnTo>
                    <a:pt x="348" y="426"/>
                  </a:lnTo>
                  <a:lnTo>
                    <a:pt x="338" y="431"/>
                  </a:lnTo>
                  <a:lnTo>
                    <a:pt x="327" y="424"/>
                  </a:lnTo>
                  <a:lnTo>
                    <a:pt x="276" y="437"/>
                  </a:lnTo>
                  <a:lnTo>
                    <a:pt x="249" y="460"/>
                  </a:lnTo>
                  <a:lnTo>
                    <a:pt x="246" y="507"/>
                  </a:lnTo>
                  <a:lnTo>
                    <a:pt x="289" y="525"/>
                  </a:lnTo>
                  <a:lnTo>
                    <a:pt x="267" y="616"/>
                  </a:lnTo>
                  <a:lnTo>
                    <a:pt x="256" y="630"/>
                  </a:lnTo>
                  <a:lnTo>
                    <a:pt x="244" y="625"/>
                  </a:lnTo>
                  <a:lnTo>
                    <a:pt x="229" y="606"/>
                  </a:lnTo>
                  <a:lnTo>
                    <a:pt x="204" y="594"/>
                  </a:lnTo>
                  <a:lnTo>
                    <a:pt x="157" y="581"/>
                  </a:lnTo>
                  <a:lnTo>
                    <a:pt x="126" y="552"/>
                  </a:lnTo>
                  <a:lnTo>
                    <a:pt x="105" y="590"/>
                  </a:lnTo>
                  <a:lnTo>
                    <a:pt x="69" y="583"/>
                  </a:lnTo>
                  <a:lnTo>
                    <a:pt x="43" y="590"/>
                  </a:lnTo>
                  <a:lnTo>
                    <a:pt x="29" y="588"/>
                  </a:lnTo>
                  <a:lnTo>
                    <a:pt x="22" y="601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3" name="Freeform 93"/>
            <p:cNvSpPr>
              <a:spLocks noChangeAspect="1"/>
            </p:cNvSpPr>
            <p:nvPr/>
          </p:nvSpPr>
          <p:spPr bwMode="auto">
            <a:xfrm>
              <a:off x="2819400" y="4078059"/>
              <a:ext cx="1707273" cy="1255941"/>
            </a:xfrm>
            <a:custGeom>
              <a:avLst/>
              <a:gdLst>
                <a:gd name="T0" fmla="*/ 2147483647 w 2047"/>
                <a:gd name="T1" fmla="*/ 2147483647 h 1797"/>
                <a:gd name="T2" fmla="*/ 2147483647 w 2047"/>
                <a:gd name="T3" fmla="*/ 2147483647 h 1797"/>
                <a:gd name="T4" fmla="*/ 2147483647 w 2047"/>
                <a:gd name="T5" fmla="*/ 2147483647 h 1797"/>
                <a:gd name="T6" fmla="*/ 2147483647 w 2047"/>
                <a:gd name="T7" fmla="*/ 2147483647 h 1797"/>
                <a:gd name="T8" fmla="*/ 2147483647 w 2047"/>
                <a:gd name="T9" fmla="*/ 2147483647 h 1797"/>
                <a:gd name="T10" fmla="*/ 2147483647 w 2047"/>
                <a:gd name="T11" fmla="*/ 2147483647 h 1797"/>
                <a:gd name="T12" fmla="*/ 2147483647 w 2047"/>
                <a:gd name="T13" fmla="*/ 2147483647 h 1797"/>
                <a:gd name="T14" fmla="*/ 2147483647 w 2047"/>
                <a:gd name="T15" fmla="*/ 2147483647 h 1797"/>
                <a:gd name="T16" fmla="*/ 2147483647 w 2047"/>
                <a:gd name="T17" fmla="*/ 2147483647 h 1797"/>
                <a:gd name="T18" fmla="*/ 2147483647 w 2047"/>
                <a:gd name="T19" fmla="*/ 2147483647 h 1797"/>
                <a:gd name="T20" fmla="*/ 2147483647 w 2047"/>
                <a:gd name="T21" fmla="*/ 2147483647 h 1797"/>
                <a:gd name="T22" fmla="*/ 2147483647 w 2047"/>
                <a:gd name="T23" fmla="*/ 2147483647 h 1797"/>
                <a:gd name="T24" fmla="*/ 2147483647 w 2047"/>
                <a:gd name="T25" fmla="*/ 2147483647 h 1797"/>
                <a:gd name="T26" fmla="*/ 2147483647 w 2047"/>
                <a:gd name="T27" fmla="*/ 2147483647 h 1797"/>
                <a:gd name="T28" fmla="*/ 2147483647 w 2047"/>
                <a:gd name="T29" fmla="*/ 2147483647 h 1797"/>
                <a:gd name="T30" fmla="*/ 2147483647 w 2047"/>
                <a:gd name="T31" fmla="*/ 2147483647 h 1797"/>
                <a:gd name="T32" fmla="*/ 2147483647 w 2047"/>
                <a:gd name="T33" fmla="*/ 2147483647 h 1797"/>
                <a:gd name="T34" fmla="*/ 2147483647 w 2047"/>
                <a:gd name="T35" fmla="*/ 2147483647 h 1797"/>
                <a:gd name="T36" fmla="*/ 2147483647 w 2047"/>
                <a:gd name="T37" fmla="*/ 2147483647 h 1797"/>
                <a:gd name="T38" fmla="*/ 2147483647 w 2047"/>
                <a:gd name="T39" fmla="*/ 2147483647 h 1797"/>
                <a:gd name="T40" fmla="*/ 2147483647 w 2047"/>
                <a:gd name="T41" fmla="*/ 2147483647 h 1797"/>
                <a:gd name="T42" fmla="*/ 2147483647 w 2047"/>
                <a:gd name="T43" fmla="*/ 2147483647 h 1797"/>
                <a:gd name="T44" fmla="*/ 2147483647 w 2047"/>
                <a:gd name="T45" fmla="*/ 2147483647 h 1797"/>
                <a:gd name="T46" fmla="*/ 2147483647 w 2047"/>
                <a:gd name="T47" fmla="*/ 2147483647 h 1797"/>
                <a:gd name="T48" fmla="*/ 2147483647 w 2047"/>
                <a:gd name="T49" fmla="*/ 2147483647 h 1797"/>
                <a:gd name="T50" fmla="*/ 2147483647 w 2047"/>
                <a:gd name="T51" fmla="*/ 2147483647 h 1797"/>
                <a:gd name="T52" fmla="*/ 2147483647 w 2047"/>
                <a:gd name="T53" fmla="*/ 2147483647 h 1797"/>
                <a:gd name="T54" fmla="*/ 2147483647 w 2047"/>
                <a:gd name="T55" fmla="*/ 2147483647 h 1797"/>
                <a:gd name="T56" fmla="*/ 2147483647 w 2047"/>
                <a:gd name="T57" fmla="*/ 2147483647 h 1797"/>
                <a:gd name="T58" fmla="*/ 2147483647 w 2047"/>
                <a:gd name="T59" fmla="*/ 2147483647 h 1797"/>
                <a:gd name="T60" fmla="*/ 2147483647 w 2047"/>
                <a:gd name="T61" fmla="*/ 2147483647 h 1797"/>
                <a:gd name="T62" fmla="*/ 2147483647 w 2047"/>
                <a:gd name="T63" fmla="*/ 2147483647 h 1797"/>
                <a:gd name="T64" fmla="*/ 2147483647 w 2047"/>
                <a:gd name="T65" fmla="*/ 2147483647 h 1797"/>
                <a:gd name="T66" fmla="*/ 2147483647 w 2047"/>
                <a:gd name="T67" fmla="*/ 2147483647 h 1797"/>
                <a:gd name="T68" fmla="*/ 2147483647 w 2047"/>
                <a:gd name="T69" fmla="*/ 2147483647 h 1797"/>
                <a:gd name="T70" fmla="*/ 2147483647 w 2047"/>
                <a:gd name="T71" fmla="*/ 2147483647 h 1797"/>
                <a:gd name="T72" fmla="*/ 2147483647 w 2047"/>
                <a:gd name="T73" fmla="*/ 2147483647 h 1797"/>
                <a:gd name="T74" fmla="*/ 2147483647 w 2047"/>
                <a:gd name="T75" fmla="*/ 2147483647 h 1797"/>
                <a:gd name="T76" fmla="*/ 2147483647 w 2047"/>
                <a:gd name="T77" fmla="*/ 2147483647 h 1797"/>
                <a:gd name="T78" fmla="*/ 2147483647 w 2047"/>
                <a:gd name="T79" fmla="*/ 2147483647 h 1797"/>
                <a:gd name="T80" fmla="*/ 2147483647 w 2047"/>
                <a:gd name="T81" fmla="*/ 2147483647 h 1797"/>
                <a:gd name="T82" fmla="*/ 2147483647 w 2047"/>
                <a:gd name="T83" fmla="*/ 2147483647 h 1797"/>
                <a:gd name="T84" fmla="*/ 2147483647 w 2047"/>
                <a:gd name="T85" fmla="*/ 2147483647 h 1797"/>
                <a:gd name="T86" fmla="*/ 2147483647 w 2047"/>
                <a:gd name="T87" fmla="*/ 2147483647 h 1797"/>
                <a:gd name="T88" fmla="*/ 2147483647 w 2047"/>
                <a:gd name="T89" fmla="*/ 2147483647 h 1797"/>
                <a:gd name="T90" fmla="*/ 2147483647 w 2047"/>
                <a:gd name="T91" fmla="*/ 2147483647 h 1797"/>
                <a:gd name="T92" fmla="*/ 2147483647 w 2047"/>
                <a:gd name="T93" fmla="*/ 2147483647 h 1797"/>
                <a:gd name="T94" fmla="*/ 2147483647 w 2047"/>
                <a:gd name="T95" fmla="*/ 2147483647 h 1797"/>
                <a:gd name="T96" fmla="*/ 2147483647 w 2047"/>
                <a:gd name="T97" fmla="*/ 2147483647 h 1797"/>
                <a:gd name="T98" fmla="*/ 2147483647 w 2047"/>
                <a:gd name="T99" fmla="*/ 2147483647 h 1797"/>
                <a:gd name="T100" fmla="*/ 2147483647 w 2047"/>
                <a:gd name="T101" fmla="*/ 2147483647 h 1797"/>
                <a:gd name="T102" fmla="*/ 2147483647 w 2047"/>
                <a:gd name="T103" fmla="*/ 2147483647 h 1797"/>
                <a:gd name="T104" fmla="*/ 2147483647 w 2047"/>
                <a:gd name="T105" fmla="*/ 2147483647 h 1797"/>
                <a:gd name="T106" fmla="*/ 2147483647 w 2047"/>
                <a:gd name="T107" fmla="*/ 2147483647 h 1797"/>
                <a:gd name="T108" fmla="*/ 2147483647 w 2047"/>
                <a:gd name="T109" fmla="*/ 2147483647 h 1797"/>
                <a:gd name="T110" fmla="*/ 2147483647 w 2047"/>
                <a:gd name="T111" fmla="*/ 2147483647 h 1797"/>
                <a:gd name="T112" fmla="*/ 2147483647 w 2047"/>
                <a:gd name="T113" fmla="*/ 2147483647 h 1797"/>
                <a:gd name="T114" fmla="*/ 2147483647 w 2047"/>
                <a:gd name="T115" fmla="*/ 2147483647 h 1797"/>
                <a:gd name="T116" fmla="*/ 2147483647 w 2047"/>
                <a:gd name="T117" fmla="*/ 2147483647 h 1797"/>
                <a:gd name="T118" fmla="*/ 2147483647 w 2047"/>
                <a:gd name="T119" fmla="*/ 2147483647 h 1797"/>
                <a:gd name="T120" fmla="*/ 2147483647 w 2047"/>
                <a:gd name="T121" fmla="*/ 2147483647 h 1797"/>
                <a:gd name="T122" fmla="*/ 2147483647 w 2047"/>
                <a:gd name="T123" fmla="*/ 2147483647 h 17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7"/>
                <a:gd name="T187" fmla="*/ 0 h 1797"/>
                <a:gd name="T188" fmla="*/ 2047 w 2047"/>
                <a:gd name="T189" fmla="*/ 1797 h 17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7" h="1797">
                  <a:moveTo>
                    <a:pt x="16" y="33"/>
                  </a:moveTo>
                  <a:lnTo>
                    <a:pt x="23" y="60"/>
                  </a:lnTo>
                  <a:lnTo>
                    <a:pt x="19" y="78"/>
                  </a:lnTo>
                  <a:lnTo>
                    <a:pt x="23" y="85"/>
                  </a:lnTo>
                  <a:lnTo>
                    <a:pt x="36" y="91"/>
                  </a:lnTo>
                  <a:lnTo>
                    <a:pt x="36" y="109"/>
                  </a:lnTo>
                  <a:lnTo>
                    <a:pt x="50" y="119"/>
                  </a:lnTo>
                  <a:lnTo>
                    <a:pt x="70" y="130"/>
                  </a:lnTo>
                  <a:lnTo>
                    <a:pt x="50" y="146"/>
                  </a:lnTo>
                  <a:lnTo>
                    <a:pt x="23" y="179"/>
                  </a:lnTo>
                  <a:lnTo>
                    <a:pt x="19" y="222"/>
                  </a:lnTo>
                  <a:lnTo>
                    <a:pt x="0" y="224"/>
                  </a:lnTo>
                  <a:lnTo>
                    <a:pt x="1" y="276"/>
                  </a:lnTo>
                  <a:lnTo>
                    <a:pt x="21" y="298"/>
                  </a:lnTo>
                  <a:lnTo>
                    <a:pt x="30" y="300"/>
                  </a:lnTo>
                  <a:lnTo>
                    <a:pt x="47" y="323"/>
                  </a:lnTo>
                  <a:lnTo>
                    <a:pt x="93" y="347"/>
                  </a:lnTo>
                  <a:lnTo>
                    <a:pt x="104" y="360"/>
                  </a:lnTo>
                  <a:lnTo>
                    <a:pt x="122" y="370"/>
                  </a:lnTo>
                  <a:lnTo>
                    <a:pt x="122" y="399"/>
                  </a:lnTo>
                  <a:lnTo>
                    <a:pt x="131" y="421"/>
                  </a:lnTo>
                  <a:lnTo>
                    <a:pt x="149" y="448"/>
                  </a:lnTo>
                  <a:lnTo>
                    <a:pt x="149" y="468"/>
                  </a:lnTo>
                  <a:lnTo>
                    <a:pt x="146" y="473"/>
                  </a:lnTo>
                  <a:lnTo>
                    <a:pt x="151" y="491"/>
                  </a:lnTo>
                  <a:lnTo>
                    <a:pt x="166" y="511"/>
                  </a:lnTo>
                  <a:lnTo>
                    <a:pt x="167" y="527"/>
                  </a:lnTo>
                  <a:lnTo>
                    <a:pt x="213" y="591"/>
                  </a:lnTo>
                  <a:lnTo>
                    <a:pt x="200" y="603"/>
                  </a:lnTo>
                  <a:lnTo>
                    <a:pt x="198" y="614"/>
                  </a:lnTo>
                  <a:lnTo>
                    <a:pt x="193" y="616"/>
                  </a:lnTo>
                  <a:lnTo>
                    <a:pt x="189" y="609"/>
                  </a:lnTo>
                  <a:lnTo>
                    <a:pt x="175" y="598"/>
                  </a:lnTo>
                  <a:lnTo>
                    <a:pt x="167" y="600"/>
                  </a:lnTo>
                  <a:lnTo>
                    <a:pt x="162" y="627"/>
                  </a:lnTo>
                  <a:lnTo>
                    <a:pt x="177" y="639"/>
                  </a:lnTo>
                  <a:lnTo>
                    <a:pt x="182" y="661"/>
                  </a:lnTo>
                  <a:lnTo>
                    <a:pt x="193" y="674"/>
                  </a:lnTo>
                  <a:lnTo>
                    <a:pt x="189" y="695"/>
                  </a:lnTo>
                  <a:lnTo>
                    <a:pt x="204" y="721"/>
                  </a:lnTo>
                  <a:lnTo>
                    <a:pt x="213" y="726"/>
                  </a:lnTo>
                  <a:lnTo>
                    <a:pt x="204" y="744"/>
                  </a:lnTo>
                  <a:lnTo>
                    <a:pt x="207" y="766"/>
                  </a:lnTo>
                  <a:lnTo>
                    <a:pt x="204" y="784"/>
                  </a:lnTo>
                  <a:lnTo>
                    <a:pt x="211" y="861"/>
                  </a:lnTo>
                  <a:lnTo>
                    <a:pt x="211" y="1065"/>
                  </a:lnTo>
                  <a:lnTo>
                    <a:pt x="211" y="1134"/>
                  </a:lnTo>
                  <a:lnTo>
                    <a:pt x="205" y="1152"/>
                  </a:lnTo>
                  <a:lnTo>
                    <a:pt x="213" y="1204"/>
                  </a:lnTo>
                  <a:lnTo>
                    <a:pt x="211" y="1246"/>
                  </a:lnTo>
                  <a:lnTo>
                    <a:pt x="242" y="1300"/>
                  </a:lnTo>
                  <a:lnTo>
                    <a:pt x="242" y="1280"/>
                  </a:lnTo>
                  <a:lnTo>
                    <a:pt x="249" y="1268"/>
                  </a:lnTo>
                  <a:lnTo>
                    <a:pt x="242" y="1253"/>
                  </a:lnTo>
                  <a:lnTo>
                    <a:pt x="245" y="1239"/>
                  </a:lnTo>
                  <a:lnTo>
                    <a:pt x="242" y="1224"/>
                  </a:lnTo>
                  <a:lnTo>
                    <a:pt x="269" y="1206"/>
                  </a:lnTo>
                  <a:lnTo>
                    <a:pt x="274" y="1186"/>
                  </a:lnTo>
                  <a:lnTo>
                    <a:pt x="285" y="1177"/>
                  </a:lnTo>
                  <a:lnTo>
                    <a:pt x="290" y="1168"/>
                  </a:lnTo>
                  <a:lnTo>
                    <a:pt x="307" y="1157"/>
                  </a:lnTo>
                  <a:lnTo>
                    <a:pt x="305" y="1177"/>
                  </a:lnTo>
                  <a:lnTo>
                    <a:pt x="323" y="1199"/>
                  </a:lnTo>
                  <a:lnTo>
                    <a:pt x="319" y="1215"/>
                  </a:lnTo>
                  <a:lnTo>
                    <a:pt x="321" y="1217"/>
                  </a:lnTo>
                  <a:lnTo>
                    <a:pt x="335" y="1212"/>
                  </a:lnTo>
                  <a:lnTo>
                    <a:pt x="343" y="1228"/>
                  </a:lnTo>
                  <a:lnTo>
                    <a:pt x="343" y="1235"/>
                  </a:lnTo>
                  <a:lnTo>
                    <a:pt x="353" y="1248"/>
                  </a:lnTo>
                  <a:lnTo>
                    <a:pt x="357" y="1264"/>
                  </a:lnTo>
                  <a:lnTo>
                    <a:pt x="373" y="1280"/>
                  </a:lnTo>
                  <a:lnTo>
                    <a:pt x="366" y="1286"/>
                  </a:lnTo>
                  <a:lnTo>
                    <a:pt x="372" y="1300"/>
                  </a:lnTo>
                  <a:lnTo>
                    <a:pt x="366" y="1305"/>
                  </a:lnTo>
                  <a:lnTo>
                    <a:pt x="344" y="1305"/>
                  </a:lnTo>
                  <a:lnTo>
                    <a:pt x="343" y="1311"/>
                  </a:lnTo>
                  <a:lnTo>
                    <a:pt x="353" y="1340"/>
                  </a:lnTo>
                  <a:lnTo>
                    <a:pt x="372" y="1361"/>
                  </a:lnTo>
                  <a:lnTo>
                    <a:pt x="368" y="1369"/>
                  </a:lnTo>
                  <a:lnTo>
                    <a:pt x="390" y="1381"/>
                  </a:lnTo>
                  <a:lnTo>
                    <a:pt x="384" y="1405"/>
                  </a:lnTo>
                  <a:lnTo>
                    <a:pt x="391" y="1410"/>
                  </a:lnTo>
                  <a:lnTo>
                    <a:pt x="413" y="1381"/>
                  </a:lnTo>
                  <a:lnTo>
                    <a:pt x="427" y="1392"/>
                  </a:lnTo>
                  <a:lnTo>
                    <a:pt x="449" y="1374"/>
                  </a:lnTo>
                  <a:lnTo>
                    <a:pt x="465" y="1421"/>
                  </a:lnTo>
                  <a:lnTo>
                    <a:pt x="474" y="1428"/>
                  </a:lnTo>
                  <a:lnTo>
                    <a:pt x="474" y="1439"/>
                  </a:lnTo>
                  <a:lnTo>
                    <a:pt x="483" y="1443"/>
                  </a:lnTo>
                  <a:lnTo>
                    <a:pt x="482" y="1475"/>
                  </a:lnTo>
                  <a:lnTo>
                    <a:pt x="489" y="1475"/>
                  </a:lnTo>
                  <a:lnTo>
                    <a:pt x="498" y="1509"/>
                  </a:lnTo>
                  <a:lnTo>
                    <a:pt x="505" y="1517"/>
                  </a:lnTo>
                  <a:lnTo>
                    <a:pt x="505" y="1537"/>
                  </a:lnTo>
                  <a:lnTo>
                    <a:pt x="518" y="1533"/>
                  </a:lnTo>
                  <a:lnTo>
                    <a:pt x="518" y="1580"/>
                  </a:lnTo>
                  <a:lnTo>
                    <a:pt x="529" y="1585"/>
                  </a:lnTo>
                  <a:lnTo>
                    <a:pt x="539" y="1603"/>
                  </a:lnTo>
                  <a:lnTo>
                    <a:pt x="550" y="1607"/>
                  </a:lnTo>
                  <a:lnTo>
                    <a:pt x="559" y="1643"/>
                  </a:lnTo>
                  <a:lnTo>
                    <a:pt x="566" y="1627"/>
                  </a:lnTo>
                  <a:lnTo>
                    <a:pt x="556" y="1683"/>
                  </a:lnTo>
                  <a:lnTo>
                    <a:pt x="590" y="1715"/>
                  </a:lnTo>
                  <a:lnTo>
                    <a:pt x="594" y="1737"/>
                  </a:lnTo>
                  <a:lnTo>
                    <a:pt x="586" y="1737"/>
                  </a:lnTo>
                  <a:lnTo>
                    <a:pt x="590" y="1759"/>
                  </a:lnTo>
                  <a:lnTo>
                    <a:pt x="594" y="1753"/>
                  </a:lnTo>
                  <a:lnTo>
                    <a:pt x="608" y="1759"/>
                  </a:lnTo>
                  <a:lnTo>
                    <a:pt x="624" y="1795"/>
                  </a:lnTo>
                  <a:lnTo>
                    <a:pt x="635" y="1782"/>
                  </a:lnTo>
                  <a:lnTo>
                    <a:pt x="662" y="1797"/>
                  </a:lnTo>
                  <a:lnTo>
                    <a:pt x="682" y="1771"/>
                  </a:lnTo>
                  <a:lnTo>
                    <a:pt x="720" y="1742"/>
                  </a:lnTo>
                  <a:lnTo>
                    <a:pt x="749" y="1730"/>
                  </a:lnTo>
                  <a:lnTo>
                    <a:pt x="761" y="1735"/>
                  </a:lnTo>
                  <a:lnTo>
                    <a:pt x="756" y="1755"/>
                  </a:lnTo>
                  <a:lnTo>
                    <a:pt x="769" y="1766"/>
                  </a:lnTo>
                  <a:lnTo>
                    <a:pt x="807" y="1735"/>
                  </a:lnTo>
                  <a:lnTo>
                    <a:pt x="819" y="1741"/>
                  </a:lnTo>
                  <a:lnTo>
                    <a:pt x="823" y="1630"/>
                  </a:lnTo>
                  <a:lnTo>
                    <a:pt x="810" y="1591"/>
                  </a:lnTo>
                  <a:lnTo>
                    <a:pt x="817" y="1522"/>
                  </a:lnTo>
                  <a:lnTo>
                    <a:pt x="826" y="1515"/>
                  </a:lnTo>
                  <a:lnTo>
                    <a:pt x="830" y="1528"/>
                  </a:lnTo>
                  <a:lnTo>
                    <a:pt x="855" y="1526"/>
                  </a:lnTo>
                  <a:lnTo>
                    <a:pt x="877" y="1490"/>
                  </a:lnTo>
                  <a:lnTo>
                    <a:pt x="886" y="1490"/>
                  </a:lnTo>
                  <a:lnTo>
                    <a:pt x="886" y="1475"/>
                  </a:lnTo>
                  <a:lnTo>
                    <a:pt x="924" y="1439"/>
                  </a:lnTo>
                  <a:lnTo>
                    <a:pt x="926" y="1416"/>
                  </a:lnTo>
                  <a:lnTo>
                    <a:pt x="937" y="1405"/>
                  </a:lnTo>
                  <a:lnTo>
                    <a:pt x="926" y="1403"/>
                  </a:lnTo>
                  <a:lnTo>
                    <a:pt x="924" y="1390"/>
                  </a:lnTo>
                  <a:lnTo>
                    <a:pt x="915" y="1385"/>
                  </a:lnTo>
                  <a:lnTo>
                    <a:pt x="919" y="1376"/>
                  </a:lnTo>
                  <a:lnTo>
                    <a:pt x="919" y="1369"/>
                  </a:lnTo>
                  <a:lnTo>
                    <a:pt x="955" y="1340"/>
                  </a:lnTo>
                  <a:lnTo>
                    <a:pt x="964" y="1352"/>
                  </a:lnTo>
                  <a:lnTo>
                    <a:pt x="993" y="1333"/>
                  </a:lnTo>
                  <a:lnTo>
                    <a:pt x="991" y="1315"/>
                  </a:lnTo>
                  <a:lnTo>
                    <a:pt x="980" y="1287"/>
                  </a:lnTo>
                  <a:lnTo>
                    <a:pt x="980" y="1271"/>
                  </a:lnTo>
                  <a:lnTo>
                    <a:pt x="994" y="1241"/>
                  </a:lnTo>
                  <a:lnTo>
                    <a:pt x="998" y="1251"/>
                  </a:lnTo>
                  <a:lnTo>
                    <a:pt x="1009" y="1257"/>
                  </a:lnTo>
                  <a:lnTo>
                    <a:pt x="1029" y="1253"/>
                  </a:lnTo>
                  <a:lnTo>
                    <a:pt x="1030" y="1259"/>
                  </a:lnTo>
                  <a:lnTo>
                    <a:pt x="1059" y="1248"/>
                  </a:lnTo>
                  <a:lnTo>
                    <a:pt x="1067" y="1257"/>
                  </a:lnTo>
                  <a:lnTo>
                    <a:pt x="1077" y="1251"/>
                  </a:lnTo>
                  <a:lnTo>
                    <a:pt x="1085" y="1257"/>
                  </a:lnTo>
                  <a:lnTo>
                    <a:pt x="1083" y="1262"/>
                  </a:lnTo>
                  <a:lnTo>
                    <a:pt x="1056" y="1275"/>
                  </a:lnTo>
                  <a:lnTo>
                    <a:pt x="1061" y="1318"/>
                  </a:lnTo>
                  <a:lnTo>
                    <a:pt x="1063" y="1327"/>
                  </a:lnTo>
                  <a:lnTo>
                    <a:pt x="1070" y="1324"/>
                  </a:lnTo>
                  <a:lnTo>
                    <a:pt x="1090" y="1343"/>
                  </a:lnTo>
                  <a:lnTo>
                    <a:pt x="1079" y="1352"/>
                  </a:lnTo>
                  <a:lnTo>
                    <a:pt x="1086" y="1363"/>
                  </a:lnTo>
                  <a:lnTo>
                    <a:pt x="1083" y="1376"/>
                  </a:lnTo>
                  <a:lnTo>
                    <a:pt x="1061" y="1387"/>
                  </a:lnTo>
                  <a:lnTo>
                    <a:pt x="1077" y="1410"/>
                  </a:lnTo>
                  <a:lnTo>
                    <a:pt x="1103" y="1432"/>
                  </a:lnTo>
                  <a:lnTo>
                    <a:pt x="1123" y="1423"/>
                  </a:lnTo>
                  <a:lnTo>
                    <a:pt x="1155" y="1421"/>
                  </a:lnTo>
                  <a:lnTo>
                    <a:pt x="1168" y="1403"/>
                  </a:lnTo>
                  <a:lnTo>
                    <a:pt x="1171" y="1390"/>
                  </a:lnTo>
                  <a:lnTo>
                    <a:pt x="1189" y="1380"/>
                  </a:lnTo>
                  <a:lnTo>
                    <a:pt x="1206" y="1387"/>
                  </a:lnTo>
                  <a:lnTo>
                    <a:pt x="1206" y="1399"/>
                  </a:lnTo>
                  <a:lnTo>
                    <a:pt x="1216" y="1403"/>
                  </a:lnTo>
                  <a:lnTo>
                    <a:pt x="1224" y="1416"/>
                  </a:lnTo>
                  <a:lnTo>
                    <a:pt x="1215" y="1426"/>
                  </a:lnTo>
                  <a:lnTo>
                    <a:pt x="1216" y="1439"/>
                  </a:lnTo>
                  <a:lnTo>
                    <a:pt x="1227" y="1445"/>
                  </a:lnTo>
                  <a:lnTo>
                    <a:pt x="1222" y="1468"/>
                  </a:lnTo>
                  <a:lnTo>
                    <a:pt x="1238" y="1455"/>
                  </a:lnTo>
                  <a:lnTo>
                    <a:pt x="1260" y="1455"/>
                  </a:lnTo>
                  <a:lnTo>
                    <a:pt x="1281" y="1479"/>
                  </a:lnTo>
                  <a:lnTo>
                    <a:pt x="1301" y="1466"/>
                  </a:lnTo>
                  <a:lnTo>
                    <a:pt x="1316" y="1470"/>
                  </a:lnTo>
                  <a:lnTo>
                    <a:pt x="1330" y="1461"/>
                  </a:lnTo>
                  <a:lnTo>
                    <a:pt x="1332" y="1466"/>
                  </a:lnTo>
                  <a:lnTo>
                    <a:pt x="1357" y="1457"/>
                  </a:lnTo>
                  <a:lnTo>
                    <a:pt x="1375" y="1463"/>
                  </a:lnTo>
                  <a:lnTo>
                    <a:pt x="1399" y="1450"/>
                  </a:lnTo>
                  <a:lnTo>
                    <a:pt x="1395" y="1428"/>
                  </a:lnTo>
                  <a:lnTo>
                    <a:pt x="1399" y="1416"/>
                  </a:lnTo>
                  <a:lnTo>
                    <a:pt x="1384" y="1399"/>
                  </a:lnTo>
                  <a:lnTo>
                    <a:pt x="1390" y="1394"/>
                  </a:lnTo>
                  <a:lnTo>
                    <a:pt x="1363" y="1370"/>
                  </a:lnTo>
                  <a:lnTo>
                    <a:pt x="1352" y="1381"/>
                  </a:lnTo>
                  <a:lnTo>
                    <a:pt x="1327" y="1380"/>
                  </a:lnTo>
                  <a:lnTo>
                    <a:pt x="1321" y="1369"/>
                  </a:lnTo>
                  <a:lnTo>
                    <a:pt x="1327" y="1352"/>
                  </a:lnTo>
                  <a:lnTo>
                    <a:pt x="1309" y="1333"/>
                  </a:lnTo>
                  <a:lnTo>
                    <a:pt x="1299" y="1345"/>
                  </a:lnTo>
                  <a:lnTo>
                    <a:pt x="1285" y="1334"/>
                  </a:lnTo>
                  <a:lnTo>
                    <a:pt x="1289" y="1324"/>
                  </a:lnTo>
                  <a:lnTo>
                    <a:pt x="1281" y="1305"/>
                  </a:lnTo>
                  <a:lnTo>
                    <a:pt x="1285" y="1293"/>
                  </a:lnTo>
                  <a:lnTo>
                    <a:pt x="1292" y="1287"/>
                  </a:lnTo>
                  <a:lnTo>
                    <a:pt x="1296" y="1275"/>
                  </a:lnTo>
                  <a:lnTo>
                    <a:pt x="1328" y="1275"/>
                  </a:lnTo>
                  <a:lnTo>
                    <a:pt x="1328" y="1262"/>
                  </a:lnTo>
                  <a:lnTo>
                    <a:pt x="1343" y="1241"/>
                  </a:lnTo>
                  <a:lnTo>
                    <a:pt x="1366" y="1269"/>
                  </a:lnTo>
                  <a:lnTo>
                    <a:pt x="1375" y="1269"/>
                  </a:lnTo>
                  <a:lnTo>
                    <a:pt x="1377" y="1282"/>
                  </a:lnTo>
                  <a:lnTo>
                    <a:pt x="1406" y="1304"/>
                  </a:lnTo>
                  <a:lnTo>
                    <a:pt x="1413" y="1286"/>
                  </a:lnTo>
                  <a:lnTo>
                    <a:pt x="1429" y="1291"/>
                  </a:lnTo>
                  <a:lnTo>
                    <a:pt x="1426" y="1280"/>
                  </a:lnTo>
                  <a:lnTo>
                    <a:pt x="1437" y="1262"/>
                  </a:lnTo>
                  <a:lnTo>
                    <a:pt x="1426" y="1244"/>
                  </a:lnTo>
                  <a:lnTo>
                    <a:pt x="1428" y="1224"/>
                  </a:lnTo>
                  <a:lnTo>
                    <a:pt x="1453" y="1275"/>
                  </a:lnTo>
                  <a:lnTo>
                    <a:pt x="1451" y="1287"/>
                  </a:lnTo>
                  <a:lnTo>
                    <a:pt x="1442" y="1298"/>
                  </a:lnTo>
                  <a:lnTo>
                    <a:pt x="1446" y="1304"/>
                  </a:lnTo>
                  <a:lnTo>
                    <a:pt x="1446" y="1298"/>
                  </a:lnTo>
                  <a:lnTo>
                    <a:pt x="1467" y="1311"/>
                  </a:lnTo>
                  <a:lnTo>
                    <a:pt x="1473" y="1304"/>
                  </a:lnTo>
                  <a:lnTo>
                    <a:pt x="1467" y="1293"/>
                  </a:lnTo>
                  <a:lnTo>
                    <a:pt x="1480" y="1275"/>
                  </a:lnTo>
                  <a:lnTo>
                    <a:pt x="1484" y="1282"/>
                  </a:lnTo>
                  <a:lnTo>
                    <a:pt x="1496" y="1262"/>
                  </a:lnTo>
                  <a:lnTo>
                    <a:pt x="1484" y="1246"/>
                  </a:lnTo>
                  <a:lnTo>
                    <a:pt x="1503" y="1235"/>
                  </a:lnTo>
                  <a:lnTo>
                    <a:pt x="1513" y="1244"/>
                  </a:lnTo>
                  <a:lnTo>
                    <a:pt x="1513" y="1224"/>
                  </a:lnTo>
                  <a:lnTo>
                    <a:pt x="1538" y="1217"/>
                  </a:lnTo>
                  <a:lnTo>
                    <a:pt x="1558" y="1244"/>
                  </a:lnTo>
                  <a:lnTo>
                    <a:pt x="1581" y="1224"/>
                  </a:lnTo>
                  <a:lnTo>
                    <a:pt x="1588" y="1206"/>
                  </a:lnTo>
                  <a:lnTo>
                    <a:pt x="1579" y="1194"/>
                  </a:lnTo>
                  <a:lnTo>
                    <a:pt x="1587" y="1152"/>
                  </a:lnTo>
                  <a:lnTo>
                    <a:pt x="1612" y="1148"/>
                  </a:lnTo>
                  <a:lnTo>
                    <a:pt x="1614" y="1159"/>
                  </a:lnTo>
                  <a:lnTo>
                    <a:pt x="1628" y="1165"/>
                  </a:lnTo>
                  <a:lnTo>
                    <a:pt x="1642" y="1152"/>
                  </a:lnTo>
                  <a:lnTo>
                    <a:pt x="1650" y="1201"/>
                  </a:lnTo>
                  <a:lnTo>
                    <a:pt x="1659" y="1206"/>
                  </a:lnTo>
                  <a:lnTo>
                    <a:pt x="1664" y="1195"/>
                  </a:lnTo>
                  <a:lnTo>
                    <a:pt x="1695" y="1181"/>
                  </a:lnTo>
                  <a:lnTo>
                    <a:pt x="1720" y="1192"/>
                  </a:lnTo>
                  <a:lnTo>
                    <a:pt x="1733" y="1181"/>
                  </a:lnTo>
                  <a:lnTo>
                    <a:pt x="1740" y="1239"/>
                  </a:lnTo>
                  <a:lnTo>
                    <a:pt x="1747" y="1241"/>
                  </a:lnTo>
                  <a:lnTo>
                    <a:pt x="1735" y="1268"/>
                  </a:lnTo>
                  <a:lnTo>
                    <a:pt x="1760" y="1280"/>
                  </a:lnTo>
                  <a:lnTo>
                    <a:pt x="1778" y="1271"/>
                  </a:lnTo>
                  <a:lnTo>
                    <a:pt x="1787" y="1277"/>
                  </a:lnTo>
                  <a:lnTo>
                    <a:pt x="1778" y="1300"/>
                  </a:lnTo>
                  <a:lnTo>
                    <a:pt x="1780" y="1327"/>
                  </a:lnTo>
                  <a:lnTo>
                    <a:pt x="1778" y="1333"/>
                  </a:lnTo>
                  <a:lnTo>
                    <a:pt x="1782" y="1345"/>
                  </a:lnTo>
                  <a:lnTo>
                    <a:pt x="1794" y="1343"/>
                  </a:lnTo>
                  <a:lnTo>
                    <a:pt x="1791" y="1338"/>
                  </a:lnTo>
                  <a:lnTo>
                    <a:pt x="1796" y="1329"/>
                  </a:lnTo>
                  <a:lnTo>
                    <a:pt x="1787" y="1316"/>
                  </a:lnTo>
                  <a:lnTo>
                    <a:pt x="1801" y="1309"/>
                  </a:lnTo>
                  <a:lnTo>
                    <a:pt x="1810" y="1324"/>
                  </a:lnTo>
                  <a:lnTo>
                    <a:pt x="1805" y="1329"/>
                  </a:lnTo>
                  <a:lnTo>
                    <a:pt x="1810" y="1338"/>
                  </a:lnTo>
                  <a:lnTo>
                    <a:pt x="1801" y="1358"/>
                  </a:lnTo>
                  <a:lnTo>
                    <a:pt x="1805" y="1374"/>
                  </a:lnTo>
                  <a:lnTo>
                    <a:pt x="1818" y="1363"/>
                  </a:lnTo>
                  <a:lnTo>
                    <a:pt x="1819" y="1374"/>
                  </a:lnTo>
                  <a:lnTo>
                    <a:pt x="1828" y="1369"/>
                  </a:lnTo>
                  <a:lnTo>
                    <a:pt x="1847" y="1381"/>
                  </a:lnTo>
                  <a:lnTo>
                    <a:pt x="1852" y="1370"/>
                  </a:lnTo>
                  <a:lnTo>
                    <a:pt x="1859" y="1376"/>
                  </a:lnTo>
                  <a:lnTo>
                    <a:pt x="1877" y="1318"/>
                  </a:lnTo>
                  <a:lnTo>
                    <a:pt x="1893" y="1309"/>
                  </a:lnTo>
                  <a:lnTo>
                    <a:pt x="1897" y="1293"/>
                  </a:lnTo>
                  <a:lnTo>
                    <a:pt x="1895" y="1282"/>
                  </a:lnTo>
                  <a:lnTo>
                    <a:pt x="1879" y="1287"/>
                  </a:lnTo>
                  <a:lnTo>
                    <a:pt x="1890" y="1275"/>
                  </a:lnTo>
                  <a:lnTo>
                    <a:pt x="1897" y="1259"/>
                  </a:lnTo>
                  <a:lnTo>
                    <a:pt x="1888" y="1251"/>
                  </a:lnTo>
                  <a:lnTo>
                    <a:pt x="1886" y="1224"/>
                  </a:lnTo>
                  <a:lnTo>
                    <a:pt x="1901" y="1186"/>
                  </a:lnTo>
                  <a:lnTo>
                    <a:pt x="1888" y="1172"/>
                  </a:lnTo>
                  <a:lnTo>
                    <a:pt x="1870" y="1157"/>
                  </a:lnTo>
                  <a:lnTo>
                    <a:pt x="1859" y="1111"/>
                  </a:lnTo>
                  <a:lnTo>
                    <a:pt x="1848" y="1125"/>
                  </a:lnTo>
                  <a:lnTo>
                    <a:pt x="1836" y="1129"/>
                  </a:lnTo>
                  <a:lnTo>
                    <a:pt x="1825" y="1055"/>
                  </a:lnTo>
                  <a:lnTo>
                    <a:pt x="1818" y="1058"/>
                  </a:lnTo>
                  <a:lnTo>
                    <a:pt x="1818" y="1049"/>
                  </a:lnTo>
                  <a:lnTo>
                    <a:pt x="1812" y="1058"/>
                  </a:lnTo>
                  <a:lnTo>
                    <a:pt x="1787" y="1008"/>
                  </a:lnTo>
                  <a:lnTo>
                    <a:pt x="1771" y="1042"/>
                  </a:lnTo>
                  <a:lnTo>
                    <a:pt x="1758" y="1035"/>
                  </a:lnTo>
                  <a:lnTo>
                    <a:pt x="1758" y="1002"/>
                  </a:lnTo>
                  <a:lnTo>
                    <a:pt x="1774" y="1008"/>
                  </a:lnTo>
                  <a:lnTo>
                    <a:pt x="1782" y="930"/>
                  </a:lnTo>
                  <a:lnTo>
                    <a:pt x="1754" y="896"/>
                  </a:lnTo>
                  <a:lnTo>
                    <a:pt x="1763" y="870"/>
                  </a:lnTo>
                  <a:lnTo>
                    <a:pt x="1782" y="878"/>
                  </a:lnTo>
                  <a:lnTo>
                    <a:pt x="1798" y="851"/>
                  </a:lnTo>
                  <a:lnTo>
                    <a:pt x="1809" y="870"/>
                  </a:lnTo>
                  <a:lnTo>
                    <a:pt x="1825" y="872"/>
                  </a:lnTo>
                  <a:lnTo>
                    <a:pt x="1847" y="842"/>
                  </a:lnTo>
                  <a:lnTo>
                    <a:pt x="1870" y="838"/>
                  </a:lnTo>
                  <a:lnTo>
                    <a:pt x="1866" y="856"/>
                  </a:lnTo>
                  <a:lnTo>
                    <a:pt x="1874" y="865"/>
                  </a:lnTo>
                  <a:lnTo>
                    <a:pt x="1902" y="843"/>
                  </a:lnTo>
                  <a:lnTo>
                    <a:pt x="1912" y="870"/>
                  </a:lnTo>
                  <a:lnTo>
                    <a:pt x="1939" y="836"/>
                  </a:lnTo>
                  <a:lnTo>
                    <a:pt x="1946" y="836"/>
                  </a:lnTo>
                  <a:lnTo>
                    <a:pt x="1973" y="798"/>
                  </a:lnTo>
                  <a:lnTo>
                    <a:pt x="2014" y="786"/>
                  </a:lnTo>
                  <a:lnTo>
                    <a:pt x="2025" y="807"/>
                  </a:lnTo>
                  <a:lnTo>
                    <a:pt x="2041" y="766"/>
                  </a:lnTo>
                  <a:lnTo>
                    <a:pt x="2034" y="739"/>
                  </a:lnTo>
                  <a:lnTo>
                    <a:pt x="2047" y="731"/>
                  </a:lnTo>
                  <a:lnTo>
                    <a:pt x="2040" y="679"/>
                  </a:lnTo>
                  <a:lnTo>
                    <a:pt x="2007" y="656"/>
                  </a:lnTo>
                  <a:lnTo>
                    <a:pt x="2011" y="650"/>
                  </a:lnTo>
                  <a:lnTo>
                    <a:pt x="1973" y="643"/>
                  </a:lnTo>
                  <a:lnTo>
                    <a:pt x="1971" y="609"/>
                  </a:lnTo>
                  <a:lnTo>
                    <a:pt x="1942" y="603"/>
                  </a:lnTo>
                  <a:lnTo>
                    <a:pt x="1902" y="605"/>
                  </a:lnTo>
                  <a:lnTo>
                    <a:pt x="1897" y="592"/>
                  </a:lnTo>
                  <a:lnTo>
                    <a:pt x="1901" y="585"/>
                  </a:lnTo>
                  <a:lnTo>
                    <a:pt x="1890" y="582"/>
                  </a:lnTo>
                  <a:lnTo>
                    <a:pt x="1886" y="573"/>
                  </a:lnTo>
                  <a:lnTo>
                    <a:pt x="1856" y="545"/>
                  </a:lnTo>
                  <a:lnTo>
                    <a:pt x="1834" y="538"/>
                  </a:lnTo>
                  <a:lnTo>
                    <a:pt x="1780" y="497"/>
                  </a:lnTo>
                  <a:lnTo>
                    <a:pt x="1771" y="480"/>
                  </a:lnTo>
                  <a:lnTo>
                    <a:pt x="1747" y="488"/>
                  </a:lnTo>
                  <a:lnTo>
                    <a:pt x="1735" y="480"/>
                  </a:lnTo>
                  <a:lnTo>
                    <a:pt x="1727" y="488"/>
                  </a:lnTo>
                  <a:lnTo>
                    <a:pt x="1697" y="493"/>
                  </a:lnTo>
                  <a:lnTo>
                    <a:pt x="1689" y="509"/>
                  </a:lnTo>
                  <a:lnTo>
                    <a:pt x="1679" y="493"/>
                  </a:lnTo>
                  <a:lnTo>
                    <a:pt x="1668" y="493"/>
                  </a:lnTo>
                  <a:lnTo>
                    <a:pt x="1655" y="470"/>
                  </a:lnTo>
                  <a:lnTo>
                    <a:pt x="1648" y="470"/>
                  </a:lnTo>
                  <a:lnTo>
                    <a:pt x="1641" y="452"/>
                  </a:lnTo>
                  <a:lnTo>
                    <a:pt x="1606" y="448"/>
                  </a:lnTo>
                  <a:lnTo>
                    <a:pt x="1596" y="421"/>
                  </a:lnTo>
                  <a:lnTo>
                    <a:pt x="1576" y="448"/>
                  </a:lnTo>
                  <a:lnTo>
                    <a:pt x="1556" y="434"/>
                  </a:lnTo>
                  <a:lnTo>
                    <a:pt x="1543" y="381"/>
                  </a:lnTo>
                  <a:lnTo>
                    <a:pt x="1498" y="383"/>
                  </a:lnTo>
                  <a:lnTo>
                    <a:pt x="1496" y="376"/>
                  </a:lnTo>
                  <a:lnTo>
                    <a:pt x="1467" y="392"/>
                  </a:lnTo>
                  <a:lnTo>
                    <a:pt x="1444" y="394"/>
                  </a:lnTo>
                  <a:lnTo>
                    <a:pt x="1438" y="401"/>
                  </a:lnTo>
                  <a:lnTo>
                    <a:pt x="1426" y="388"/>
                  </a:lnTo>
                  <a:lnTo>
                    <a:pt x="1397" y="378"/>
                  </a:lnTo>
                  <a:lnTo>
                    <a:pt x="1384" y="369"/>
                  </a:lnTo>
                  <a:lnTo>
                    <a:pt x="1383" y="345"/>
                  </a:lnTo>
                  <a:lnTo>
                    <a:pt x="1375" y="352"/>
                  </a:lnTo>
                  <a:lnTo>
                    <a:pt x="1346" y="352"/>
                  </a:lnTo>
                  <a:lnTo>
                    <a:pt x="1343" y="369"/>
                  </a:lnTo>
                  <a:lnTo>
                    <a:pt x="1328" y="369"/>
                  </a:lnTo>
                  <a:lnTo>
                    <a:pt x="1312" y="378"/>
                  </a:lnTo>
                  <a:lnTo>
                    <a:pt x="1289" y="363"/>
                  </a:lnTo>
                  <a:lnTo>
                    <a:pt x="1285" y="369"/>
                  </a:lnTo>
                  <a:lnTo>
                    <a:pt x="1238" y="378"/>
                  </a:lnTo>
                  <a:lnTo>
                    <a:pt x="1220" y="388"/>
                  </a:lnTo>
                  <a:lnTo>
                    <a:pt x="1206" y="376"/>
                  </a:lnTo>
                  <a:lnTo>
                    <a:pt x="1198" y="394"/>
                  </a:lnTo>
                  <a:lnTo>
                    <a:pt x="1189" y="381"/>
                  </a:lnTo>
                  <a:lnTo>
                    <a:pt x="1159" y="378"/>
                  </a:lnTo>
                  <a:lnTo>
                    <a:pt x="1148" y="365"/>
                  </a:lnTo>
                  <a:lnTo>
                    <a:pt x="1124" y="358"/>
                  </a:lnTo>
                  <a:lnTo>
                    <a:pt x="1103" y="334"/>
                  </a:lnTo>
                  <a:lnTo>
                    <a:pt x="1108" y="235"/>
                  </a:lnTo>
                  <a:lnTo>
                    <a:pt x="1124" y="235"/>
                  </a:lnTo>
                  <a:lnTo>
                    <a:pt x="1124" y="226"/>
                  </a:lnTo>
                  <a:lnTo>
                    <a:pt x="1108" y="226"/>
                  </a:lnTo>
                  <a:lnTo>
                    <a:pt x="1090" y="202"/>
                  </a:lnTo>
                  <a:lnTo>
                    <a:pt x="1086" y="172"/>
                  </a:lnTo>
                  <a:lnTo>
                    <a:pt x="1077" y="154"/>
                  </a:lnTo>
                  <a:lnTo>
                    <a:pt x="1068" y="148"/>
                  </a:lnTo>
                  <a:lnTo>
                    <a:pt x="1023" y="154"/>
                  </a:lnTo>
                  <a:lnTo>
                    <a:pt x="1002" y="141"/>
                  </a:lnTo>
                  <a:lnTo>
                    <a:pt x="987" y="148"/>
                  </a:lnTo>
                  <a:lnTo>
                    <a:pt x="985" y="118"/>
                  </a:lnTo>
                  <a:lnTo>
                    <a:pt x="967" y="127"/>
                  </a:lnTo>
                  <a:lnTo>
                    <a:pt x="938" y="118"/>
                  </a:lnTo>
                  <a:lnTo>
                    <a:pt x="931" y="109"/>
                  </a:lnTo>
                  <a:lnTo>
                    <a:pt x="937" y="94"/>
                  </a:lnTo>
                  <a:lnTo>
                    <a:pt x="929" y="85"/>
                  </a:lnTo>
                  <a:lnTo>
                    <a:pt x="926" y="62"/>
                  </a:lnTo>
                  <a:lnTo>
                    <a:pt x="933" y="51"/>
                  </a:lnTo>
                  <a:lnTo>
                    <a:pt x="926" y="33"/>
                  </a:lnTo>
                  <a:lnTo>
                    <a:pt x="908" y="27"/>
                  </a:lnTo>
                  <a:lnTo>
                    <a:pt x="902" y="7"/>
                  </a:lnTo>
                  <a:lnTo>
                    <a:pt x="893" y="2"/>
                  </a:lnTo>
                  <a:lnTo>
                    <a:pt x="888" y="7"/>
                  </a:lnTo>
                  <a:lnTo>
                    <a:pt x="870" y="9"/>
                  </a:lnTo>
                  <a:lnTo>
                    <a:pt x="846" y="36"/>
                  </a:lnTo>
                  <a:lnTo>
                    <a:pt x="854" y="49"/>
                  </a:lnTo>
                  <a:lnTo>
                    <a:pt x="819" y="47"/>
                  </a:lnTo>
                  <a:lnTo>
                    <a:pt x="810" y="62"/>
                  </a:lnTo>
                  <a:lnTo>
                    <a:pt x="792" y="72"/>
                  </a:lnTo>
                  <a:lnTo>
                    <a:pt x="792" y="67"/>
                  </a:lnTo>
                  <a:lnTo>
                    <a:pt x="785" y="72"/>
                  </a:lnTo>
                  <a:lnTo>
                    <a:pt x="774" y="67"/>
                  </a:lnTo>
                  <a:lnTo>
                    <a:pt x="770" y="72"/>
                  </a:lnTo>
                  <a:lnTo>
                    <a:pt x="789" y="100"/>
                  </a:lnTo>
                  <a:lnTo>
                    <a:pt x="785" y="109"/>
                  </a:lnTo>
                  <a:lnTo>
                    <a:pt x="796" y="114"/>
                  </a:lnTo>
                  <a:lnTo>
                    <a:pt x="794" y="127"/>
                  </a:lnTo>
                  <a:lnTo>
                    <a:pt x="796" y="123"/>
                  </a:lnTo>
                  <a:lnTo>
                    <a:pt x="799" y="148"/>
                  </a:lnTo>
                  <a:lnTo>
                    <a:pt x="817" y="166"/>
                  </a:lnTo>
                  <a:lnTo>
                    <a:pt x="817" y="184"/>
                  </a:lnTo>
                  <a:lnTo>
                    <a:pt x="799" y="199"/>
                  </a:lnTo>
                  <a:lnTo>
                    <a:pt x="785" y="193"/>
                  </a:lnTo>
                  <a:lnTo>
                    <a:pt x="769" y="211"/>
                  </a:lnTo>
                  <a:lnTo>
                    <a:pt x="761" y="240"/>
                  </a:lnTo>
                  <a:lnTo>
                    <a:pt x="756" y="235"/>
                  </a:lnTo>
                  <a:lnTo>
                    <a:pt x="718" y="253"/>
                  </a:lnTo>
                  <a:lnTo>
                    <a:pt x="711" y="219"/>
                  </a:lnTo>
                  <a:lnTo>
                    <a:pt x="731" y="184"/>
                  </a:lnTo>
                  <a:lnTo>
                    <a:pt x="731" y="156"/>
                  </a:lnTo>
                  <a:lnTo>
                    <a:pt x="713" y="143"/>
                  </a:lnTo>
                  <a:lnTo>
                    <a:pt x="713" y="161"/>
                  </a:lnTo>
                  <a:lnTo>
                    <a:pt x="687" y="170"/>
                  </a:lnTo>
                  <a:lnTo>
                    <a:pt x="673" y="136"/>
                  </a:lnTo>
                  <a:lnTo>
                    <a:pt x="673" y="123"/>
                  </a:lnTo>
                  <a:lnTo>
                    <a:pt x="666" y="119"/>
                  </a:lnTo>
                  <a:lnTo>
                    <a:pt x="635" y="130"/>
                  </a:lnTo>
                  <a:lnTo>
                    <a:pt x="621" y="125"/>
                  </a:lnTo>
                  <a:lnTo>
                    <a:pt x="612" y="125"/>
                  </a:lnTo>
                  <a:lnTo>
                    <a:pt x="612" y="85"/>
                  </a:lnTo>
                  <a:lnTo>
                    <a:pt x="590" y="76"/>
                  </a:lnTo>
                  <a:lnTo>
                    <a:pt x="586" y="56"/>
                  </a:lnTo>
                  <a:lnTo>
                    <a:pt x="579" y="49"/>
                  </a:lnTo>
                  <a:lnTo>
                    <a:pt x="566" y="78"/>
                  </a:lnTo>
                  <a:lnTo>
                    <a:pt x="548" y="72"/>
                  </a:lnTo>
                  <a:lnTo>
                    <a:pt x="532" y="71"/>
                  </a:lnTo>
                  <a:lnTo>
                    <a:pt x="498" y="80"/>
                  </a:lnTo>
                  <a:lnTo>
                    <a:pt x="511" y="123"/>
                  </a:lnTo>
                  <a:lnTo>
                    <a:pt x="503" y="132"/>
                  </a:lnTo>
                  <a:lnTo>
                    <a:pt x="489" y="118"/>
                  </a:lnTo>
                  <a:lnTo>
                    <a:pt x="482" y="118"/>
                  </a:lnTo>
                  <a:lnTo>
                    <a:pt x="480" y="148"/>
                  </a:lnTo>
                  <a:lnTo>
                    <a:pt x="514" y="213"/>
                  </a:lnTo>
                  <a:lnTo>
                    <a:pt x="527" y="226"/>
                  </a:lnTo>
                  <a:lnTo>
                    <a:pt x="536" y="230"/>
                  </a:lnTo>
                  <a:lnTo>
                    <a:pt x="548" y="242"/>
                  </a:lnTo>
                  <a:lnTo>
                    <a:pt x="559" y="242"/>
                  </a:lnTo>
                  <a:lnTo>
                    <a:pt x="586" y="224"/>
                  </a:lnTo>
                  <a:lnTo>
                    <a:pt x="597" y="226"/>
                  </a:lnTo>
                  <a:lnTo>
                    <a:pt x="603" y="295"/>
                  </a:lnTo>
                  <a:lnTo>
                    <a:pt x="610" y="300"/>
                  </a:lnTo>
                  <a:lnTo>
                    <a:pt x="610" y="331"/>
                  </a:lnTo>
                  <a:lnTo>
                    <a:pt x="601" y="345"/>
                  </a:lnTo>
                  <a:lnTo>
                    <a:pt x="570" y="352"/>
                  </a:lnTo>
                  <a:lnTo>
                    <a:pt x="525" y="331"/>
                  </a:lnTo>
                  <a:lnTo>
                    <a:pt x="512" y="378"/>
                  </a:lnTo>
                  <a:lnTo>
                    <a:pt x="496" y="392"/>
                  </a:lnTo>
                  <a:lnTo>
                    <a:pt x="487" y="388"/>
                  </a:lnTo>
                  <a:lnTo>
                    <a:pt x="482" y="378"/>
                  </a:lnTo>
                  <a:lnTo>
                    <a:pt x="494" y="360"/>
                  </a:lnTo>
                  <a:lnTo>
                    <a:pt x="503" y="358"/>
                  </a:lnTo>
                  <a:lnTo>
                    <a:pt x="478" y="316"/>
                  </a:lnTo>
                  <a:lnTo>
                    <a:pt x="453" y="318"/>
                  </a:lnTo>
                  <a:lnTo>
                    <a:pt x="442" y="340"/>
                  </a:lnTo>
                  <a:lnTo>
                    <a:pt x="427" y="331"/>
                  </a:lnTo>
                  <a:lnTo>
                    <a:pt x="435" y="293"/>
                  </a:lnTo>
                  <a:lnTo>
                    <a:pt x="402" y="242"/>
                  </a:lnTo>
                  <a:lnTo>
                    <a:pt x="390" y="264"/>
                  </a:lnTo>
                  <a:lnTo>
                    <a:pt x="381" y="266"/>
                  </a:lnTo>
                  <a:lnTo>
                    <a:pt x="397" y="316"/>
                  </a:lnTo>
                  <a:lnTo>
                    <a:pt x="379" y="289"/>
                  </a:lnTo>
                  <a:lnTo>
                    <a:pt x="375" y="307"/>
                  </a:lnTo>
                  <a:lnTo>
                    <a:pt x="297" y="271"/>
                  </a:lnTo>
                  <a:lnTo>
                    <a:pt x="288" y="235"/>
                  </a:lnTo>
                  <a:lnTo>
                    <a:pt x="252" y="219"/>
                  </a:lnTo>
                  <a:lnTo>
                    <a:pt x="243" y="208"/>
                  </a:lnTo>
                  <a:lnTo>
                    <a:pt x="213" y="89"/>
                  </a:lnTo>
                  <a:lnTo>
                    <a:pt x="205" y="71"/>
                  </a:lnTo>
                  <a:lnTo>
                    <a:pt x="184" y="47"/>
                  </a:lnTo>
                  <a:lnTo>
                    <a:pt x="166" y="51"/>
                  </a:lnTo>
                  <a:lnTo>
                    <a:pt x="158" y="47"/>
                  </a:lnTo>
                  <a:lnTo>
                    <a:pt x="158" y="33"/>
                  </a:lnTo>
                  <a:lnTo>
                    <a:pt x="151" y="26"/>
                  </a:lnTo>
                  <a:lnTo>
                    <a:pt x="122" y="18"/>
                  </a:lnTo>
                  <a:lnTo>
                    <a:pt x="83" y="36"/>
                  </a:lnTo>
                  <a:lnTo>
                    <a:pt x="75" y="27"/>
                  </a:lnTo>
                  <a:lnTo>
                    <a:pt x="83" y="13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59" y="15"/>
                  </a:lnTo>
                  <a:lnTo>
                    <a:pt x="21" y="24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25C7ED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4" name="Freeform 94"/>
            <p:cNvSpPr>
              <a:spLocks noChangeAspect="1"/>
            </p:cNvSpPr>
            <p:nvPr/>
          </p:nvSpPr>
          <p:spPr bwMode="auto">
            <a:xfrm>
              <a:off x="2705751" y="4812168"/>
              <a:ext cx="1247103" cy="1254062"/>
            </a:xfrm>
            <a:custGeom>
              <a:avLst/>
              <a:gdLst>
                <a:gd name="T0" fmla="*/ 2147483647 w 1502"/>
                <a:gd name="T1" fmla="*/ 2147483647 h 1800"/>
                <a:gd name="T2" fmla="*/ 2147483647 w 1502"/>
                <a:gd name="T3" fmla="*/ 2147483647 h 1800"/>
                <a:gd name="T4" fmla="*/ 2147483647 w 1502"/>
                <a:gd name="T5" fmla="*/ 2147483647 h 1800"/>
                <a:gd name="T6" fmla="*/ 2147483647 w 1502"/>
                <a:gd name="T7" fmla="*/ 2147483647 h 1800"/>
                <a:gd name="T8" fmla="*/ 2147483647 w 1502"/>
                <a:gd name="T9" fmla="*/ 2147483647 h 1800"/>
                <a:gd name="T10" fmla="*/ 2147483647 w 1502"/>
                <a:gd name="T11" fmla="*/ 2147483647 h 1800"/>
                <a:gd name="T12" fmla="*/ 2147483647 w 1502"/>
                <a:gd name="T13" fmla="*/ 2147483647 h 1800"/>
                <a:gd name="T14" fmla="*/ 2147483647 w 1502"/>
                <a:gd name="T15" fmla="*/ 2147483647 h 1800"/>
                <a:gd name="T16" fmla="*/ 2147483647 w 1502"/>
                <a:gd name="T17" fmla="*/ 2147483647 h 1800"/>
                <a:gd name="T18" fmla="*/ 2147483647 w 1502"/>
                <a:gd name="T19" fmla="*/ 2147483647 h 1800"/>
                <a:gd name="T20" fmla="*/ 2147483647 w 1502"/>
                <a:gd name="T21" fmla="*/ 2147483647 h 1800"/>
                <a:gd name="T22" fmla="*/ 2147483647 w 1502"/>
                <a:gd name="T23" fmla="*/ 2147483647 h 1800"/>
                <a:gd name="T24" fmla="*/ 2147483647 w 1502"/>
                <a:gd name="T25" fmla="*/ 2147483647 h 1800"/>
                <a:gd name="T26" fmla="*/ 2147483647 w 1502"/>
                <a:gd name="T27" fmla="*/ 2147483647 h 1800"/>
                <a:gd name="T28" fmla="*/ 2147483647 w 1502"/>
                <a:gd name="T29" fmla="*/ 2147483647 h 1800"/>
                <a:gd name="T30" fmla="*/ 2147483647 w 1502"/>
                <a:gd name="T31" fmla="*/ 2147483647 h 1800"/>
                <a:gd name="T32" fmla="*/ 2147483647 w 1502"/>
                <a:gd name="T33" fmla="*/ 2147483647 h 1800"/>
                <a:gd name="T34" fmla="*/ 2147483647 w 1502"/>
                <a:gd name="T35" fmla="*/ 2147483647 h 1800"/>
                <a:gd name="T36" fmla="*/ 2147483647 w 1502"/>
                <a:gd name="T37" fmla="*/ 2147483647 h 1800"/>
                <a:gd name="T38" fmla="*/ 2147483647 w 1502"/>
                <a:gd name="T39" fmla="*/ 2147483647 h 1800"/>
                <a:gd name="T40" fmla="*/ 2147483647 w 1502"/>
                <a:gd name="T41" fmla="*/ 2147483647 h 1800"/>
                <a:gd name="T42" fmla="*/ 2147483647 w 1502"/>
                <a:gd name="T43" fmla="*/ 2147483647 h 1800"/>
                <a:gd name="T44" fmla="*/ 2147483647 w 1502"/>
                <a:gd name="T45" fmla="*/ 2147483647 h 1800"/>
                <a:gd name="T46" fmla="*/ 2147483647 w 1502"/>
                <a:gd name="T47" fmla="*/ 2147483647 h 1800"/>
                <a:gd name="T48" fmla="*/ 2147483647 w 1502"/>
                <a:gd name="T49" fmla="*/ 2147483647 h 1800"/>
                <a:gd name="T50" fmla="*/ 2147483647 w 1502"/>
                <a:gd name="T51" fmla="*/ 2147483647 h 1800"/>
                <a:gd name="T52" fmla="*/ 2147483647 w 1502"/>
                <a:gd name="T53" fmla="*/ 2147483647 h 1800"/>
                <a:gd name="T54" fmla="*/ 2147483647 w 1502"/>
                <a:gd name="T55" fmla="*/ 2147483647 h 1800"/>
                <a:gd name="T56" fmla="*/ 2147483647 w 1502"/>
                <a:gd name="T57" fmla="*/ 2147483647 h 1800"/>
                <a:gd name="T58" fmla="*/ 2147483647 w 1502"/>
                <a:gd name="T59" fmla="*/ 2147483647 h 1800"/>
                <a:gd name="T60" fmla="*/ 2147483647 w 1502"/>
                <a:gd name="T61" fmla="*/ 2147483647 h 1800"/>
                <a:gd name="T62" fmla="*/ 2147483647 w 1502"/>
                <a:gd name="T63" fmla="*/ 2147483647 h 1800"/>
                <a:gd name="T64" fmla="*/ 2147483647 w 1502"/>
                <a:gd name="T65" fmla="*/ 2147483647 h 1800"/>
                <a:gd name="T66" fmla="*/ 2147483647 w 1502"/>
                <a:gd name="T67" fmla="*/ 2147483647 h 1800"/>
                <a:gd name="T68" fmla="*/ 2147483647 w 1502"/>
                <a:gd name="T69" fmla="*/ 2147483647 h 1800"/>
                <a:gd name="T70" fmla="*/ 2147483647 w 1502"/>
                <a:gd name="T71" fmla="*/ 2147483647 h 1800"/>
                <a:gd name="T72" fmla="*/ 2147483647 w 1502"/>
                <a:gd name="T73" fmla="*/ 2147483647 h 1800"/>
                <a:gd name="T74" fmla="*/ 2147483647 w 1502"/>
                <a:gd name="T75" fmla="*/ 2147483647 h 1800"/>
                <a:gd name="T76" fmla="*/ 2147483647 w 1502"/>
                <a:gd name="T77" fmla="*/ 2147483647 h 1800"/>
                <a:gd name="T78" fmla="*/ 2147483647 w 1502"/>
                <a:gd name="T79" fmla="*/ 2147483647 h 1800"/>
                <a:gd name="T80" fmla="*/ 2147483647 w 1502"/>
                <a:gd name="T81" fmla="*/ 2147483647 h 1800"/>
                <a:gd name="T82" fmla="*/ 2147483647 w 1502"/>
                <a:gd name="T83" fmla="*/ 2147483647 h 1800"/>
                <a:gd name="T84" fmla="*/ 2147483647 w 1502"/>
                <a:gd name="T85" fmla="*/ 2147483647 h 1800"/>
                <a:gd name="T86" fmla="*/ 2147483647 w 1502"/>
                <a:gd name="T87" fmla="*/ 2147483647 h 1800"/>
                <a:gd name="T88" fmla="*/ 2147483647 w 1502"/>
                <a:gd name="T89" fmla="*/ 2147483647 h 1800"/>
                <a:gd name="T90" fmla="*/ 2147483647 w 1502"/>
                <a:gd name="T91" fmla="*/ 2147483647 h 1800"/>
                <a:gd name="T92" fmla="*/ 2147483647 w 1502"/>
                <a:gd name="T93" fmla="*/ 2147483647 h 1800"/>
                <a:gd name="T94" fmla="*/ 2147483647 w 1502"/>
                <a:gd name="T95" fmla="*/ 2147483647 h 1800"/>
                <a:gd name="T96" fmla="*/ 2147483647 w 1502"/>
                <a:gd name="T97" fmla="*/ 2147483647 h 1800"/>
                <a:gd name="T98" fmla="*/ 2147483647 w 1502"/>
                <a:gd name="T99" fmla="*/ 2147483647 h 1800"/>
                <a:gd name="T100" fmla="*/ 2147483647 w 1502"/>
                <a:gd name="T101" fmla="*/ 2147483647 h 1800"/>
                <a:gd name="T102" fmla="*/ 2147483647 w 1502"/>
                <a:gd name="T103" fmla="*/ 2147483647 h 1800"/>
                <a:gd name="T104" fmla="*/ 2147483647 w 1502"/>
                <a:gd name="T105" fmla="*/ 2147483647 h 1800"/>
                <a:gd name="T106" fmla="*/ 2147483647 w 1502"/>
                <a:gd name="T107" fmla="*/ 2147483647 h 1800"/>
                <a:gd name="T108" fmla="*/ 2147483647 w 1502"/>
                <a:gd name="T109" fmla="*/ 2147483647 h 1800"/>
                <a:gd name="T110" fmla="*/ 2147483647 w 1502"/>
                <a:gd name="T111" fmla="*/ 2147483647 h 1800"/>
                <a:gd name="T112" fmla="*/ 2147483647 w 1502"/>
                <a:gd name="T113" fmla="*/ 2147483647 h 1800"/>
                <a:gd name="T114" fmla="*/ 2147483647 w 1502"/>
                <a:gd name="T115" fmla="*/ 2147483647 h 1800"/>
                <a:gd name="T116" fmla="*/ 2147483647 w 1502"/>
                <a:gd name="T117" fmla="*/ 2147483647 h 1800"/>
                <a:gd name="T118" fmla="*/ 2147483647 w 1502"/>
                <a:gd name="T119" fmla="*/ 2147483647 h 1800"/>
                <a:gd name="T120" fmla="*/ 2147483647 w 1502"/>
                <a:gd name="T121" fmla="*/ 2147483647 h 18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02"/>
                <a:gd name="T184" fmla="*/ 0 h 1800"/>
                <a:gd name="T185" fmla="*/ 1502 w 1502"/>
                <a:gd name="T186" fmla="*/ 1800 h 18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02" h="1800">
                  <a:moveTo>
                    <a:pt x="0" y="1123"/>
                  </a:moveTo>
                  <a:lnTo>
                    <a:pt x="20" y="1140"/>
                  </a:lnTo>
                  <a:lnTo>
                    <a:pt x="23" y="1145"/>
                  </a:lnTo>
                  <a:lnTo>
                    <a:pt x="29" y="1140"/>
                  </a:lnTo>
                  <a:lnTo>
                    <a:pt x="31" y="1143"/>
                  </a:lnTo>
                  <a:lnTo>
                    <a:pt x="36" y="1134"/>
                  </a:lnTo>
                  <a:lnTo>
                    <a:pt x="41" y="1134"/>
                  </a:lnTo>
                  <a:lnTo>
                    <a:pt x="47" y="1127"/>
                  </a:lnTo>
                  <a:lnTo>
                    <a:pt x="50" y="1129"/>
                  </a:lnTo>
                  <a:lnTo>
                    <a:pt x="58" y="1127"/>
                  </a:lnTo>
                  <a:lnTo>
                    <a:pt x="60" y="1121"/>
                  </a:lnTo>
                  <a:lnTo>
                    <a:pt x="65" y="1121"/>
                  </a:lnTo>
                  <a:lnTo>
                    <a:pt x="65" y="1116"/>
                  </a:lnTo>
                  <a:lnTo>
                    <a:pt x="74" y="1114"/>
                  </a:lnTo>
                  <a:lnTo>
                    <a:pt x="90" y="1105"/>
                  </a:lnTo>
                  <a:lnTo>
                    <a:pt x="110" y="1100"/>
                  </a:lnTo>
                  <a:lnTo>
                    <a:pt x="119" y="1100"/>
                  </a:lnTo>
                  <a:lnTo>
                    <a:pt x="126" y="1098"/>
                  </a:lnTo>
                  <a:lnTo>
                    <a:pt x="143" y="1103"/>
                  </a:lnTo>
                  <a:lnTo>
                    <a:pt x="146" y="1103"/>
                  </a:lnTo>
                  <a:lnTo>
                    <a:pt x="159" y="1100"/>
                  </a:lnTo>
                  <a:lnTo>
                    <a:pt x="177" y="1100"/>
                  </a:lnTo>
                  <a:lnTo>
                    <a:pt x="188" y="1109"/>
                  </a:lnTo>
                  <a:lnTo>
                    <a:pt x="190" y="1111"/>
                  </a:lnTo>
                  <a:lnTo>
                    <a:pt x="197" y="1105"/>
                  </a:lnTo>
                  <a:lnTo>
                    <a:pt x="202" y="1109"/>
                  </a:lnTo>
                  <a:lnTo>
                    <a:pt x="208" y="1105"/>
                  </a:lnTo>
                  <a:lnTo>
                    <a:pt x="222" y="1105"/>
                  </a:lnTo>
                  <a:lnTo>
                    <a:pt x="233" y="1105"/>
                  </a:lnTo>
                  <a:lnTo>
                    <a:pt x="240" y="1100"/>
                  </a:lnTo>
                  <a:lnTo>
                    <a:pt x="240" y="1111"/>
                  </a:lnTo>
                  <a:lnTo>
                    <a:pt x="236" y="1116"/>
                  </a:lnTo>
                  <a:lnTo>
                    <a:pt x="229" y="1123"/>
                  </a:lnTo>
                  <a:lnTo>
                    <a:pt x="222" y="1123"/>
                  </a:lnTo>
                  <a:lnTo>
                    <a:pt x="222" y="1127"/>
                  </a:lnTo>
                  <a:lnTo>
                    <a:pt x="218" y="1129"/>
                  </a:lnTo>
                  <a:lnTo>
                    <a:pt x="215" y="1132"/>
                  </a:lnTo>
                  <a:lnTo>
                    <a:pt x="211" y="1140"/>
                  </a:lnTo>
                  <a:lnTo>
                    <a:pt x="204" y="1138"/>
                  </a:lnTo>
                  <a:lnTo>
                    <a:pt x="199" y="1140"/>
                  </a:lnTo>
                  <a:lnTo>
                    <a:pt x="206" y="1145"/>
                  </a:lnTo>
                  <a:lnTo>
                    <a:pt x="202" y="1150"/>
                  </a:lnTo>
                  <a:lnTo>
                    <a:pt x="204" y="1168"/>
                  </a:lnTo>
                  <a:lnTo>
                    <a:pt x="199" y="1174"/>
                  </a:lnTo>
                  <a:lnTo>
                    <a:pt x="202" y="1179"/>
                  </a:lnTo>
                  <a:lnTo>
                    <a:pt x="208" y="1179"/>
                  </a:lnTo>
                  <a:lnTo>
                    <a:pt x="211" y="1181"/>
                  </a:lnTo>
                  <a:lnTo>
                    <a:pt x="218" y="1185"/>
                  </a:lnTo>
                  <a:lnTo>
                    <a:pt x="222" y="1190"/>
                  </a:lnTo>
                  <a:lnTo>
                    <a:pt x="220" y="1199"/>
                  </a:lnTo>
                  <a:lnTo>
                    <a:pt x="226" y="1205"/>
                  </a:lnTo>
                  <a:lnTo>
                    <a:pt x="226" y="1214"/>
                  </a:lnTo>
                  <a:lnTo>
                    <a:pt x="233" y="1219"/>
                  </a:lnTo>
                  <a:lnTo>
                    <a:pt x="229" y="1223"/>
                  </a:lnTo>
                  <a:lnTo>
                    <a:pt x="220" y="1228"/>
                  </a:lnTo>
                  <a:lnTo>
                    <a:pt x="215" y="1233"/>
                  </a:lnTo>
                  <a:lnTo>
                    <a:pt x="218" y="1250"/>
                  </a:lnTo>
                  <a:lnTo>
                    <a:pt x="227" y="1248"/>
                  </a:lnTo>
                  <a:lnTo>
                    <a:pt x="229" y="1251"/>
                  </a:lnTo>
                  <a:lnTo>
                    <a:pt x="233" y="1262"/>
                  </a:lnTo>
                  <a:lnTo>
                    <a:pt x="233" y="1273"/>
                  </a:lnTo>
                  <a:lnTo>
                    <a:pt x="226" y="1280"/>
                  </a:lnTo>
                  <a:lnTo>
                    <a:pt x="233" y="1284"/>
                  </a:lnTo>
                  <a:lnTo>
                    <a:pt x="235" y="1289"/>
                  </a:lnTo>
                  <a:lnTo>
                    <a:pt x="222" y="1313"/>
                  </a:lnTo>
                  <a:lnTo>
                    <a:pt x="235" y="1313"/>
                  </a:lnTo>
                  <a:lnTo>
                    <a:pt x="236" y="1318"/>
                  </a:lnTo>
                  <a:lnTo>
                    <a:pt x="249" y="1320"/>
                  </a:lnTo>
                  <a:lnTo>
                    <a:pt x="253" y="1318"/>
                  </a:lnTo>
                  <a:lnTo>
                    <a:pt x="251" y="1325"/>
                  </a:lnTo>
                  <a:lnTo>
                    <a:pt x="251" y="1327"/>
                  </a:lnTo>
                  <a:lnTo>
                    <a:pt x="260" y="1336"/>
                  </a:lnTo>
                  <a:lnTo>
                    <a:pt x="271" y="1333"/>
                  </a:lnTo>
                  <a:lnTo>
                    <a:pt x="276" y="1338"/>
                  </a:lnTo>
                  <a:lnTo>
                    <a:pt x="287" y="1333"/>
                  </a:lnTo>
                  <a:lnTo>
                    <a:pt x="294" y="1336"/>
                  </a:lnTo>
                  <a:lnTo>
                    <a:pt x="298" y="1333"/>
                  </a:lnTo>
                  <a:lnTo>
                    <a:pt x="305" y="1331"/>
                  </a:lnTo>
                  <a:lnTo>
                    <a:pt x="307" y="1338"/>
                  </a:lnTo>
                  <a:lnTo>
                    <a:pt x="318" y="1342"/>
                  </a:lnTo>
                  <a:lnTo>
                    <a:pt x="327" y="1344"/>
                  </a:lnTo>
                  <a:lnTo>
                    <a:pt x="332" y="1347"/>
                  </a:lnTo>
                  <a:lnTo>
                    <a:pt x="329" y="1362"/>
                  </a:lnTo>
                  <a:lnTo>
                    <a:pt x="336" y="1374"/>
                  </a:lnTo>
                  <a:lnTo>
                    <a:pt x="336" y="1380"/>
                  </a:lnTo>
                  <a:lnTo>
                    <a:pt x="334" y="1383"/>
                  </a:lnTo>
                  <a:lnTo>
                    <a:pt x="327" y="1383"/>
                  </a:lnTo>
                  <a:lnTo>
                    <a:pt x="319" y="1378"/>
                  </a:lnTo>
                  <a:lnTo>
                    <a:pt x="318" y="1372"/>
                  </a:lnTo>
                  <a:lnTo>
                    <a:pt x="314" y="1380"/>
                  </a:lnTo>
                  <a:lnTo>
                    <a:pt x="314" y="1394"/>
                  </a:lnTo>
                  <a:lnTo>
                    <a:pt x="305" y="1403"/>
                  </a:lnTo>
                  <a:lnTo>
                    <a:pt x="303" y="1412"/>
                  </a:lnTo>
                  <a:lnTo>
                    <a:pt x="291" y="1414"/>
                  </a:lnTo>
                  <a:lnTo>
                    <a:pt x="291" y="1419"/>
                  </a:lnTo>
                  <a:lnTo>
                    <a:pt x="294" y="1425"/>
                  </a:lnTo>
                  <a:lnTo>
                    <a:pt x="296" y="1432"/>
                  </a:lnTo>
                  <a:lnTo>
                    <a:pt x="298" y="1443"/>
                  </a:lnTo>
                  <a:lnTo>
                    <a:pt x="301" y="1455"/>
                  </a:lnTo>
                  <a:lnTo>
                    <a:pt x="296" y="1465"/>
                  </a:lnTo>
                  <a:lnTo>
                    <a:pt x="298" y="1472"/>
                  </a:lnTo>
                  <a:lnTo>
                    <a:pt x="280" y="1490"/>
                  </a:lnTo>
                  <a:lnTo>
                    <a:pt x="274" y="1493"/>
                  </a:lnTo>
                  <a:lnTo>
                    <a:pt x="276" y="1497"/>
                  </a:lnTo>
                  <a:lnTo>
                    <a:pt x="271" y="1513"/>
                  </a:lnTo>
                  <a:lnTo>
                    <a:pt x="267" y="1520"/>
                  </a:lnTo>
                  <a:lnTo>
                    <a:pt x="258" y="1535"/>
                  </a:lnTo>
                  <a:lnTo>
                    <a:pt x="260" y="1537"/>
                  </a:lnTo>
                  <a:lnTo>
                    <a:pt x="253" y="1540"/>
                  </a:lnTo>
                  <a:lnTo>
                    <a:pt x="265" y="1549"/>
                  </a:lnTo>
                  <a:lnTo>
                    <a:pt x="274" y="1553"/>
                  </a:lnTo>
                  <a:lnTo>
                    <a:pt x="283" y="1555"/>
                  </a:lnTo>
                  <a:lnTo>
                    <a:pt x="296" y="1555"/>
                  </a:lnTo>
                  <a:lnTo>
                    <a:pt x="307" y="1549"/>
                  </a:lnTo>
                  <a:lnTo>
                    <a:pt x="314" y="1558"/>
                  </a:lnTo>
                  <a:lnTo>
                    <a:pt x="325" y="1555"/>
                  </a:lnTo>
                  <a:lnTo>
                    <a:pt x="329" y="1558"/>
                  </a:lnTo>
                  <a:lnTo>
                    <a:pt x="334" y="1560"/>
                  </a:lnTo>
                  <a:lnTo>
                    <a:pt x="339" y="1560"/>
                  </a:lnTo>
                  <a:lnTo>
                    <a:pt x="345" y="1569"/>
                  </a:lnTo>
                  <a:lnTo>
                    <a:pt x="348" y="1573"/>
                  </a:lnTo>
                  <a:lnTo>
                    <a:pt x="357" y="1569"/>
                  </a:lnTo>
                  <a:lnTo>
                    <a:pt x="359" y="1571"/>
                  </a:lnTo>
                  <a:lnTo>
                    <a:pt x="366" y="1573"/>
                  </a:lnTo>
                  <a:lnTo>
                    <a:pt x="372" y="1582"/>
                  </a:lnTo>
                  <a:lnTo>
                    <a:pt x="379" y="1578"/>
                  </a:lnTo>
                  <a:lnTo>
                    <a:pt x="375" y="1573"/>
                  </a:lnTo>
                  <a:lnTo>
                    <a:pt x="381" y="1571"/>
                  </a:lnTo>
                  <a:lnTo>
                    <a:pt x="395" y="1576"/>
                  </a:lnTo>
                  <a:lnTo>
                    <a:pt x="394" y="1584"/>
                  </a:lnTo>
                  <a:lnTo>
                    <a:pt x="397" y="1593"/>
                  </a:lnTo>
                  <a:lnTo>
                    <a:pt x="395" y="1605"/>
                  </a:lnTo>
                  <a:lnTo>
                    <a:pt x="390" y="1607"/>
                  </a:lnTo>
                  <a:lnTo>
                    <a:pt x="390" y="1613"/>
                  </a:lnTo>
                  <a:lnTo>
                    <a:pt x="388" y="1618"/>
                  </a:lnTo>
                  <a:lnTo>
                    <a:pt x="388" y="1629"/>
                  </a:lnTo>
                  <a:lnTo>
                    <a:pt x="390" y="1636"/>
                  </a:lnTo>
                  <a:lnTo>
                    <a:pt x="394" y="1649"/>
                  </a:lnTo>
                  <a:lnTo>
                    <a:pt x="401" y="1654"/>
                  </a:lnTo>
                  <a:lnTo>
                    <a:pt x="412" y="1658"/>
                  </a:lnTo>
                  <a:lnTo>
                    <a:pt x="419" y="1658"/>
                  </a:lnTo>
                  <a:lnTo>
                    <a:pt x="424" y="1665"/>
                  </a:lnTo>
                  <a:lnTo>
                    <a:pt x="424" y="1669"/>
                  </a:lnTo>
                  <a:lnTo>
                    <a:pt x="419" y="1670"/>
                  </a:lnTo>
                  <a:lnTo>
                    <a:pt x="419" y="1672"/>
                  </a:lnTo>
                  <a:lnTo>
                    <a:pt x="412" y="1678"/>
                  </a:lnTo>
                  <a:lnTo>
                    <a:pt x="413" y="1699"/>
                  </a:lnTo>
                  <a:lnTo>
                    <a:pt x="419" y="1701"/>
                  </a:lnTo>
                  <a:lnTo>
                    <a:pt x="421" y="1705"/>
                  </a:lnTo>
                  <a:lnTo>
                    <a:pt x="426" y="1712"/>
                  </a:lnTo>
                  <a:lnTo>
                    <a:pt x="428" y="1715"/>
                  </a:lnTo>
                  <a:lnTo>
                    <a:pt x="435" y="1706"/>
                  </a:lnTo>
                  <a:lnTo>
                    <a:pt x="444" y="1705"/>
                  </a:lnTo>
                  <a:lnTo>
                    <a:pt x="457" y="1694"/>
                  </a:lnTo>
                  <a:lnTo>
                    <a:pt x="469" y="1696"/>
                  </a:lnTo>
                  <a:lnTo>
                    <a:pt x="473" y="1710"/>
                  </a:lnTo>
                  <a:lnTo>
                    <a:pt x="478" y="1712"/>
                  </a:lnTo>
                  <a:lnTo>
                    <a:pt x="486" y="1712"/>
                  </a:lnTo>
                  <a:lnTo>
                    <a:pt x="493" y="1715"/>
                  </a:lnTo>
                  <a:lnTo>
                    <a:pt x="504" y="1710"/>
                  </a:lnTo>
                  <a:lnTo>
                    <a:pt x="511" y="1710"/>
                  </a:lnTo>
                  <a:lnTo>
                    <a:pt x="516" y="1705"/>
                  </a:lnTo>
                  <a:lnTo>
                    <a:pt x="520" y="1705"/>
                  </a:lnTo>
                  <a:lnTo>
                    <a:pt x="531" y="1692"/>
                  </a:lnTo>
                  <a:lnTo>
                    <a:pt x="534" y="1688"/>
                  </a:lnTo>
                  <a:lnTo>
                    <a:pt x="540" y="1678"/>
                  </a:lnTo>
                  <a:lnTo>
                    <a:pt x="547" y="1672"/>
                  </a:lnTo>
                  <a:lnTo>
                    <a:pt x="551" y="1670"/>
                  </a:lnTo>
                  <a:lnTo>
                    <a:pt x="556" y="1670"/>
                  </a:lnTo>
                  <a:lnTo>
                    <a:pt x="561" y="1669"/>
                  </a:lnTo>
                  <a:lnTo>
                    <a:pt x="574" y="1665"/>
                  </a:lnTo>
                  <a:lnTo>
                    <a:pt x="588" y="1654"/>
                  </a:lnTo>
                  <a:lnTo>
                    <a:pt x="594" y="1652"/>
                  </a:lnTo>
                  <a:lnTo>
                    <a:pt x="594" y="1669"/>
                  </a:lnTo>
                  <a:lnTo>
                    <a:pt x="592" y="1678"/>
                  </a:lnTo>
                  <a:lnTo>
                    <a:pt x="601" y="1683"/>
                  </a:lnTo>
                  <a:lnTo>
                    <a:pt x="601" y="1694"/>
                  </a:lnTo>
                  <a:lnTo>
                    <a:pt x="596" y="1694"/>
                  </a:lnTo>
                  <a:lnTo>
                    <a:pt x="596" y="1699"/>
                  </a:lnTo>
                  <a:lnTo>
                    <a:pt x="608" y="1701"/>
                  </a:lnTo>
                  <a:lnTo>
                    <a:pt x="608" y="1715"/>
                  </a:lnTo>
                  <a:lnTo>
                    <a:pt x="603" y="1723"/>
                  </a:lnTo>
                  <a:lnTo>
                    <a:pt x="603" y="1733"/>
                  </a:lnTo>
                  <a:lnTo>
                    <a:pt x="608" y="1739"/>
                  </a:lnTo>
                  <a:lnTo>
                    <a:pt x="616" y="1741"/>
                  </a:lnTo>
                  <a:lnTo>
                    <a:pt x="610" y="1752"/>
                  </a:lnTo>
                  <a:lnTo>
                    <a:pt x="608" y="1753"/>
                  </a:lnTo>
                  <a:lnTo>
                    <a:pt x="610" y="1759"/>
                  </a:lnTo>
                  <a:lnTo>
                    <a:pt x="608" y="1770"/>
                  </a:lnTo>
                  <a:lnTo>
                    <a:pt x="610" y="1777"/>
                  </a:lnTo>
                  <a:lnTo>
                    <a:pt x="616" y="1786"/>
                  </a:lnTo>
                  <a:lnTo>
                    <a:pt x="625" y="1782"/>
                  </a:lnTo>
                  <a:lnTo>
                    <a:pt x="634" y="1777"/>
                  </a:lnTo>
                  <a:lnTo>
                    <a:pt x="646" y="1777"/>
                  </a:lnTo>
                  <a:lnTo>
                    <a:pt x="650" y="1775"/>
                  </a:lnTo>
                  <a:lnTo>
                    <a:pt x="663" y="1771"/>
                  </a:lnTo>
                  <a:lnTo>
                    <a:pt x="666" y="1775"/>
                  </a:lnTo>
                  <a:lnTo>
                    <a:pt x="673" y="1780"/>
                  </a:lnTo>
                  <a:lnTo>
                    <a:pt x="670" y="1788"/>
                  </a:lnTo>
                  <a:lnTo>
                    <a:pt x="673" y="1791"/>
                  </a:lnTo>
                  <a:lnTo>
                    <a:pt x="677" y="1788"/>
                  </a:lnTo>
                  <a:lnTo>
                    <a:pt x="684" y="1786"/>
                  </a:lnTo>
                  <a:lnTo>
                    <a:pt x="693" y="1798"/>
                  </a:lnTo>
                  <a:lnTo>
                    <a:pt x="702" y="1800"/>
                  </a:lnTo>
                  <a:lnTo>
                    <a:pt x="704" y="1791"/>
                  </a:lnTo>
                  <a:lnTo>
                    <a:pt x="704" y="1786"/>
                  </a:lnTo>
                  <a:lnTo>
                    <a:pt x="709" y="1786"/>
                  </a:lnTo>
                  <a:lnTo>
                    <a:pt x="715" y="1786"/>
                  </a:lnTo>
                  <a:lnTo>
                    <a:pt x="717" y="1775"/>
                  </a:lnTo>
                  <a:lnTo>
                    <a:pt x="709" y="1771"/>
                  </a:lnTo>
                  <a:lnTo>
                    <a:pt x="708" y="1768"/>
                  </a:lnTo>
                  <a:lnTo>
                    <a:pt x="702" y="1768"/>
                  </a:lnTo>
                  <a:lnTo>
                    <a:pt x="699" y="1762"/>
                  </a:lnTo>
                  <a:lnTo>
                    <a:pt x="699" y="1753"/>
                  </a:lnTo>
                  <a:lnTo>
                    <a:pt x="702" y="1733"/>
                  </a:lnTo>
                  <a:lnTo>
                    <a:pt x="700" y="1724"/>
                  </a:lnTo>
                  <a:lnTo>
                    <a:pt x="708" y="1717"/>
                  </a:lnTo>
                  <a:lnTo>
                    <a:pt x="704" y="1706"/>
                  </a:lnTo>
                  <a:lnTo>
                    <a:pt x="704" y="1705"/>
                  </a:lnTo>
                  <a:lnTo>
                    <a:pt x="711" y="1705"/>
                  </a:lnTo>
                  <a:lnTo>
                    <a:pt x="717" y="1699"/>
                  </a:lnTo>
                  <a:lnTo>
                    <a:pt x="715" y="1692"/>
                  </a:lnTo>
                  <a:lnTo>
                    <a:pt x="709" y="1688"/>
                  </a:lnTo>
                  <a:lnTo>
                    <a:pt x="708" y="1683"/>
                  </a:lnTo>
                  <a:lnTo>
                    <a:pt x="708" y="1676"/>
                  </a:lnTo>
                  <a:lnTo>
                    <a:pt x="704" y="1670"/>
                  </a:lnTo>
                  <a:lnTo>
                    <a:pt x="708" y="1665"/>
                  </a:lnTo>
                  <a:lnTo>
                    <a:pt x="711" y="1649"/>
                  </a:lnTo>
                  <a:lnTo>
                    <a:pt x="704" y="1645"/>
                  </a:lnTo>
                  <a:lnTo>
                    <a:pt x="704" y="1641"/>
                  </a:lnTo>
                  <a:lnTo>
                    <a:pt x="699" y="1634"/>
                  </a:lnTo>
                  <a:lnTo>
                    <a:pt x="700" y="1625"/>
                  </a:lnTo>
                  <a:lnTo>
                    <a:pt x="699" y="1623"/>
                  </a:lnTo>
                  <a:lnTo>
                    <a:pt x="693" y="1625"/>
                  </a:lnTo>
                  <a:lnTo>
                    <a:pt x="691" y="1623"/>
                  </a:lnTo>
                  <a:lnTo>
                    <a:pt x="688" y="1620"/>
                  </a:lnTo>
                  <a:lnTo>
                    <a:pt x="686" y="1616"/>
                  </a:lnTo>
                  <a:lnTo>
                    <a:pt x="688" y="1607"/>
                  </a:lnTo>
                  <a:lnTo>
                    <a:pt x="679" y="1587"/>
                  </a:lnTo>
                  <a:lnTo>
                    <a:pt x="684" y="1578"/>
                  </a:lnTo>
                  <a:lnTo>
                    <a:pt x="684" y="1576"/>
                  </a:lnTo>
                  <a:lnTo>
                    <a:pt x="679" y="1564"/>
                  </a:lnTo>
                  <a:lnTo>
                    <a:pt x="677" y="1560"/>
                  </a:lnTo>
                  <a:lnTo>
                    <a:pt x="673" y="1555"/>
                  </a:lnTo>
                  <a:lnTo>
                    <a:pt x="679" y="1549"/>
                  </a:lnTo>
                  <a:lnTo>
                    <a:pt x="688" y="1549"/>
                  </a:lnTo>
                  <a:lnTo>
                    <a:pt x="695" y="1540"/>
                  </a:lnTo>
                  <a:lnTo>
                    <a:pt x="695" y="1535"/>
                  </a:lnTo>
                  <a:lnTo>
                    <a:pt x="700" y="1531"/>
                  </a:lnTo>
                  <a:lnTo>
                    <a:pt x="699" y="1520"/>
                  </a:lnTo>
                  <a:lnTo>
                    <a:pt x="704" y="1508"/>
                  </a:lnTo>
                  <a:lnTo>
                    <a:pt x="709" y="1508"/>
                  </a:lnTo>
                  <a:lnTo>
                    <a:pt x="715" y="1502"/>
                  </a:lnTo>
                  <a:lnTo>
                    <a:pt x="722" y="1506"/>
                  </a:lnTo>
                  <a:lnTo>
                    <a:pt x="724" y="1508"/>
                  </a:lnTo>
                  <a:lnTo>
                    <a:pt x="729" y="1520"/>
                  </a:lnTo>
                  <a:lnTo>
                    <a:pt x="733" y="1529"/>
                  </a:lnTo>
                  <a:lnTo>
                    <a:pt x="738" y="1531"/>
                  </a:lnTo>
                  <a:lnTo>
                    <a:pt x="740" y="1529"/>
                  </a:lnTo>
                  <a:lnTo>
                    <a:pt x="746" y="1519"/>
                  </a:lnTo>
                  <a:lnTo>
                    <a:pt x="753" y="1520"/>
                  </a:lnTo>
                  <a:lnTo>
                    <a:pt x="756" y="1519"/>
                  </a:lnTo>
                  <a:lnTo>
                    <a:pt x="762" y="1517"/>
                  </a:lnTo>
                  <a:lnTo>
                    <a:pt x="765" y="1517"/>
                  </a:lnTo>
                  <a:lnTo>
                    <a:pt x="780" y="1520"/>
                  </a:lnTo>
                  <a:lnTo>
                    <a:pt x="783" y="1531"/>
                  </a:lnTo>
                  <a:lnTo>
                    <a:pt x="785" y="1524"/>
                  </a:lnTo>
                  <a:lnTo>
                    <a:pt x="800" y="1526"/>
                  </a:lnTo>
                  <a:lnTo>
                    <a:pt x="803" y="1529"/>
                  </a:lnTo>
                  <a:lnTo>
                    <a:pt x="802" y="1519"/>
                  </a:lnTo>
                  <a:lnTo>
                    <a:pt x="807" y="1517"/>
                  </a:lnTo>
                  <a:lnTo>
                    <a:pt x="809" y="1511"/>
                  </a:lnTo>
                  <a:lnTo>
                    <a:pt x="816" y="1497"/>
                  </a:lnTo>
                  <a:lnTo>
                    <a:pt x="823" y="1497"/>
                  </a:lnTo>
                  <a:lnTo>
                    <a:pt x="821" y="1493"/>
                  </a:lnTo>
                  <a:lnTo>
                    <a:pt x="825" y="1490"/>
                  </a:lnTo>
                  <a:lnTo>
                    <a:pt x="832" y="1483"/>
                  </a:lnTo>
                  <a:lnTo>
                    <a:pt x="830" y="1472"/>
                  </a:lnTo>
                  <a:lnTo>
                    <a:pt x="838" y="1470"/>
                  </a:lnTo>
                  <a:lnTo>
                    <a:pt x="841" y="1461"/>
                  </a:lnTo>
                  <a:lnTo>
                    <a:pt x="845" y="1454"/>
                  </a:lnTo>
                  <a:lnTo>
                    <a:pt x="852" y="1454"/>
                  </a:lnTo>
                  <a:lnTo>
                    <a:pt x="856" y="1459"/>
                  </a:lnTo>
                  <a:lnTo>
                    <a:pt x="863" y="1470"/>
                  </a:lnTo>
                  <a:lnTo>
                    <a:pt x="865" y="1465"/>
                  </a:lnTo>
                  <a:lnTo>
                    <a:pt x="870" y="1465"/>
                  </a:lnTo>
                  <a:lnTo>
                    <a:pt x="877" y="1472"/>
                  </a:lnTo>
                  <a:lnTo>
                    <a:pt x="885" y="1472"/>
                  </a:lnTo>
                  <a:lnTo>
                    <a:pt x="886" y="1477"/>
                  </a:lnTo>
                  <a:lnTo>
                    <a:pt x="894" y="1479"/>
                  </a:lnTo>
                  <a:lnTo>
                    <a:pt x="899" y="1488"/>
                  </a:lnTo>
                  <a:lnTo>
                    <a:pt x="908" y="1490"/>
                  </a:lnTo>
                  <a:lnTo>
                    <a:pt x="915" y="1497"/>
                  </a:lnTo>
                  <a:lnTo>
                    <a:pt x="917" y="1511"/>
                  </a:lnTo>
                  <a:lnTo>
                    <a:pt x="921" y="1517"/>
                  </a:lnTo>
                  <a:lnTo>
                    <a:pt x="922" y="1520"/>
                  </a:lnTo>
                  <a:lnTo>
                    <a:pt x="932" y="1524"/>
                  </a:lnTo>
                  <a:lnTo>
                    <a:pt x="939" y="1531"/>
                  </a:lnTo>
                  <a:lnTo>
                    <a:pt x="946" y="1529"/>
                  </a:lnTo>
                  <a:lnTo>
                    <a:pt x="948" y="1520"/>
                  </a:lnTo>
                  <a:lnTo>
                    <a:pt x="951" y="1517"/>
                  </a:lnTo>
                  <a:lnTo>
                    <a:pt x="955" y="1513"/>
                  </a:lnTo>
                  <a:lnTo>
                    <a:pt x="960" y="1508"/>
                  </a:lnTo>
                  <a:lnTo>
                    <a:pt x="962" y="1511"/>
                  </a:lnTo>
                  <a:lnTo>
                    <a:pt x="968" y="1508"/>
                  </a:lnTo>
                  <a:lnTo>
                    <a:pt x="964" y="1497"/>
                  </a:lnTo>
                  <a:lnTo>
                    <a:pt x="969" y="1488"/>
                  </a:lnTo>
                  <a:lnTo>
                    <a:pt x="977" y="1490"/>
                  </a:lnTo>
                  <a:lnTo>
                    <a:pt x="982" y="1484"/>
                  </a:lnTo>
                  <a:lnTo>
                    <a:pt x="986" y="1483"/>
                  </a:lnTo>
                  <a:lnTo>
                    <a:pt x="989" y="1470"/>
                  </a:lnTo>
                  <a:lnTo>
                    <a:pt x="993" y="1461"/>
                  </a:lnTo>
                  <a:lnTo>
                    <a:pt x="993" y="1455"/>
                  </a:lnTo>
                  <a:lnTo>
                    <a:pt x="998" y="1454"/>
                  </a:lnTo>
                  <a:lnTo>
                    <a:pt x="1007" y="1461"/>
                  </a:lnTo>
                  <a:lnTo>
                    <a:pt x="1015" y="1470"/>
                  </a:lnTo>
                  <a:lnTo>
                    <a:pt x="1013" y="1477"/>
                  </a:lnTo>
                  <a:lnTo>
                    <a:pt x="1016" y="1484"/>
                  </a:lnTo>
                  <a:lnTo>
                    <a:pt x="1024" y="1497"/>
                  </a:lnTo>
                  <a:lnTo>
                    <a:pt x="1025" y="1502"/>
                  </a:lnTo>
                  <a:lnTo>
                    <a:pt x="1029" y="1502"/>
                  </a:lnTo>
                  <a:lnTo>
                    <a:pt x="1031" y="1501"/>
                  </a:lnTo>
                  <a:lnTo>
                    <a:pt x="1038" y="1490"/>
                  </a:lnTo>
                  <a:lnTo>
                    <a:pt x="1036" y="1479"/>
                  </a:lnTo>
                  <a:lnTo>
                    <a:pt x="1045" y="1466"/>
                  </a:lnTo>
                  <a:lnTo>
                    <a:pt x="1051" y="1461"/>
                  </a:lnTo>
                  <a:lnTo>
                    <a:pt x="1063" y="1477"/>
                  </a:lnTo>
                  <a:lnTo>
                    <a:pt x="1071" y="1488"/>
                  </a:lnTo>
                  <a:lnTo>
                    <a:pt x="1081" y="1501"/>
                  </a:lnTo>
                  <a:lnTo>
                    <a:pt x="1090" y="1513"/>
                  </a:lnTo>
                  <a:lnTo>
                    <a:pt x="1105" y="1526"/>
                  </a:lnTo>
                  <a:lnTo>
                    <a:pt x="1114" y="1520"/>
                  </a:lnTo>
                  <a:lnTo>
                    <a:pt x="1114" y="1513"/>
                  </a:lnTo>
                  <a:lnTo>
                    <a:pt x="1116" y="1497"/>
                  </a:lnTo>
                  <a:lnTo>
                    <a:pt x="1116" y="1493"/>
                  </a:lnTo>
                  <a:lnTo>
                    <a:pt x="1121" y="1479"/>
                  </a:lnTo>
                  <a:lnTo>
                    <a:pt x="1136" y="1461"/>
                  </a:lnTo>
                  <a:lnTo>
                    <a:pt x="1154" y="1459"/>
                  </a:lnTo>
                  <a:lnTo>
                    <a:pt x="1161" y="1455"/>
                  </a:lnTo>
                  <a:lnTo>
                    <a:pt x="1159" y="1470"/>
                  </a:lnTo>
                  <a:lnTo>
                    <a:pt x="1161" y="1479"/>
                  </a:lnTo>
                  <a:lnTo>
                    <a:pt x="1170" y="1483"/>
                  </a:lnTo>
                  <a:lnTo>
                    <a:pt x="1175" y="1490"/>
                  </a:lnTo>
                  <a:lnTo>
                    <a:pt x="1182" y="1488"/>
                  </a:lnTo>
                  <a:lnTo>
                    <a:pt x="1184" y="1483"/>
                  </a:lnTo>
                  <a:lnTo>
                    <a:pt x="1206" y="1470"/>
                  </a:lnTo>
                  <a:lnTo>
                    <a:pt x="1213" y="1461"/>
                  </a:lnTo>
                  <a:lnTo>
                    <a:pt x="1215" y="1455"/>
                  </a:lnTo>
                  <a:lnTo>
                    <a:pt x="1220" y="1465"/>
                  </a:lnTo>
                  <a:lnTo>
                    <a:pt x="1229" y="1461"/>
                  </a:lnTo>
                  <a:lnTo>
                    <a:pt x="1242" y="1465"/>
                  </a:lnTo>
                  <a:lnTo>
                    <a:pt x="1251" y="1448"/>
                  </a:lnTo>
                  <a:lnTo>
                    <a:pt x="1266" y="1437"/>
                  </a:lnTo>
                  <a:lnTo>
                    <a:pt x="1262" y="1432"/>
                  </a:lnTo>
                  <a:lnTo>
                    <a:pt x="1260" y="1412"/>
                  </a:lnTo>
                  <a:lnTo>
                    <a:pt x="1260" y="1398"/>
                  </a:lnTo>
                  <a:lnTo>
                    <a:pt x="1269" y="1401"/>
                  </a:lnTo>
                  <a:lnTo>
                    <a:pt x="1273" y="1389"/>
                  </a:lnTo>
                  <a:lnTo>
                    <a:pt x="1284" y="1389"/>
                  </a:lnTo>
                  <a:lnTo>
                    <a:pt x="1285" y="1383"/>
                  </a:lnTo>
                  <a:lnTo>
                    <a:pt x="1291" y="1383"/>
                  </a:lnTo>
                  <a:lnTo>
                    <a:pt x="1305" y="1371"/>
                  </a:lnTo>
                  <a:lnTo>
                    <a:pt x="1312" y="1374"/>
                  </a:lnTo>
                  <a:lnTo>
                    <a:pt x="1321" y="1367"/>
                  </a:lnTo>
                  <a:lnTo>
                    <a:pt x="1334" y="1371"/>
                  </a:lnTo>
                  <a:lnTo>
                    <a:pt x="1338" y="1362"/>
                  </a:lnTo>
                  <a:lnTo>
                    <a:pt x="1350" y="1347"/>
                  </a:lnTo>
                  <a:lnTo>
                    <a:pt x="1359" y="1362"/>
                  </a:lnTo>
                  <a:lnTo>
                    <a:pt x="1365" y="1367"/>
                  </a:lnTo>
                  <a:lnTo>
                    <a:pt x="1368" y="1365"/>
                  </a:lnTo>
                  <a:lnTo>
                    <a:pt x="1379" y="1378"/>
                  </a:lnTo>
                  <a:lnTo>
                    <a:pt x="1379" y="1385"/>
                  </a:lnTo>
                  <a:lnTo>
                    <a:pt x="1383" y="1385"/>
                  </a:lnTo>
                  <a:lnTo>
                    <a:pt x="1396" y="1365"/>
                  </a:lnTo>
                  <a:lnTo>
                    <a:pt x="1412" y="1354"/>
                  </a:lnTo>
                  <a:lnTo>
                    <a:pt x="1412" y="1347"/>
                  </a:lnTo>
                  <a:lnTo>
                    <a:pt x="1444" y="1320"/>
                  </a:lnTo>
                  <a:lnTo>
                    <a:pt x="1468" y="1336"/>
                  </a:lnTo>
                  <a:lnTo>
                    <a:pt x="1488" y="1318"/>
                  </a:lnTo>
                  <a:lnTo>
                    <a:pt x="1502" y="1244"/>
                  </a:lnTo>
                  <a:lnTo>
                    <a:pt x="1479" y="1192"/>
                  </a:lnTo>
                  <a:lnTo>
                    <a:pt x="1464" y="1190"/>
                  </a:lnTo>
                  <a:lnTo>
                    <a:pt x="1453" y="1196"/>
                  </a:lnTo>
                  <a:lnTo>
                    <a:pt x="1451" y="1208"/>
                  </a:lnTo>
                  <a:lnTo>
                    <a:pt x="1435" y="1210"/>
                  </a:lnTo>
                  <a:lnTo>
                    <a:pt x="1435" y="1199"/>
                  </a:lnTo>
                  <a:lnTo>
                    <a:pt x="1412" y="1205"/>
                  </a:lnTo>
                  <a:lnTo>
                    <a:pt x="1405" y="1185"/>
                  </a:lnTo>
                  <a:lnTo>
                    <a:pt x="1390" y="1186"/>
                  </a:lnTo>
                  <a:lnTo>
                    <a:pt x="1383" y="1210"/>
                  </a:lnTo>
                  <a:lnTo>
                    <a:pt x="1372" y="1208"/>
                  </a:lnTo>
                  <a:lnTo>
                    <a:pt x="1352" y="1190"/>
                  </a:lnTo>
                  <a:lnTo>
                    <a:pt x="1341" y="1197"/>
                  </a:lnTo>
                  <a:lnTo>
                    <a:pt x="1329" y="1179"/>
                  </a:lnTo>
                  <a:lnTo>
                    <a:pt x="1338" y="1174"/>
                  </a:lnTo>
                  <a:lnTo>
                    <a:pt x="1334" y="1140"/>
                  </a:lnTo>
                  <a:lnTo>
                    <a:pt x="1318" y="1129"/>
                  </a:lnTo>
                  <a:lnTo>
                    <a:pt x="1320" y="1123"/>
                  </a:lnTo>
                  <a:lnTo>
                    <a:pt x="1305" y="1116"/>
                  </a:lnTo>
                  <a:lnTo>
                    <a:pt x="1293" y="1121"/>
                  </a:lnTo>
                  <a:lnTo>
                    <a:pt x="1260" y="1111"/>
                  </a:lnTo>
                  <a:lnTo>
                    <a:pt x="1251" y="1114"/>
                  </a:lnTo>
                  <a:lnTo>
                    <a:pt x="1251" y="1138"/>
                  </a:lnTo>
                  <a:lnTo>
                    <a:pt x="1231" y="1129"/>
                  </a:lnTo>
                  <a:lnTo>
                    <a:pt x="1235" y="1121"/>
                  </a:lnTo>
                  <a:lnTo>
                    <a:pt x="1222" y="1103"/>
                  </a:lnTo>
                  <a:lnTo>
                    <a:pt x="1213" y="1064"/>
                  </a:lnTo>
                  <a:lnTo>
                    <a:pt x="1222" y="1049"/>
                  </a:lnTo>
                  <a:lnTo>
                    <a:pt x="1222" y="1033"/>
                  </a:lnTo>
                  <a:lnTo>
                    <a:pt x="1253" y="992"/>
                  </a:lnTo>
                  <a:lnTo>
                    <a:pt x="1251" y="977"/>
                  </a:lnTo>
                  <a:lnTo>
                    <a:pt x="1260" y="954"/>
                  </a:lnTo>
                  <a:lnTo>
                    <a:pt x="1258" y="946"/>
                  </a:lnTo>
                  <a:lnTo>
                    <a:pt x="1266" y="946"/>
                  </a:lnTo>
                  <a:lnTo>
                    <a:pt x="1273" y="954"/>
                  </a:lnTo>
                  <a:lnTo>
                    <a:pt x="1275" y="954"/>
                  </a:lnTo>
                  <a:lnTo>
                    <a:pt x="1275" y="936"/>
                  </a:lnTo>
                  <a:lnTo>
                    <a:pt x="1260" y="934"/>
                  </a:lnTo>
                  <a:lnTo>
                    <a:pt x="1255" y="925"/>
                  </a:lnTo>
                  <a:lnTo>
                    <a:pt x="1249" y="928"/>
                  </a:lnTo>
                  <a:lnTo>
                    <a:pt x="1246" y="912"/>
                  </a:lnTo>
                  <a:lnTo>
                    <a:pt x="1229" y="901"/>
                  </a:lnTo>
                  <a:lnTo>
                    <a:pt x="1235" y="874"/>
                  </a:lnTo>
                  <a:lnTo>
                    <a:pt x="1211" y="887"/>
                  </a:lnTo>
                  <a:lnTo>
                    <a:pt x="1208" y="881"/>
                  </a:lnTo>
                  <a:lnTo>
                    <a:pt x="1213" y="876"/>
                  </a:lnTo>
                  <a:lnTo>
                    <a:pt x="1213" y="860"/>
                  </a:lnTo>
                  <a:lnTo>
                    <a:pt x="1197" y="858"/>
                  </a:lnTo>
                  <a:lnTo>
                    <a:pt x="1191" y="845"/>
                  </a:lnTo>
                  <a:lnTo>
                    <a:pt x="1197" y="824"/>
                  </a:lnTo>
                  <a:lnTo>
                    <a:pt x="1204" y="829"/>
                  </a:lnTo>
                  <a:lnTo>
                    <a:pt x="1215" y="798"/>
                  </a:lnTo>
                  <a:lnTo>
                    <a:pt x="1213" y="793"/>
                  </a:lnTo>
                  <a:lnTo>
                    <a:pt x="1222" y="769"/>
                  </a:lnTo>
                  <a:lnTo>
                    <a:pt x="1222" y="750"/>
                  </a:lnTo>
                  <a:lnTo>
                    <a:pt x="1231" y="750"/>
                  </a:lnTo>
                  <a:lnTo>
                    <a:pt x="1246" y="701"/>
                  </a:lnTo>
                  <a:lnTo>
                    <a:pt x="1258" y="695"/>
                  </a:lnTo>
                  <a:lnTo>
                    <a:pt x="1260" y="676"/>
                  </a:lnTo>
                  <a:lnTo>
                    <a:pt x="1242" y="641"/>
                  </a:lnTo>
                  <a:lnTo>
                    <a:pt x="1231" y="643"/>
                  </a:lnTo>
                  <a:lnTo>
                    <a:pt x="1222" y="618"/>
                  </a:lnTo>
                  <a:lnTo>
                    <a:pt x="1215" y="614"/>
                  </a:lnTo>
                  <a:lnTo>
                    <a:pt x="1208" y="630"/>
                  </a:lnTo>
                  <a:lnTo>
                    <a:pt x="1168" y="625"/>
                  </a:lnTo>
                  <a:lnTo>
                    <a:pt x="1159" y="650"/>
                  </a:lnTo>
                  <a:lnTo>
                    <a:pt x="1121" y="650"/>
                  </a:lnTo>
                  <a:lnTo>
                    <a:pt x="1105" y="537"/>
                  </a:lnTo>
                  <a:lnTo>
                    <a:pt x="1098" y="531"/>
                  </a:lnTo>
                  <a:lnTo>
                    <a:pt x="1089" y="538"/>
                  </a:lnTo>
                  <a:lnTo>
                    <a:pt x="1089" y="526"/>
                  </a:lnTo>
                  <a:lnTo>
                    <a:pt x="1094" y="528"/>
                  </a:lnTo>
                  <a:lnTo>
                    <a:pt x="1090" y="520"/>
                  </a:lnTo>
                  <a:lnTo>
                    <a:pt x="1114" y="491"/>
                  </a:lnTo>
                  <a:lnTo>
                    <a:pt x="1123" y="490"/>
                  </a:lnTo>
                  <a:lnTo>
                    <a:pt x="1145" y="450"/>
                  </a:lnTo>
                  <a:lnTo>
                    <a:pt x="1159" y="455"/>
                  </a:lnTo>
                  <a:lnTo>
                    <a:pt x="1161" y="466"/>
                  </a:lnTo>
                  <a:lnTo>
                    <a:pt x="1177" y="477"/>
                  </a:lnTo>
                  <a:lnTo>
                    <a:pt x="1182" y="490"/>
                  </a:lnTo>
                  <a:lnTo>
                    <a:pt x="1184" y="484"/>
                  </a:lnTo>
                  <a:lnTo>
                    <a:pt x="1191" y="486"/>
                  </a:lnTo>
                  <a:lnTo>
                    <a:pt x="1219" y="450"/>
                  </a:lnTo>
                  <a:lnTo>
                    <a:pt x="1251" y="479"/>
                  </a:lnTo>
                  <a:lnTo>
                    <a:pt x="1289" y="484"/>
                  </a:lnTo>
                  <a:lnTo>
                    <a:pt x="1291" y="479"/>
                  </a:lnTo>
                  <a:lnTo>
                    <a:pt x="1298" y="490"/>
                  </a:lnTo>
                  <a:lnTo>
                    <a:pt x="1321" y="472"/>
                  </a:lnTo>
                  <a:lnTo>
                    <a:pt x="1349" y="466"/>
                  </a:lnTo>
                  <a:lnTo>
                    <a:pt x="1352" y="473"/>
                  </a:lnTo>
                  <a:lnTo>
                    <a:pt x="1368" y="444"/>
                  </a:lnTo>
                  <a:lnTo>
                    <a:pt x="1367" y="437"/>
                  </a:lnTo>
                  <a:lnTo>
                    <a:pt x="1376" y="419"/>
                  </a:lnTo>
                  <a:lnTo>
                    <a:pt x="1374" y="403"/>
                  </a:lnTo>
                  <a:lnTo>
                    <a:pt x="1379" y="380"/>
                  </a:lnTo>
                  <a:lnTo>
                    <a:pt x="1368" y="374"/>
                  </a:lnTo>
                  <a:lnTo>
                    <a:pt x="1367" y="361"/>
                  </a:lnTo>
                  <a:lnTo>
                    <a:pt x="1376" y="351"/>
                  </a:lnTo>
                  <a:lnTo>
                    <a:pt x="1368" y="338"/>
                  </a:lnTo>
                  <a:lnTo>
                    <a:pt x="1358" y="334"/>
                  </a:lnTo>
                  <a:lnTo>
                    <a:pt x="1358" y="322"/>
                  </a:lnTo>
                  <a:lnTo>
                    <a:pt x="1341" y="315"/>
                  </a:lnTo>
                  <a:lnTo>
                    <a:pt x="1323" y="325"/>
                  </a:lnTo>
                  <a:lnTo>
                    <a:pt x="1320" y="338"/>
                  </a:lnTo>
                  <a:lnTo>
                    <a:pt x="1307" y="356"/>
                  </a:lnTo>
                  <a:lnTo>
                    <a:pt x="1275" y="358"/>
                  </a:lnTo>
                  <a:lnTo>
                    <a:pt x="1255" y="367"/>
                  </a:lnTo>
                  <a:lnTo>
                    <a:pt x="1229" y="345"/>
                  </a:lnTo>
                  <a:lnTo>
                    <a:pt x="1213" y="322"/>
                  </a:lnTo>
                  <a:lnTo>
                    <a:pt x="1235" y="311"/>
                  </a:lnTo>
                  <a:lnTo>
                    <a:pt x="1238" y="298"/>
                  </a:lnTo>
                  <a:lnTo>
                    <a:pt x="1231" y="287"/>
                  </a:lnTo>
                  <a:lnTo>
                    <a:pt x="1242" y="278"/>
                  </a:lnTo>
                  <a:lnTo>
                    <a:pt x="1222" y="259"/>
                  </a:lnTo>
                  <a:lnTo>
                    <a:pt x="1215" y="262"/>
                  </a:lnTo>
                  <a:lnTo>
                    <a:pt x="1213" y="253"/>
                  </a:lnTo>
                  <a:lnTo>
                    <a:pt x="1208" y="210"/>
                  </a:lnTo>
                  <a:lnTo>
                    <a:pt x="1235" y="197"/>
                  </a:lnTo>
                  <a:lnTo>
                    <a:pt x="1237" y="192"/>
                  </a:lnTo>
                  <a:lnTo>
                    <a:pt x="1229" y="186"/>
                  </a:lnTo>
                  <a:lnTo>
                    <a:pt x="1219" y="192"/>
                  </a:lnTo>
                  <a:lnTo>
                    <a:pt x="1211" y="183"/>
                  </a:lnTo>
                  <a:lnTo>
                    <a:pt x="1182" y="194"/>
                  </a:lnTo>
                  <a:lnTo>
                    <a:pt x="1181" y="188"/>
                  </a:lnTo>
                  <a:lnTo>
                    <a:pt x="1161" y="192"/>
                  </a:lnTo>
                  <a:lnTo>
                    <a:pt x="1150" y="186"/>
                  </a:lnTo>
                  <a:lnTo>
                    <a:pt x="1146" y="176"/>
                  </a:lnTo>
                  <a:lnTo>
                    <a:pt x="1132" y="206"/>
                  </a:lnTo>
                  <a:lnTo>
                    <a:pt x="1132" y="222"/>
                  </a:lnTo>
                  <a:lnTo>
                    <a:pt x="1143" y="250"/>
                  </a:lnTo>
                  <a:lnTo>
                    <a:pt x="1145" y="268"/>
                  </a:lnTo>
                  <a:lnTo>
                    <a:pt x="1116" y="287"/>
                  </a:lnTo>
                  <a:lnTo>
                    <a:pt x="1107" y="275"/>
                  </a:lnTo>
                  <a:lnTo>
                    <a:pt x="1071" y="304"/>
                  </a:lnTo>
                  <a:lnTo>
                    <a:pt x="1071" y="311"/>
                  </a:lnTo>
                  <a:lnTo>
                    <a:pt x="1067" y="320"/>
                  </a:lnTo>
                  <a:lnTo>
                    <a:pt x="1076" y="325"/>
                  </a:lnTo>
                  <a:lnTo>
                    <a:pt x="1078" y="338"/>
                  </a:lnTo>
                  <a:lnTo>
                    <a:pt x="1089" y="340"/>
                  </a:lnTo>
                  <a:lnTo>
                    <a:pt x="1078" y="351"/>
                  </a:lnTo>
                  <a:lnTo>
                    <a:pt x="1076" y="374"/>
                  </a:lnTo>
                  <a:lnTo>
                    <a:pt x="1038" y="410"/>
                  </a:lnTo>
                  <a:lnTo>
                    <a:pt x="1038" y="425"/>
                  </a:lnTo>
                  <a:lnTo>
                    <a:pt x="1029" y="425"/>
                  </a:lnTo>
                  <a:lnTo>
                    <a:pt x="1007" y="461"/>
                  </a:lnTo>
                  <a:lnTo>
                    <a:pt x="982" y="463"/>
                  </a:lnTo>
                  <a:lnTo>
                    <a:pt x="978" y="450"/>
                  </a:lnTo>
                  <a:lnTo>
                    <a:pt x="969" y="457"/>
                  </a:lnTo>
                  <a:lnTo>
                    <a:pt x="962" y="526"/>
                  </a:lnTo>
                  <a:lnTo>
                    <a:pt x="975" y="565"/>
                  </a:lnTo>
                  <a:lnTo>
                    <a:pt x="971" y="676"/>
                  </a:lnTo>
                  <a:lnTo>
                    <a:pt x="959" y="670"/>
                  </a:lnTo>
                  <a:lnTo>
                    <a:pt x="921" y="701"/>
                  </a:lnTo>
                  <a:lnTo>
                    <a:pt x="908" y="690"/>
                  </a:lnTo>
                  <a:lnTo>
                    <a:pt x="913" y="670"/>
                  </a:lnTo>
                  <a:lnTo>
                    <a:pt x="901" y="665"/>
                  </a:lnTo>
                  <a:lnTo>
                    <a:pt x="872" y="677"/>
                  </a:lnTo>
                  <a:lnTo>
                    <a:pt x="834" y="706"/>
                  </a:lnTo>
                  <a:lnTo>
                    <a:pt x="814" y="732"/>
                  </a:lnTo>
                  <a:lnTo>
                    <a:pt x="787" y="717"/>
                  </a:lnTo>
                  <a:lnTo>
                    <a:pt x="776" y="730"/>
                  </a:lnTo>
                  <a:lnTo>
                    <a:pt x="760" y="694"/>
                  </a:lnTo>
                  <a:lnTo>
                    <a:pt x="746" y="688"/>
                  </a:lnTo>
                  <a:lnTo>
                    <a:pt x="742" y="694"/>
                  </a:lnTo>
                  <a:lnTo>
                    <a:pt x="738" y="672"/>
                  </a:lnTo>
                  <a:lnTo>
                    <a:pt x="746" y="672"/>
                  </a:lnTo>
                  <a:lnTo>
                    <a:pt x="742" y="650"/>
                  </a:lnTo>
                  <a:lnTo>
                    <a:pt x="708" y="618"/>
                  </a:lnTo>
                  <a:lnTo>
                    <a:pt x="718" y="562"/>
                  </a:lnTo>
                  <a:lnTo>
                    <a:pt x="711" y="578"/>
                  </a:lnTo>
                  <a:lnTo>
                    <a:pt x="702" y="542"/>
                  </a:lnTo>
                  <a:lnTo>
                    <a:pt x="691" y="538"/>
                  </a:lnTo>
                  <a:lnTo>
                    <a:pt x="681" y="520"/>
                  </a:lnTo>
                  <a:lnTo>
                    <a:pt x="670" y="515"/>
                  </a:lnTo>
                  <a:lnTo>
                    <a:pt x="670" y="468"/>
                  </a:lnTo>
                  <a:lnTo>
                    <a:pt x="657" y="472"/>
                  </a:lnTo>
                  <a:lnTo>
                    <a:pt x="657" y="452"/>
                  </a:lnTo>
                  <a:lnTo>
                    <a:pt x="650" y="444"/>
                  </a:lnTo>
                  <a:lnTo>
                    <a:pt x="641" y="410"/>
                  </a:lnTo>
                  <a:lnTo>
                    <a:pt x="634" y="410"/>
                  </a:lnTo>
                  <a:lnTo>
                    <a:pt x="635" y="378"/>
                  </a:lnTo>
                  <a:lnTo>
                    <a:pt x="626" y="374"/>
                  </a:lnTo>
                  <a:lnTo>
                    <a:pt x="626" y="363"/>
                  </a:lnTo>
                  <a:lnTo>
                    <a:pt x="617" y="356"/>
                  </a:lnTo>
                  <a:lnTo>
                    <a:pt x="601" y="309"/>
                  </a:lnTo>
                  <a:lnTo>
                    <a:pt x="579" y="327"/>
                  </a:lnTo>
                  <a:lnTo>
                    <a:pt x="565" y="316"/>
                  </a:lnTo>
                  <a:lnTo>
                    <a:pt x="543" y="345"/>
                  </a:lnTo>
                  <a:lnTo>
                    <a:pt x="536" y="340"/>
                  </a:lnTo>
                  <a:lnTo>
                    <a:pt x="542" y="316"/>
                  </a:lnTo>
                  <a:lnTo>
                    <a:pt x="520" y="304"/>
                  </a:lnTo>
                  <a:lnTo>
                    <a:pt x="524" y="296"/>
                  </a:lnTo>
                  <a:lnTo>
                    <a:pt x="505" y="275"/>
                  </a:lnTo>
                  <a:lnTo>
                    <a:pt x="495" y="246"/>
                  </a:lnTo>
                  <a:lnTo>
                    <a:pt x="496" y="240"/>
                  </a:lnTo>
                  <a:lnTo>
                    <a:pt x="518" y="240"/>
                  </a:lnTo>
                  <a:lnTo>
                    <a:pt x="524" y="235"/>
                  </a:lnTo>
                  <a:lnTo>
                    <a:pt x="518" y="221"/>
                  </a:lnTo>
                  <a:lnTo>
                    <a:pt x="525" y="215"/>
                  </a:lnTo>
                  <a:lnTo>
                    <a:pt x="509" y="199"/>
                  </a:lnTo>
                  <a:lnTo>
                    <a:pt x="505" y="183"/>
                  </a:lnTo>
                  <a:lnTo>
                    <a:pt x="495" y="170"/>
                  </a:lnTo>
                  <a:lnTo>
                    <a:pt x="495" y="163"/>
                  </a:lnTo>
                  <a:lnTo>
                    <a:pt x="487" y="147"/>
                  </a:lnTo>
                  <a:lnTo>
                    <a:pt x="473" y="152"/>
                  </a:lnTo>
                  <a:lnTo>
                    <a:pt x="471" y="150"/>
                  </a:lnTo>
                  <a:lnTo>
                    <a:pt x="475" y="134"/>
                  </a:lnTo>
                  <a:lnTo>
                    <a:pt x="457" y="112"/>
                  </a:lnTo>
                  <a:lnTo>
                    <a:pt x="459" y="92"/>
                  </a:lnTo>
                  <a:lnTo>
                    <a:pt x="442" y="103"/>
                  </a:lnTo>
                  <a:lnTo>
                    <a:pt x="437" y="112"/>
                  </a:lnTo>
                  <a:lnTo>
                    <a:pt x="426" y="121"/>
                  </a:lnTo>
                  <a:lnTo>
                    <a:pt x="421" y="141"/>
                  </a:lnTo>
                  <a:lnTo>
                    <a:pt x="394" y="159"/>
                  </a:lnTo>
                  <a:lnTo>
                    <a:pt x="397" y="174"/>
                  </a:lnTo>
                  <a:lnTo>
                    <a:pt x="394" y="188"/>
                  </a:lnTo>
                  <a:lnTo>
                    <a:pt x="401" y="203"/>
                  </a:lnTo>
                  <a:lnTo>
                    <a:pt x="394" y="215"/>
                  </a:lnTo>
                  <a:lnTo>
                    <a:pt x="394" y="235"/>
                  </a:lnTo>
                  <a:lnTo>
                    <a:pt x="363" y="181"/>
                  </a:lnTo>
                  <a:lnTo>
                    <a:pt x="365" y="139"/>
                  </a:lnTo>
                  <a:lnTo>
                    <a:pt x="357" y="87"/>
                  </a:lnTo>
                  <a:lnTo>
                    <a:pt x="363" y="69"/>
                  </a:lnTo>
                  <a:lnTo>
                    <a:pt x="363" y="0"/>
                  </a:lnTo>
                  <a:lnTo>
                    <a:pt x="343" y="0"/>
                  </a:lnTo>
                  <a:lnTo>
                    <a:pt x="345" y="36"/>
                  </a:lnTo>
                  <a:lnTo>
                    <a:pt x="329" y="64"/>
                  </a:lnTo>
                  <a:lnTo>
                    <a:pt x="334" y="82"/>
                  </a:lnTo>
                  <a:lnTo>
                    <a:pt x="312" y="87"/>
                  </a:lnTo>
                  <a:lnTo>
                    <a:pt x="307" y="42"/>
                  </a:lnTo>
                  <a:lnTo>
                    <a:pt x="280" y="47"/>
                  </a:lnTo>
                  <a:lnTo>
                    <a:pt x="283" y="100"/>
                  </a:lnTo>
                  <a:lnTo>
                    <a:pt x="273" y="111"/>
                  </a:lnTo>
                  <a:lnTo>
                    <a:pt x="271" y="150"/>
                  </a:lnTo>
                  <a:lnTo>
                    <a:pt x="283" y="186"/>
                  </a:lnTo>
                  <a:lnTo>
                    <a:pt x="276" y="210"/>
                  </a:lnTo>
                  <a:lnTo>
                    <a:pt x="260" y="222"/>
                  </a:lnTo>
                  <a:lnTo>
                    <a:pt x="251" y="217"/>
                  </a:lnTo>
                  <a:lnTo>
                    <a:pt x="229" y="230"/>
                  </a:lnTo>
                  <a:lnTo>
                    <a:pt x="222" y="226"/>
                  </a:lnTo>
                  <a:lnTo>
                    <a:pt x="222" y="197"/>
                  </a:lnTo>
                  <a:lnTo>
                    <a:pt x="208" y="170"/>
                  </a:lnTo>
                  <a:lnTo>
                    <a:pt x="199" y="174"/>
                  </a:lnTo>
                  <a:lnTo>
                    <a:pt x="202" y="197"/>
                  </a:lnTo>
                  <a:lnTo>
                    <a:pt x="191" y="203"/>
                  </a:lnTo>
                  <a:lnTo>
                    <a:pt x="182" y="217"/>
                  </a:lnTo>
                  <a:lnTo>
                    <a:pt x="184" y="226"/>
                  </a:lnTo>
                  <a:lnTo>
                    <a:pt x="180" y="259"/>
                  </a:lnTo>
                  <a:lnTo>
                    <a:pt x="188" y="264"/>
                  </a:lnTo>
                  <a:lnTo>
                    <a:pt x="191" y="273"/>
                  </a:lnTo>
                  <a:lnTo>
                    <a:pt x="184" y="275"/>
                  </a:lnTo>
                  <a:lnTo>
                    <a:pt x="182" y="282"/>
                  </a:lnTo>
                  <a:lnTo>
                    <a:pt x="191" y="291"/>
                  </a:lnTo>
                  <a:lnTo>
                    <a:pt x="190" y="298"/>
                  </a:lnTo>
                  <a:lnTo>
                    <a:pt x="191" y="304"/>
                  </a:lnTo>
                  <a:lnTo>
                    <a:pt x="190" y="311"/>
                  </a:lnTo>
                  <a:lnTo>
                    <a:pt x="202" y="333"/>
                  </a:lnTo>
                  <a:lnTo>
                    <a:pt x="204" y="352"/>
                  </a:lnTo>
                  <a:lnTo>
                    <a:pt x="211" y="358"/>
                  </a:lnTo>
                  <a:lnTo>
                    <a:pt x="220" y="345"/>
                  </a:lnTo>
                  <a:lnTo>
                    <a:pt x="226" y="325"/>
                  </a:lnTo>
                  <a:lnTo>
                    <a:pt x="229" y="325"/>
                  </a:lnTo>
                  <a:lnTo>
                    <a:pt x="240" y="338"/>
                  </a:lnTo>
                  <a:lnTo>
                    <a:pt x="245" y="334"/>
                  </a:lnTo>
                  <a:lnTo>
                    <a:pt x="251" y="345"/>
                  </a:lnTo>
                  <a:lnTo>
                    <a:pt x="264" y="345"/>
                  </a:lnTo>
                  <a:lnTo>
                    <a:pt x="267" y="358"/>
                  </a:lnTo>
                  <a:lnTo>
                    <a:pt x="264" y="374"/>
                  </a:lnTo>
                  <a:lnTo>
                    <a:pt x="264" y="392"/>
                  </a:lnTo>
                  <a:lnTo>
                    <a:pt x="267" y="401"/>
                  </a:lnTo>
                  <a:lnTo>
                    <a:pt x="267" y="410"/>
                  </a:lnTo>
                  <a:lnTo>
                    <a:pt x="258" y="432"/>
                  </a:lnTo>
                  <a:lnTo>
                    <a:pt x="260" y="439"/>
                  </a:lnTo>
                  <a:lnTo>
                    <a:pt x="260" y="455"/>
                  </a:lnTo>
                  <a:lnTo>
                    <a:pt x="265" y="461"/>
                  </a:lnTo>
                  <a:lnTo>
                    <a:pt x="271" y="468"/>
                  </a:lnTo>
                  <a:lnTo>
                    <a:pt x="264" y="479"/>
                  </a:lnTo>
                  <a:lnTo>
                    <a:pt x="265" y="500"/>
                  </a:lnTo>
                  <a:lnTo>
                    <a:pt x="264" y="513"/>
                  </a:lnTo>
                  <a:lnTo>
                    <a:pt x="265" y="520"/>
                  </a:lnTo>
                  <a:lnTo>
                    <a:pt x="264" y="538"/>
                  </a:lnTo>
                  <a:lnTo>
                    <a:pt x="265" y="555"/>
                  </a:lnTo>
                  <a:lnTo>
                    <a:pt x="265" y="562"/>
                  </a:lnTo>
                  <a:lnTo>
                    <a:pt x="258" y="576"/>
                  </a:lnTo>
                  <a:lnTo>
                    <a:pt x="253" y="614"/>
                  </a:lnTo>
                  <a:lnTo>
                    <a:pt x="249" y="623"/>
                  </a:lnTo>
                  <a:lnTo>
                    <a:pt x="242" y="627"/>
                  </a:lnTo>
                  <a:lnTo>
                    <a:pt x="240" y="641"/>
                  </a:lnTo>
                  <a:lnTo>
                    <a:pt x="244" y="643"/>
                  </a:lnTo>
                  <a:lnTo>
                    <a:pt x="249" y="656"/>
                  </a:lnTo>
                  <a:lnTo>
                    <a:pt x="244" y="661"/>
                  </a:lnTo>
                  <a:lnTo>
                    <a:pt x="244" y="667"/>
                  </a:lnTo>
                  <a:lnTo>
                    <a:pt x="236" y="677"/>
                  </a:lnTo>
                  <a:lnTo>
                    <a:pt x="233" y="665"/>
                  </a:lnTo>
                  <a:lnTo>
                    <a:pt x="222" y="665"/>
                  </a:lnTo>
                  <a:lnTo>
                    <a:pt x="220" y="670"/>
                  </a:lnTo>
                  <a:lnTo>
                    <a:pt x="222" y="685"/>
                  </a:lnTo>
                  <a:lnTo>
                    <a:pt x="226" y="699"/>
                  </a:lnTo>
                  <a:lnTo>
                    <a:pt x="235" y="708"/>
                  </a:lnTo>
                  <a:lnTo>
                    <a:pt x="235" y="717"/>
                  </a:lnTo>
                  <a:lnTo>
                    <a:pt x="240" y="719"/>
                  </a:lnTo>
                  <a:lnTo>
                    <a:pt x="236" y="730"/>
                  </a:lnTo>
                  <a:lnTo>
                    <a:pt x="226" y="737"/>
                  </a:lnTo>
                  <a:lnTo>
                    <a:pt x="218" y="735"/>
                  </a:lnTo>
                  <a:lnTo>
                    <a:pt x="211" y="726"/>
                  </a:lnTo>
                  <a:lnTo>
                    <a:pt x="199" y="735"/>
                  </a:lnTo>
                  <a:lnTo>
                    <a:pt x="197" y="746"/>
                  </a:lnTo>
                  <a:lnTo>
                    <a:pt x="195" y="748"/>
                  </a:lnTo>
                  <a:lnTo>
                    <a:pt x="190" y="759"/>
                  </a:lnTo>
                  <a:lnTo>
                    <a:pt x="180" y="769"/>
                  </a:lnTo>
                  <a:lnTo>
                    <a:pt x="180" y="775"/>
                  </a:lnTo>
                  <a:lnTo>
                    <a:pt x="175" y="784"/>
                  </a:lnTo>
                  <a:lnTo>
                    <a:pt x="166" y="789"/>
                  </a:lnTo>
                  <a:lnTo>
                    <a:pt x="157" y="777"/>
                  </a:lnTo>
                  <a:lnTo>
                    <a:pt x="144" y="769"/>
                  </a:lnTo>
                  <a:lnTo>
                    <a:pt x="143" y="771"/>
                  </a:lnTo>
                  <a:lnTo>
                    <a:pt x="143" y="784"/>
                  </a:lnTo>
                  <a:lnTo>
                    <a:pt x="134" y="795"/>
                  </a:lnTo>
                  <a:lnTo>
                    <a:pt x="135" y="800"/>
                  </a:lnTo>
                  <a:lnTo>
                    <a:pt x="134" y="822"/>
                  </a:lnTo>
                  <a:lnTo>
                    <a:pt x="128" y="818"/>
                  </a:lnTo>
                  <a:lnTo>
                    <a:pt x="121" y="834"/>
                  </a:lnTo>
                  <a:lnTo>
                    <a:pt x="112" y="836"/>
                  </a:lnTo>
                  <a:lnTo>
                    <a:pt x="99" y="853"/>
                  </a:lnTo>
                  <a:lnTo>
                    <a:pt x="90" y="854"/>
                  </a:lnTo>
                  <a:lnTo>
                    <a:pt x="85" y="845"/>
                  </a:lnTo>
                  <a:lnTo>
                    <a:pt x="81" y="842"/>
                  </a:lnTo>
                  <a:lnTo>
                    <a:pt x="67" y="871"/>
                  </a:lnTo>
                  <a:lnTo>
                    <a:pt x="58" y="883"/>
                  </a:lnTo>
                  <a:lnTo>
                    <a:pt x="52" y="901"/>
                  </a:lnTo>
                  <a:lnTo>
                    <a:pt x="54" y="917"/>
                  </a:lnTo>
                  <a:lnTo>
                    <a:pt x="61" y="930"/>
                  </a:lnTo>
                  <a:lnTo>
                    <a:pt x="60" y="936"/>
                  </a:lnTo>
                  <a:lnTo>
                    <a:pt x="50" y="934"/>
                  </a:lnTo>
                  <a:lnTo>
                    <a:pt x="45" y="936"/>
                  </a:lnTo>
                  <a:lnTo>
                    <a:pt x="36" y="945"/>
                  </a:lnTo>
                  <a:lnTo>
                    <a:pt x="23" y="946"/>
                  </a:lnTo>
                  <a:lnTo>
                    <a:pt x="20" y="952"/>
                  </a:lnTo>
                  <a:lnTo>
                    <a:pt x="23" y="959"/>
                  </a:lnTo>
                  <a:lnTo>
                    <a:pt x="16" y="997"/>
                  </a:lnTo>
                  <a:lnTo>
                    <a:pt x="13" y="1017"/>
                  </a:lnTo>
                  <a:lnTo>
                    <a:pt x="27" y="1017"/>
                  </a:lnTo>
                  <a:lnTo>
                    <a:pt x="36" y="1015"/>
                  </a:lnTo>
                  <a:lnTo>
                    <a:pt x="36" y="1024"/>
                  </a:lnTo>
                  <a:lnTo>
                    <a:pt x="41" y="1035"/>
                  </a:lnTo>
                  <a:lnTo>
                    <a:pt x="38" y="1040"/>
                  </a:lnTo>
                  <a:lnTo>
                    <a:pt x="31" y="1040"/>
                  </a:lnTo>
                  <a:lnTo>
                    <a:pt x="34" y="1051"/>
                  </a:lnTo>
                  <a:lnTo>
                    <a:pt x="45" y="1053"/>
                  </a:lnTo>
                  <a:lnTo>
                    <a:pt x="45" y="1062"/>
                  </a:lnTo>
                  <a:lnTo>
                    <a:pt x="41" y="1073"/>
                  </a:lnTo>
                  <a:lnTo>
                    <a:pt x="45" y="1076"/>
                  </a:lnTo>
                  <a:lnTo>
                    <a:pt x="41" y="1091"/>
                  </a:lnTo>
                  <a:lnTo>
                    <a:pt x="22" y="1105"/>
                  </a:lnTo>
                  <a:lnTo>
                    <a:pt x="20" y="1114"/>
                  </a:lnTo>
                  <a:lnTo>
                    <a:pt x="11" y="1114"/>
                  </a:lnTo>
                  <a:lnTo>
                    <a:pt x="0" y="1123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5" name="Freeform 95"/>
            <p:cNvSpPr>
              <a:spLocks noChangeAspect="1"/>
            </p:cNvSpPr>
            <p:nvPr/>
          </p:nvSpPr>
          <p:spPr bwMode="auto">
            <a:xfrm>
              <a:off x="3608693" y="4868573"/>
              <a:ext cx="827534" cy="691896"/>
            </a:xfrm>
            <a:custGeom>
              <a:avLst/>
              <a:gdLst>
                <a:gd name="T0" fmla="*/ 2147483647 w 996"/>
                <a:gd name="T1" fmla="*/ 2147483647 h 993"/>
                <a:gd name="T2" fmla="*/ 2147483647 w 996"/>
                <a:gd name="T3" fmla="*/ 2147483647 h 993"/>
                <a:gd name="T4" fmla="*/ 2147483647 w 996"/>
                <a:gd name="T5" fmla="*/ 2147483647 h 993"/>
                <a:gd name="T6" fmla="*/ 2147483647 w 996"/>
                <a:gd name="T7" fmla="*/ 2147483647 h 993"/>
                <a:gd name="T8" fmla="*/ 2147483647 w 996"/>
                <a:gd name="T9" fmla="*/ 2147483647 h 993"/>
                <a:gd name="T10" fmla="*/ 2147483647 w 996"/>
                <a:gd name="T11" fmla="*/ 2147483647 h 993"/>
                <a:gd name="T12" fmla="*/ 2147483647 w 996"/>
                <a:gd name="T13" fmla="*/ 2147483647 h 993"/>
                <a:gd name="T14" fmla="*/ 2147483647 w 996"/>
                <a:gd name="T15" fmla="*/ 2147483647 h 993"/>
                <a:gd name="T16" fmla="*/ 2147483647 w 996"/>
                <a:gd name="T17" fmla="*/ 2147483647 h 993"/>
                <a:gd name="T18" fmla="*/ 2147483647 w 996"/>
                <a:gd name="T19" fmla="*/ 2147483647 h 993"/>
                <a:gd name="T20" fmla="*/ 2147483647 w 996"/>
                <a:gd name="T21" fmla="*/ 2147483647 h 993"/>
                <a:gd name="T22" fmla="*/ 2147483647 w 996"/>
                <a:gd name="T23" fmla="*/ 2147483647 h 993"/>
                <a:gd name="T24" fmla="*/ 2147483647 w 996"/>
                <a:gd name="T25" fmla="*/ 2147483647 h 993"/>
                <a:gd name="T26" fmla="*/ 2147483647 w 996"/>
                <a:gd name="T27" fmla="*/ 2147483647 h 993"/>
                <a:gd name="T28" fmla="*/ 2147483647 w 996"/>
                <a:gd name="T29" fmla="*/ 2147483647 h 993"/>
                <a:gd name="T30" fmla="*/ 2147483647 w 996"/>
                <a:gd name="T31" fmla="*/ 2147483647 h 993"/>
                <a:gd name="T32" fmla="*/ 2147483647 w 996"/>
                <a:gd name="T33" fmla="*/ 2147483647 h 993"/>
                <a:gd name="T34" fmla="*/ 2147483647 w 996"/>
                <a:gd name="T35" fmla="*/ 2147483647 h 993"/>
                <a:gd name="T36" fmla="*/ 2147483647 w 996"/>
                <a:gd name="T37" fmla="*/ 2147483647 h 993"/>
                <a:gd name="T38" fmla="*/ 2147483647 w 996"/>
                <a:gd name="T39" fmla="*/ 2147483647 h 993"/>
                <a:gd name="T40" fmla="*/ 2147483647 w 996"/>
                <a:gd name="T41" fmla="*/ 2147483647 h 993"/>
                <a:gd name="T42" fmla="*/ 2147483647 w 996"/>
                <a:gd name="T43" fmla="*/ 2147483647 h 993"/>
                <a:gd name="T44" fmla="*/ 2147483647 w 996"/>
                <a:gd name="T45" fmla="*/ 2147483647 h 993"/>
                <a:gd name="T46" fmla="*/ 2147483647 w 996"/>
                <a:gd name="T47" fmla="*/ 2147483647 h 993"/>
                <a:gd name="T48" fmla="*/ 2147483647 w 996"/>
                <a:gd name="T49" fmla="*/ 2147483647 h 993"/>
                <a:gd name="T50" fmla="*/ 2147483647 w 996"/>
                <a:gd name="T51" fmla="*/ 2147483647 h 993"/>
                <a:gd name="T52" fmla="*/ 2147483647 w 996"/>
                <a:gd name="T53" fmla="*/ 2147483647 h 993"/>
                <a:gd name="T54" fmla="*/ 2147483647 w 996"/>
                <a:gd name="T55" fmla="*/ 2147483647 h 993"/>
                <a:gd name="T56" fmla="*/ 2147483647 w 996"/>
                <a:gd name="T57" fmla="*/ 2147483647 h 993"/>
                <a:gd name="T58" fmla="*/ 2147483647 w 996"/>
                <a:gd name="T59" fmla="*/ 2147483647 h 993"/>
                <a:gd name="T60" fmla="*/ 2147483647 w 996"/>
                <a:gd name="T61" fmla="*/ 2147483647 h 993"/>
                <a:gd name="T62" fmla="*/ 2147483647 w 996"/>
                <a:gd name="T63" fmla="*/ 2147483647 h 993"/>
                <a:gd name="T64" fmla="*/ 2147483647 w 996"/>
                <a:gd name="T65" fmla="*/ 2147483647 h 993"/>
                <a:gd name="T66" fmla="*/ 2147483647 w 996"/>
                <a:gd name="T67" fmla="*/ 2147483647 h 993"/>
                <a:gd name="T68" fmla="*/ 2147483647 w 996"/>
                <a:gd name="T69" fmla="*/ 2147483647 h 993"/>
                <a:gd name="T70" fmla="*/ 2147483647 w 996"/>
                <a:gd name="T71" fmla="*/ 2147483647 h 993"/>
                <a:gd name="T72" fmla="*/ 2147483647 w 996"/>
                <a:gd name="T73" fmla="*/ 2147483647 h 993"/>
                <a:gd name="T74" fmla="*/ 2147483647 w 996"/>
                <a:gd name="T75" fmla="*/ 2147483647 h 993"/>
                <a:gd name="T76" fmla="*/ 2147483647 w 996"/>
                <a:gd name="T77" fmla="*/ 2147483647 h 993"/>
                <a:gd name="T78" fmla="*/ 2147483647 w 996"/>
                <a:gd name="T79" fmla="*/ 2147483647 h 993"/>
                <a:gd name="T80" fmla="*/ 2147483647 w 996"/>
                <a:gd name="T81" fmla="*/ 2147483647 h 993"/>
                <a:gd name="T82" fmla="*/ 2147483647 w 996"/>
                <a:gd name="T83" fmla="*/ 2147483647 h 993"/>
                <a:gd name="T84" fmla="*/ 2147483647 w 996"/>
                <a:gd name="T85" fmla="*/ 2147483647 h 993"/>
                <a:gd name="T86" fmla="*/ 2147483647 w 996"/>
                <a:gd name="T87" fmla="*/ 2147483647 h 993"/>
                <a:gd name="T88" fmla="*/ 2147483647 w 996"/>
                <a:gd name="T89" fmla="*/ 2147483647 h 993"/>
                <a:gd name="T90" fmla="*/ 2147483647 w 996"/>
                <a:gd name="T91" fmla="*/ 2147483647 h 993"/>
                <a:gd name="T92" fmla="*/ 2147483647 w 996"/>
                <a:gd name="T93" fmla="*/ 2147483647 h 993"/>
                <a:gd name="T94" fmla="*/ 2147483647 w 996"/>
                <a:gd name="T95" fmla="*/ 2147483647 h 993"/>
                <a:gd name="T96" fmla="*/ 2147483647 w 996"/>
                <a:gd name="T97" fmla="*/ 2147483647 h 993"/>
                <a:gd name="T98" fmla="*/ 2147483647 w 996"/>
                <a:gd name="T99" fmla="*/ 2147483647 h 993"/>
                <a:gd name="T100" fmla="*/ 2147483647 w 996"/>
                <a:gd name="T101" fmla="*/ 2147483647 h 993"/>
                <a:gd name="T102" fmla="*/ 2147483647 w 996"/>
                <a:gd name="T103" fmla="*/ 2147483647 h 993"/>
                <a:gd name="T104" fmla="*/ 2147483647 w 996"/>
                <a:gd name="T105" fmla="*/ 2147483647 h 993"/>
                <a:gd name="T106" fmla="*/ 2147483647 w 996"/>
                <a:gd name="T107" fmla="*/ 2147483647 h 993"/>
                <a:gd name="T108" fmla="*/ 2147483647 w 996"/>
                <a:gd name="T109" fmla="*/ 2147483647 h 993"/>
                <a:gd name="T110" fmla="*/ 2147483647 w 996"/>
                <a:gd name="T111" fmla="*/ 2147483647 h 993"/>
                <a:gd name="T112" fmla="*/ 2147483647 w 996"/>
                <a:gd name="T113" fmla="*/ 2147483647 h 993"/>
                <a:gd name="T114" fmla="*/ 2147483647 w 996"/>
                <a:gd name="T115" fmla="*/ 2147483647 h 993"/>
                <a:gd name="T116" fmla="*/ 0 w 996"/>
                <a:gd name="T117" fmla="*/ 2147483647 h 9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96"/>
                <a:gd name="T178" fmla="*/ 0 h 993"/>
                <a:gd name="T179" fmla="*/ 996 w 996"/>
                <a:gd name="T180" fmla="*/ 993 h 9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96" h="993">
                  <a:moveTo>
                    <a:pt x="0" y="443"/>
                  </a:moveTo>
                  <a:lnTo>
                    <a:pt x="5" y="445"/>
                  </a:lnTo>
                  <a:lnTo>
                    <a:pt x="1" y="437"/>
                  </a:lnTo>
                  <a:lnTo>
                    <a:pt x="25" y="408"/>
                  </a:lnTo>
                  <a:lnTo>
                    <a:pt x="34" y="407"/>
                  </a:lnTo>
                  <a:lnTo>
                    <a:pt x="56" y="367"/>
                  </a:lnTo>
                  <a:lnTo>
                    <a:pt x="70" y="372"/>
                  </a:lnTo>
                  <a:lnTo>
                    <a:pt x="72" y="383"/>
                  </a:lnTo>
                  <a:lnTo>
                    <a:pt x="88" y="394"/>
                  </a:lnTo>
                  <a:lnTo>
                    <a:pt x="93" y="407"/>
                  </a:lnTo>
                  <a:lnTo>
                    <a:pt x="95" y="401"/>
                  </a:lnTo>
                  <a:lnTo>
                    <a:pt x="102" y="403"/>
                  </a:lnTo>
                  <a:lnTo>
                    <a:pt x="130" y="367"/>
                  </a:lnTo>
                  <a:lnTo>
                    <a:pt x="162" y="396"/>
                  </a:lnTo>
                  <a:lnTo>
                    <a:pt x="200" y="401"/>
                  </a:lnTo>
                  <a:lnTo>
                    <a:pt x="202" y="396"/>
                  </a:lnTo>
                  <a:lnTo>
                    <a:pt x="209" y="407"/>
                  </a:lnTo>
                  <a:lnTo>
                    <a:pt x="232" y="389"/>
                  </a:lnTo>
                  <a:lnTo>
                    <a:pt x="260" y="383"/>
                  </a:lnTo>
                  <a:lnTo>
                    <a:pt x="263" y="390"/>
                  </a:lnTo>
                  <a:lnTo>
                    <a:pt x="279" y="361"/>
                  </a:lnTo>
                  <a:lnTo>
                    <a:pt x="278" y="354"/>
                  </a:lnTo>
                  <a:lnTo>
                    <a:pt x="287" y="336"/>
                  </a:lnTo>
                  <a:lnTo>
                    <a:pt x="285" y="320"/>
                  </a:lnTo>
                  <a:lnTo>
                    <a:pt x="301" y="307"/>
                  </a:lnTo>
                  <a:lnTo>
                    <a:pt x="323" y="307"/>
                  </a:lnTo>
                  <a:lnTo>
                    <a:pt x="344" y="331"/>
                  </a:lnTo>
                  <a:lnTo>
                    <a:pt x="364" y="318"/>
                  </a:lnTo>
                  <a:lnTo>
                    <a:pt x="379" y="322"/>
                  </a:lnTo>
                  <a:lnTo>
                    <a:pt x="393" y="313"/>
                  </a:lnTo>
                  <a:lnTo>
                    <a:pt x="395" y="318"/>
                  </a:lnTo>
                  <a:lnTo>
                    <a:pt x="420" y="309"/>
                  </a:lnTo>
                  <a:lnTo>
                    <a:pt x="438" y="315"/>
                  </a:lnTo>
                  <a:lnTo>
                    <a:pt x="462" y="302"/>
                  </a:lnTo>
                  <a:lnTo>
                    <a:pt x="458" y="280"/>
                  </a:lnTo>
                  <a:lnTo>
                    <a:pt x="462" y="268"/>
                  </a:lnTo>
                  <a:lnTo>
                    <a:pt x="447" y="251"/>
                  </a:lnTo>
                  <a:lnTo>
                    <a:pt x="453" y="246"/>
                  </a:lnTo>
                  <a:lnTo>
                    <a:pt x="426" y="222"/>
                  </a:lnTo>
                  <a:lnTo>
                    <a:pt x="415" y="233"/>
                  </a:lnTo>
                  <a:lnTo>
                    <a:pt x="390" y="232"/>
                  </a:lnTo>
                  <a:lnTo>
                    <a:pt x="384" y="221"/>
                  </a:lnTo>
                  <a:lnTo>
                    <a:pt x="390" y="204"/>
                  </a:lnTo>
                  <a:lnTo>
                    <a:pt x="372" y="185"/>
                  </a:lnTo>
                  <a:lnTo>
                    <a:pt x="362" y="197"/>
                  </a:lnTo>
                  <a:lnTo>
                    <a:pt x="348" y="186"/>
                  </a:lnTo>
                  <a:lnTo>
                    <a:pt x="352" y="176"/>
                  </a:lnTo>
                  <a:lnTo>
                    <a:pt x="344" y="157"/>
                  </a:lnTo>
                  <a:lnTo>
                    <a:pt x="348" y="145"/>
                  </a:lnTo>
                  <a:lnTo>
                    <a:pt x="355" y="139"/>
                  </a:lnTo>
                  <a:lnTo>
                    <a:pt x="359" y="127"/>
                  </a:lnTo>
                  <a:lnTo>
                    <a:pt x="391" y="127"/>
                  </a:lnTo>
                  <a:lnTo>
                    <a:pt x="391" y="114"/>
                  </a:lnTo>
                  <a:lnTo>
                    <a:pt x="406" y="93"/>
                  </a:lnTo>
                  <a:lnTo>
                    <a:pt x="429" y="121"/>
                  </a:lnTo>
                  <a:lnTo>
                    <a:pt x="438" y="121"/>
                  </a:lnTo>
                  <a:lnTo>
                    <a:pt x="440" y="134"/>
                  </a:lnTo>
                  <a:lnTo>
                    <a:pt x="469" y="156"/>
                  </a:lnTo>
                  <a:lnTo>
                    <a:pt x="476" y="138"/>
                  </a:lnTo>
                  <a:lnTo>
                    <a:pt x="492" y="143"/>
                  </a:lnTo>
                  <a:lnTo>
                    <a:pt x="489" y="132"/>
                  </a:lnTo>
                  <a:lnTo>
                    <a:pt x="500" y="114"/>
                  </a:lnTo>
                  <a:lnTo>
                    <a:pt x="489" y="96"/>
                  </a:lnTo>
                  <a:lnTo>
                    <a:pt x="491" y="76"/>
                  </a:lnTo>
                  <a:lnTo>
                    <a:pt x="516" y="127"/>
                  </a:lnTo>
                  <a:lnTo>
                    <a:pt x="514" y="139"/>
                  </a:lnTo>
                  <a:lnTo>
                    <a:pt x="505" y="150"/>
                  </a:lnTo>
                  <a:lnTo>
                    <a:pt x="509" y="156"/>
                  </a:lnTo>
                  <a:lnTo>
                    <a:pt x="509" y="150"/>
                  </a:lnTo>
                  <a:lnTo>
                    <a:pt x="530" y="163"/>
                  </a:lnTo>
                  <a:lnTo>
                    <a:pt x="536" y="156"/>
                  </a:lnTo>
                  <a:lnTo>
                    <a:pt x="530" y="145"/>
                  </a:lnTo>
                  <a:lnTo>
                    <a:pt x="543" y="127"/>
                  </a:lnTo>
                  <a:lnTo>
                    <a:pt x="547" y="134"/>
                  </a:lnTo>
                  <a:lnTo>
                    <a:pt x="559" y="114"/>
                  </a:lnTo>
                  <a:lnTo>
                    <a:pt x="547" y="98"/>
                  </a:lnTo>
                  <a:lnTo>
                    <a:pt x="566" y="87"/>
                  </a:lnTo>
                  <a:lnTo>
                    <a:pt x="576" y="96"/>
                  </a:lnTo>
                  <a:lnTo>
                    <a:pt x="576" y="76"/>
                  </a:lnTo>
                  <a:lnTo>
                    <a:pt x="601" y="69"/>
                  </a:lnTo>
                  <a:lnTo>
                    <a:pt x="621" y="96"/>
                  </a:lnTo>
                  <a:lnTo>
                    <a:pt x="644" y="76"/>
                  </a:lnTo>
                  <a:lnTo>
                    <a:pt x="651" y="58"/>
                  </a:lnTo>
                  <a:lnTo>
                    <a:pt x="642" y="46"/>
                  </a:lnTo>
                  <a:lnTo>
                    <a:pt x="650" y="4"/>
                  </a:lnTo>
                  <a:lnTo>
                    <a:pt x="675" y="0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5" y="4"/>
                  </a:lnTo>
                  <a:lnTo>
                    <a:pt x="713" y="53"/>
                  </a:lnTo>
                  <a:lnTo>
                    <a:pt x="722" y="58"/>
                  </a:lnTo>
                  <a:lnTo>
                    <a:pt x="727" y="47"/>
                  </a:lnTo>
                  <a:lnTo>
                    <a:pt x="758" y="33"/>
                  </a:lnTo>
                  <a:lnTo>
                    <a:pt x="783" y="44"/>
                  </a:lnTo>
                  <a:lnTo>
                    <a:pt x="796" y="33"/>
                  </a:lnTo>
                  <a:lnTo>
                    <a:pt x="803" y="91"/>
                  </a:lnTo>
                  <a:lnTo>
                    <a:pt x="810" y="93"/>
                  </a:lnTo>
                  <a:lnTo>
                    <a:pt x="798" y="120"/>
                  </a:lnTo>
                  <a:lnTo>
                    <a:pt x="823" y="132"/>
                  </a:lnTo>
                  <a:lnTo>
                    <a:pt x="841" y="123"/>
                  </a:lnTo>
                  <a:lnTo>
                    <a:pt x="850" y="129"/>
                  </a:lnTo>
                  <a:lnTo>
                    <a:pt x="841" y="152"/>
                  </a:lnTo>
                  <a:lnTo>
                    <a:pt x="843" y="179"/>
                  </a:lnTo>
                  <a:lnTo>
                    <a:pt x="841" y="185"/>
                  </a:lnTo>
                  <a:lnTo>
                    <a:pt x="845" y="197"/>
                  </a:lnTo>
                  <a:lnTo>
                    <a:pt x="857" y="195"/>
                  </a:lnTo>
                  <a:lnTo>
                    <a:pt x="854" y="190"/>
                  </a:lnTo>
                  <a:lnTo>
                    <a:pt x="859" y="181"/>
                  </a:lnTo>
                  <a:lnTo>
                    <a:pt x="850" y="168"/>
                  </a:lnTo>
                  <a:lnTo>
                    <a:pt x="864" y="161"/>
                  </a:lnTo>
                  <a:lnTo>
                    <a:pt x="873" y="176"/>
                  </a:lnTo>
                  <a:lnTo>
                    <a:pt x="868" y="181"/>
                  </a:lnTo>
                  <a:lnTo>
                    <a:pt x="873" y="190"/>
                  </a:lnTo>
                  <a:lnTo>
                    <a:pt x="864" y="210"/>
                  </a:lnTo>
                  <a:lnTo>
                    <a:pt x="868" y="226"/>
                  </a:lnTo>
                  <a:lnTo>
                    <a:pt x="881" y="215"/>
                  </a:lnTo>
                  <a:lnTo>
                    <a:pt x="882" y="226"/>
                  </a:lnTo>
                  <a:lnTo>
                    <a:pt x="891" y="221"/>
                  </a:lnTo>
                  <a:lnTo>
                    <a:pt x="910" y="233"/>
                  </a:lnTo>
                  <a:lnTo>
                    <a:pt x="915" y="222"/>
                  </a:lnTo>
                  <a:lnTo>
                    <a:pt x="922" y="228"/>
                  </a:lnTo>
                  <a:lnTo>
                    <a:pt x="940" y="170"/>
                  </a:lnTo>
                  <a:lnTo>
                    <a:pt x="956" y="161"/>
                  </a:lnTo>
                  <a:lnTo>
                    <a:pt x="953" y="168"/>
                  </a:lnTo>
                  <a:lnTo>
                    <a:pt x="953" y="186"/>
                  </a:lnTo>
                  <a:lnTo>
                    <a:pt x="958" y="190"/>
                  </a:lnTo>
                  <a:lnTo>
                    <a:pt x="953" y="197"/>
                  </a:lnTo>
                  <a:lnTo>
                    <a:pt x="958" y="208"/>
                  </a:lnTo>
                  <a:lnTo>
                    <a:pt x="964" y="210"/>
                  </a:lnTo>
                  <a:lnTo>
                    <a:pt x="965" y="208"/>
                  </a:lnTo>
                  <a:lnTo>
                    <a:pt x="971" y="213"/>
                  </a:lnTo>
                  <a:lnTo>
                    <a:pt x="975" y="210"/>
                  </a:lnTo>
                  <a:lnTo>
                    <a:pt x="971" y="215"/>
                  </a:lnTo>
                  <a:lnTo>
                    <a:pt x="965" y="232"/>
                  </a:lnTo>
                  <a:lnTo>
                    <a:pt x="967" y="233"/>
                  </a:lnTo>
                  <a:lnTo>
                    <a:pt x="960" y="260"/>
                  </a:lnTo>
                  <a:lnTo>
                    <a:pt x="964" y="262"/>
                  </a:lnTo>
                  <a:lnTo>
                    <a:pt x="965" y="257"/>
                  </a:lnTo>
                  <a:lnTo>
                    <a:pt x="973" y="262"/>
                  </a:lnTo>
                  <a:lnTo>
                    <a:pt x="965" y="269"/>
                  </a:lnTo>
                  <a:lnTo>
                    <a:pt x="960" y="280"/>
                  </a:lnTo>
                  <a:lnTo>
                    <a:pt x="964" y="297"/>
                  </a:lnTo>
                  <a:lnTo>
                    <a:pt x="967" y="304"/>
                  </a:lnTo>
                  <a:lnTo>
                    <a:pt x="965" y="320"/>
                  </a:lnTo>
                  <a:lnTo>
                    <a:pt x="973" y="331"/>
                  </a:lnTo>
                  <a:lnTo>
                    <a:pt x="982" y="331"/>
                  </a:lnTo>
                  <a:lnTo>
                    <a:pt x="982" y="336"/>
                  </a:lnTo>
                  <a:lnTo>
                    <a:pt x="984" y="338"/>
                  </a:lnTo>
                  <a:lnTo>
                    <a:pt x="989" y="354"/>
                  </a:lnTo>
                  <a:lnTo>
                    <a:pt x="980" y="365"/>
                  </a:lnTo>
                  <a:lnTo>
                    <a:pt x="964" y="378"/>
                  </a:lnTo>
                  <a:lnTo>
                    <a:pt x="956" y="394"/>
                  </a:lnTo>
                  <a:lnTo>
                    <a:pt x="949" y="394"/>
                  </a:lnTo>
                  <a:lnTo>
                    <a:pt x="944" y="389"/>
                  </a:lnTo>
                  <a:lnTo>
                    <a:pt x="940" y="390"/>
                  </a:lnTo>
                  <a:lnTo>
                    <a:pt x="935" y="396"/>
                  </a:lnTo>
                  <a:lnTo>
                    <a:pt x="933" y="389"/>
                  </a:lnTo>
                  <a:lnTo>
                    <a:pt x="928" y="390"/>
                  </a:lnTo>
                  <a:lnTo>
                    <a:pt x="926" y="407"/>
                  </a:lnTo>
                  <a:lnTo>
                    <a:pt x="919" y="412"/>
                  </a:lnTo>
                  <a:lnTo>
                    <a:pt x="915" y="421"/>
                  </a:lnTo>
                  <a:lnTo>
                    <a:pt x="890" y="441"/>
                  </a:lnTo>
                  <a:lnTo>
                    <a:pt x="891" y="450"/>
                  </a:lnTo>
                  <a:lnTo>
                    <a:pt x="881" y="466"/>
                  </a:lnTo>
                  <a:lnTo>
                    <a:pt x="872" y="466"/>
                  </a:lnTo>
                  <a:lnTo>
                    <a:pt x="872" y="468"/>
                  </a:lnTo>
                  <a:lnTo>
                    <a:pt x="879" y="472"/>
                  </a:lnTo>
                  <a:lnTo>
                    <a:pt x="888" y="488"/>
                  </a:lnTo>
                  <a:lnTo>
                    <a:pt x="895" y="484"/>
                  </a:lnTo>
                  <a:lnTo>
                    <a:pt x="899" y="473"/>
                  </a:lnTo>
                  <a:lnTo>
                    <a:pt x="910" y="466"/>
                  </a:lnTo>
                  <a:lnTo>
                    <a:pt x="919" y="464"/>
                  </a:lnTo>
                  <a:lnTo>
                    <a:pt x="926" y="459"/>
                  </a:lnTo>
                  <a:lnTo>
                    <a:pt x="926" y="472"/>
                  </a:lnTo>
                  <a:lnTo>
                    <a:pt x="937" y="468"/>
                  </a:lnTo>
                  <a:lnTo>
                    <a:pt x="947" y="455"/>
                  </a:lnTo>
                  <a:lnTo>
                    <a:pt x="949" y="454"/>
                  </a:lnTo>
                  <a:lnTo>
                    <a:pt x="951" y="455"/>
                  </a:lnTo>
                  <a:lnTo>
                    <a:pt x="975" y="454"/>
                  </a:lnTo>
                  <a:lnTo>
                    <a:pt x="984" y="461"/>
                  </a:lnTo>
                  <a:lnTo>
                    <a:pt x="984" y="472"/>
                  </a:lnTo>
                  <a:lnTo>
                    <a:pt x="991" y="472"/>
                  </a:lnTo>
                  <a:lnTo>
                    <a:pt x="996" y="501"/>
                  </a:lnTo>
                  <a:lnTo>
                    <a:pt x="991" y="501"/>
                  </a:lnTo>
                  <a:lnTo>
                    <a:pt x="980" y="508"/>
                  </a:lnTo>
                  <a:lnTo>
                    <a:pt x="982" y="513"/>
                  </a:lnTo>
                  <a:lnTo>
                    <a:pt x="989" y="511"/>
                  </a:lnTo>
                  <a:lnTo>
                    <a:pt x="991" y="537"/>
                  </a:lnTo>
                  <a:lnTo>
                    <a:pt x="980" y="540"/>
                  </a:lnTo>
                  <a:lnTo>
                    <a:pt x="965" y="553"/>
                  </a:lnTo>
                  <a:lnTo>
                    <a:pt x="956" y="549"/>
                  </a:lnTo>
                  <a:lnTo>
                    <a:pt x="958" y="564"/>
                  </a:lnTo>
                  <a:lnTo>
                    <a:pt x="967" y="564"/>
                  </a:lnTo>
                  <a:lnTo>
                    <a:pt x="971" y="611"/>
                  </a:lnTo>
                  <a:lnTo>
                    <a:pt x="964" y="612"/>
                  </a:lnTo>
                  <a:lnTo>
                    <a:pt x="956" y="634"/>
                  </a:lnTo>
                  <a:lnTo>
                    <a:pt x="953" y="630"/>
                  </a:lnTo>
                  <a:lnTo>
                    <a:pt x="953" y="643"/>
                  </a:lnTo>
                  <a:lnTo>
                    <a:pt x="965" y="652"/>
                  </a:lnTo>
                  <a:lnTo>
                    <a:pt x="975" y="643"/>
                  </a:lnTo>
                  <a:lnTo>
                    <a:pt x="982" y="643"/>
                  </a:lnTo>
                  <a:lnTo>
                    <a:pt x="984" y="640"/>
                  </a:lnTo>
                  <a:lnTo>
                    <a:pt x="987" y="647"/>
                  </a:lnTo>
                  <a:lnTo>
                    <a:pt x="980" y="654"/>
                  </a:lnTo>
                  <a:lnTo>
                    <a:pt x="984" y="667"/>
                  </a:lnTo>
                  <a:lnTo>
                    <a:pt x="991" y="677"/>
                  </a:lnTo>
                  <a:lnTo>
                    <a:pt x="991" y="686"/>
                  </a:lnTo>
                  <a:lnTo>
                    <a:pt x="987" y="688"/>
                  </a:lnTo>
                  <a:lnTo>
                    <a:pt x="989" y="701"/>
                  </a:lnTo>
                  <a:lnTo>
                    <a:pt x="978" y="717"/>
                  </a:lnTo>
                  <a:lnTo>
                    <a:pt x="982" y="724"/>
                  </a:lnTo>
                  <a:lnTo>
                    <a:pt x="965" y="746"/>
                  </a:lnTo>
                  <a:lnTo>
                    <a:pt x="960" y="770"/>
                  </a:lnTo>
                  <a:lnTo>
                    <a:pt x="942" y="768"/>
                  </a:lnTo>
                  <a:lnTo>
                    <a:pt x="942" y="753"/>
                  </a:lnTo>
                  <a:lnTo>
                    <a:pt x="937" y="753"/>
                  </a:lnTo>
                  <a:lnTo>
                    <a:pt x="937" y="762"/>
                  </a:lnTo>
                  <a:lnTo>
                    <a:pt x="929" y="762"/>
                  </a:lnTo>
                  <a:lnTo>
                    <a:pt x="933" y="753"/>
                  </a:lnTo>
                  <a:lnTo>
                    <a:pt x="910" y="757"/>
                  </a:lnTo>
                  <a:lnTo>
                    <a:pt x="902" y="768"/>
                  </a:lnTo>
                  <a:lnTo>
                    <a:pt x="891" y="770"/>
                  </a:lnTo>
                  <a:lnTo>
                    <a:pt x="888" y="780"/>
                  </a:lnTo>
                  <a:lnTo>
                    <a:pt x="899" y="780"/>
                  </a:lnTo>
                  <a:lnTo>
                    <a:pt x="906" y="770"/>
                  </a:lnTo>
                  <a:lnTo>
                    <a:pt x="919" y="770"/>
                  </a:lnTo>
                  <a:lnTo>
                    <a:pt x="911" y="791"/>
                  </a:lnTo>
                  <a:lnTo>
                    <a:pt x="919" y="809"/>
                  </a:lnTo>
                  <a:lnTo>
                    <a:pt x="910" y="815"/>
                  </a:lnTo>
                  <a:lnTo>
                    <a:pt x="897" y="806"/>
                  </a:lnTo>
                  <a:lnTo>
                    <a:pt x="872" y="809"/>
                  </a:lnTo>
                  <a:lnTo>
                    <a:pt x="866" y="795"/>
                  </a:lnTo>
                  <a:lnTo>
                    <a:pt x="872" y="793"/>
                  </a:lnTo>
                  <a:lnTo>
                    <a:pt x="857" y="791"/>
                  </a:lnTo>
                  <a:lnTo>
                    <a:pt x="845" y="804"/>
                  </a:lnTo>
                  <a:lnTo>
                    <a:pt x="852" y="811"/>
                  </a:lnTo>
                  <a:lnTo>
                    <a:pt x="835" y="822"/>
                  </a:lnTo>
                  <a:lnTo>
                    <a:pt x="841" y="853"/>
                  </a:lnTo>
                  <a:lnTo>
                    <a:pt x="835" y="853"/>
                  </a:lnTo>
                  <a:lnTo>
                    <a:pt x="817" y="827"/>
                  </a:lnTo>
                  <a:lnTo>
                    <a:pt x="805" y="829"/>
                  </a:lnTo>
                  <a:lnTo>
                    <a:pt x="803" y="818"/>
                  </a:lnTo>
                  <a:lnTo>
                    <a:pt x="798" y="818"/>
                  </a:lnTo>
                  <a:lnTo>
                    <a:pt x="792" y="809"/>
                  </a:lnTo>
                  <a:lnTo>
                    <a:pt x="789" y="811"/>
                  </a:lnTo>
                  <a:lnTo>
                    <a:pt x="774" y="834"/>
                  </a:lnTo>
                  <a:lnTo>
                    <a:pt x="765" y="824"/>
                  </a:lnTo>
                  <a:lnTo>
                    <a:pt x="760" y="829"/>
                  </a:lnTo>
                  <a:lnTo>
                    <a:pt x="767" y="838"/>
                  </a:lnTo>
                  <a:lnTo>
                    <a:pt x="758" y="842"/>
                  </a:lnTo>
                  <a:lnTo>
                    <a:pt x="760" y="856"/>
                  </a:lnTo>
                  <a:lnTo>
                    <a:pt x="754" y="876"/>
                  </a:lnTo>
                  <a:lnTo>
                    <a:pt x="738" y="881"/>
                  </a:lnTo>
                  <a:lnTo>
                    <a:pt x="713" y="892"/>
                  </a:lnTo>
                  <a:lnTo>
                    <a:pt x="707" y="898"/>
                  </a:lnTo>
                  <a:lnTo>
                    <a:pt x="693" y="898"/>
                  </a:lnTo>
                  <a:lnTo>
                    <a:pt x="698" y="887"/>
                  </a:lnTo>
                  <a:lnTo>
                    <a:pt x="691" y="871"/>
                  </a:lnTo>
                  <a:lnTo>
                    <a:pt x="684" y="880"/>
                  </a:lnTo>
                  <a:lnTo>
                    <a:pt x="675" y="871"/>
                  </a:lnTo>
                  <a:lnTo>
                    <a:pt x="675" y="853"/>
                  </a:lnTo>
                  <a:lnTo>
                    <a:pt x="644" y="876"/>
                  </a:lnTo>
                  <a:lnTo>
                    <a:pt x="644" y="862"/>
                  </a:lnTo>
                  <a:lnTo>
                    <a:pt x="635" y="853"/>
                  </a:lnTo>
                  <a:lnTo>
                    <a:pt x="635" y="838"/>
                  </a:lnTo>
                  <a:lnTo>
                    <a:pt x="615" y="829"/>
                  </a:lnTo>
                  <a:lnTo>
                    <a:pt x="621" y="822"/>
                  </a:lnTo>
                  <a:lnTo>
                    <a:pt x="619" y="811"/>
                  </a:lnTo>
                  <a:lnTo>
                    <a:pt x="604" y="804"/>
                  </a:lnTo>
                  <a:lnTo>
                    <a:pt x="604" y="791"/>
                  </a:lnTo>
                  <a:lnTo>
                    <a:pt x="599" y="795"/>
                  </a:lnTo>
                  <a:lnTo>
                    <a:pt x="576" y="798"/>
                  </a:lnTo>
                  <a:lnTo>
                    <a:pt x="574" y="809"/>
                  </a:lnTo>
                  <a:lnTo>
                    <a:pt x="566" y="815"/>
                  </a:lnTo>
                  <a:lnTo>
                    <a:pt x="556" y="829"/>
                  </a:lnTo>
                  <a:lnTo>
                    <a:pt x="559" y="842"/>
                  </a:lnTo>
                  <a:lnTo>
                    <a:pt x="566" y="845"/>
                  </a:lnTo>
                  <a:lnTo>
                    <a:pt x="566" y="856"/>
                  </a:lnTo>
                  <a:lnTo>
                    <a:pt x="559" y="871"/>
                  </a:lnTo>
                  <a:lnTo>
                    <a:pt x="547" y="867"/>
                  </a:lnTo>
                  <a:lnTo>
                    <a:pt x="543" y="881"/>
                  </a:lnTo>
                  <a:lnTo>
                    <a:pt x="516" y="885"/>
                  </a:lnTo>
                  <a:lnTo>
                    <a:pt x="500" y="887"/>
                  </a:lnTo>
                  <a:lnTo>
                    <a:pt x="491" y="899"/>
                  </a:lnTo>
                  <a:lnTo>
                    <a:pt x="458" y="918"/>
                  </a:lnTo>
                  <a:lnTo>
                    <a:pt x="415" y="927"/>
                  </a:lnTo>
                  <a:lnTo>
                    <a:pt x="422" y="941"/>
                  </a:lnTo>
                  <a:lnTo>
                    <a:pt x="420" y="963"/>
                  </a:lnTo>
                  <a:lnTo>
                    <a:pt x="409" y="975"/>
                  </a:lnTo>
                  <a:lnTo>
                    <a:pt x="399" y="984"/>
                  </a:lnTo>
                  <a:lnTo>
                    <a:pt x="391" y="993"/>
                  </a:lnTo>
                  <a:lnTo>
                    <a:pt x="384" y="993"/>
                  </a:lnTo>
                  <a:lnTo>
                    <a:pt x="375" y="975"/>
                  </a:lnTo>
                  <a:lnTo>
                    <a:pt x="348" y="979"/>
                  </a:lnTo>
                  <a:lnTo>
                    <a:pt x="332" y="963"/>
                  </a:lnTo>
                  <a:lnTo>
                    <a:pt x="323" y="963"/>
                  </a:lnTo>
                  <a:lnTo>
                    <a:pt x="317" y="957"/>
                  </a:lnTo>
                  <a:lnTo>
                    <a:pt x="301" y="955"/>
                  </a:lnTo>
                  <a:lnTo>
                    <a:pt x="292" y="932"/>
                  </a:lnTo>
                  <a:lnTo>
                    <a:pt x="278" y="923"/>
                  </a:lnTo>
                  <a:lnTo>
                    <a:pt x="261" y="927"/>
                  </a:lnTo>
                  <a:lnTo>
                    <a:pt x="261" y="918"/>
                  </a:lnTo>
                  <a:lnTo>
                    <a:pt x="252" y="910"/>
                  </a:lnTo>
                  <a:lnTo>
                    <a:pt x="222" y="941"/>
                  </a:lnTo>
                  <a:lnTo>
                    <a:pt x="218" y="955"/>
                  </a:lnTo>
                  <a:lnTo>
                    <a:pt x="200" y="961"/>
                  </a:lnTo>
                  <a:lnTo>
                    <a:pt x="184" y="981"/>
                  </a:lnTo>
                  <a:lnTo>
                    <a:pt x="164" y="990"/>
                  </a:lnTo>
                  <a:lnTo>
                    <a:pt x="160" y="981"/>
                  </a:lnTo>
                  <a:lnTo>
                    <a:pt x="153" y="981"/>
                  </a:lnTo>
                  <a:lnTo>
                    <a:pt x="142" y="968"/>
                  </a:lnTo>
                  <a:lnTo>
                    <a:pt x="133" y="966"/>
                  </a:lnTo>
                  <a:lnTo>
                    <a:pt x="133" y="950"/>
                  </a:lnTo>
                  <a:lnTo>
                    <a:pt x="164" y="909"/>
                  </a:lnTo>
                  <a:lnTo>
                    <a:pt x="162" y="894"/>
                  </a:lnTo>
                  <a:lnTo>
                    <a:pt x="171" y="871"/>
                  </a:lnTo>
                  <a:lnTo>
                    <a:pt x="169" y="863"/>
                  </a:lnTo>
                  <a:lnTo>
                    <a:pt x="177" y="863"/>
                  </a:lnTo>
                  <a:lnTo>
                    <a:pt x="184" y="871"/>
                  </a:lnTo>
                  <a:lnTo>
                    <a:pt x="186" y="871"/>
                  </a:lnTo>
                  <a:lnTo>
                    <a:pt x="186" y="853"/>
                  </a:lnTo>
                  <a:lnTo>
                    <a:pt x="171" y="851"/>
                  </a:lnTo>
                  <a:lnTo>
                    <a:pt x="166" y="842"/>
                  </a:lnTo>
                  <a:lnTo>
                    <a:pt x="160" y="845"/>
                  </a:lnTo>
                  <a:lnTo>
                    <a:pt x="157" y="829"/>
                  </a:lnTo>
                  <a:lnTo>
                    <a:pt x="140" y="818"/>
                  </a:lnTo>
                  <a:lnTo>
                    <a:pt x="146" y="791"/>
                  </a:lnTo>
                  <a:lnTo>
                    <a:pt x="122" y="804"/>
                  </a:lnTo>
                  <a:lnTo>
                    <a:pt x="119" y="798"/>
                  </a:lnTo>
                  <a:lnTo>
                    <a:pt x="124" y="793"/>
                  </a:lnTo>
                  <a:lnTo>
                    <a:pt x="124" y="777"/>
                  </a:lnTo>
                  <a:lnTo>
                    <a:pt x="108" y="775"/>
                  </a:lnTo>
                  <a:lnTo>
                    <a:pt x="102" y="762"/>
                  </a:lnTo>
                  <a:lnTo>
                    <a:pt x="108" y="741"/>
                  </a:lnTo>
                  <a:lnTo>
                    <a:pt x="115" y="746"/>
                  </a:lnTo>
                  <a:lnTo>
                    <a:pt x="126" y="715"/>
                  </a:lnTo>
                  <a:lnTo>
                    <a:pt x="124" y="710"/>
                  </a:lnTo>
                  <a:lnTo>
                    <a:pt x="133" y="686"/>
                  </a:lnTo>
                  <a:lnTo>
                    <a:pt x="133" y="667"/>
                  </a:lnTo>
                  <a:lnTo>
                    <a:pt x="142" y="667"/>
                  </a:lnTo>
                  <a:lnTo>
                    <a:pt x="157" y="618"/>
                  </a:lnTo>
                  <a:lnTo>
                    <a:pt x="169" y="612"/>
                  </a:lnTo>
                  <a:lnTo>
                    <a:pt x="171" y="593"/>
                  </a:lnTo>
                  <a:lnTo>
                    <a:pt x="153" y="558"/>
                  </a:lnTo>
                  <a:lnTo>
                    <a:pt x="142" y="560"/>
                  </a:lnTo>
                  <a:lnTo>
                    <a:pt x="133" y="535"/>
                  </a:lnTo>
                  <a:lnTo>
                    <a:pt x="126" y="531"/>
                  </a:lnTo>
                  <a:lnTo>
                    <a:pt x="119" y="547"/>
                  </a:lnTo>
                  <a:lnTo>
                    <a:pt x="79" y="542"/>
                  </a:lnTo>
                  <a:lnTo>
                    <a:pt x="70" y="567"/>
                  </a:lnTo>
                  <a:lnTo>
                    <a:pt x="32" y="567"/>
                  </a:lnTo>
                  <a:lnTo>
                    <a:pt x="16" y="454"/>
                  </a:lnTo>
                  <a:lnTo>
                    <a:pt x="9" y="448"/>
                  </a:lnTo>
                  <a:lnTo>
                    <a:pt x="0" y="455"/>
                  </a:lnTo>
                  <a:lnTo>
                    <a:pt x="0" y="443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6" name="Freeform 96"/>
            <p:cNvSpPr>
              <a:spLocks noChangeAspect="1"/>
            </p:cNvSpPr>
            <p:nvPr/>
          </p:nvSpPr>
          <p:spPr bwMode="auto">
            <a:xfrm>
              <a:off x="3711167" y="5306648"/>
              <a:ext cx="1098223" cy="755821"/>
            </a:xfrm>
            <a:custGeom>
              <a:avLst/>
              <a:gdLst>
                <a:gd name="T0" fmla="*/ 2147483647 w 1313"/>
                <a:gd name="T1" fmla="*/ 2147483647 h 1087"/>
                <a:gd name="T2" fmla="*/ 2147483647 w 1313"/>
                <a:gd name="T3" fmla="*/ 2147483647 h 1087"/>
                <a:gd name="T4" fmla="*/ 2147483647 w 1313"/>
                <a:gd name="T5" fmla="*/ 2147483647 h 1087"/>
                <a:gd name="T6" fmla="*/ 2147483647 w 1313"/>
                <a:gd name="T7" fmla="*/ 2147483647 h 1087"/>
                <a:gd name="T8" fmla="*/ 2147483647 w 1313"/>
                <a:gd name="T9" fmla="*/ 2147483647 h 1087"/>
                <a:gd name="T10" fmla="*/ 2147483647 w 1313"/>
                <a:gd name="T11" fmla="*/ 2147483647 h 1087"/>
                <a:gd name="T12" fmla="*/ 2147483647 w 1313"/>
                <a:gd name="T13" fmla="*/ 2147483647 h 1087"/>
                <a:gd name="T14" fmla="*/ 2147483647 w 1313"/>
                <a:gd name="T15" fmla="*/ 2147483647 h 1087"/>
                <a:gd name="T16" fmla="*/ 2147483647 w 1313"/>
                <a:gd name="T17" fmla="*/ 2147483647 h 1087"/>
                <a:gd name="T18" fmla="*/ 2147483647 w 1313"/>
                <a:gd name="T19" fmla="*/ 2147483647 h 1087"/>
                <a:gd name="T20" fmla="*/ 2147483647 w 1313"/>
                <a:gd name="T21" fmla="*/ 2147483647 h 1087"/>
                <a:gd name="T22" fmla="*/ 2147483647 w 1313"/>
                <a:gd name="T23" fmla="*/ 2147483647 h 1087"/>
                <a:gd name="T24" fmla="*/ 2147483647 w 1313"/>
                <a:gd name="T25" fmla="*/ 2147483647 h 1087"/>
                <a:gd name="T26" fmla="*/ 2147483647 w 1313"/>
                <a:gd name="T27" fmla="*/ 2147483647 h 1087"/>
                <a:gd name="T28" fmla="*/ 2147483647 w 1313"/>
                <a:gd name="T29" fmla="*/ 2147483647 h 1087"/>
                <a:gd name="T30" fmla="*/ 2147483647 w 1313"/>
                <a:gd name="T31" fmla="*/ 2147483647 h 1087"/>
                <a:gd name="T32" fmla="*/ 2147483647 w 1313"/>
                <a:gd name="T33" fmla="*/ 2147483647 h 1087"/>
                <a:gd name="T34" fmla="*/ 2147483647 w 1313"/>
                <a:gd name="T35" fmla="*/ 2147483647 h 1087"/>
                <a:gd name="T36" fmla="*/ 2147483647 w 1313"/>
                <a:gd name="T37" fmla="*/ 2147483647 h 1087"/>
                <a:gd name="T38" fmla="*/ 2147483647 w 1313"/>
                <a:gd name="T39" fmla="*/ 2147483647 h 1087"/>
                <a:gd name="T40" fmla="*/ 2147483647 w 1313"/>
                <a:gd name="T41" fmla="*/ 2147483647 h 1087"/>
                <a:gd name="T42" fmla="*/ 2147483647 w 1313"/>
                <a:gd name="T43" fmla="*/ 2147483647 h 1087"/>
                <a:gd name="T44" fmla="*/ 2147483647 w 1313"/>
                <a:gd name="T45" fmla="*/ 2147483647 h 1087"/>
                <a:gd name="T46" fmla="*/ 2147483647 w 1313"/>
                <a:gd name="T47" fmla="*/ 2147483647 h 1087"/>
                <a:gd name="T48" fmla="*/ 2147483647 w 1313"/>
                <a:gd name="T49" fmla="*/ 2147483647 h 1087"/>
                <a:gd name="T50" fmla="*/ 2147483647 w 1313"/>
                <a:gd name="T51" fmla="*/ 2147483647 h 1087"/>
                <a:gd name="T52" fmla="*/ 2147483647 w 1313"/>
                <a:gd name="T53" fmla="*/ 2147483647 h 1087"/>
                <a:gd name="T54" fmla="*/ 2147483647 w 1313"/>
                <a:gd name="T55" fmla="*/ 2147483647 h 1087"/>
                <a:gd name="T56" fmla="*/ 2147483647 w 1313"/>
                <a:gd name="T57" fmla="*/ 2147483647 h 1087"/>
                <a:gd name="T58" fmla="*/ 2147483647 w 1313"/>
                <a:gd name="T59" fmla="*/ 2147483647 h 1087"/>
                <a:gd name="T60" fmla="*/ 2147483647 w 1313"/>
                <a:gd name="T61" fmla="*/ 2147483647 h 1087"/>
                <a:gd name="T62" fmla="*/ 2147483647 w 1313"/>
                <a:gd name="T63" fmla="*/ 2147483647 h 1087"/>
                <a:gd name="T64" fmla="*/ 2147483647 w 1313"/>
                <a:gd name="T65" fmla="*/ 2147483647 h 1087"/>
                <a:gd name="T66" fmla="*/ 2147483647 w 1313"/>
                <a:gd name="T67" fmla="*/ 2147483647 h 1087"/>
                <a:gd name="T68" fmla="*/ 2147483647 w 1313"/>
                <a:gd name="T69" fmla="*/ 2147483647 h 1087"/>
                <a:gd name="T70" fmla="*/ 2147483647 w 1313"/>
                <a:gd name="T71" fmla="*/ 2147483647 h 1087"/>
                <a:gd name="T72" fmla="*/ 2147483647 w 1313"/>
                <a:gd name="T73" fmla="*/ 2147483647 h 1087"/>
                <a:gd name="T74" fmla="*/ 2147483647 w 1313"/>
                <a:gd name="T75" fmla="*/ 2147483647 h 1087"/>
                <a:gd name="T76" fmla="*/ 2147483647 w 1313"/>
                <a:gd name="T77" fmla="*/ 2147483647 h 1087"/>
                <a:gd name="T78" fmla="*/ 2147483647 w 1313"/>
                <a:gd name="T79" fmla="*/ 2147483647 h 1087"/>
                <a:gd name="T80" fmla="*/ 2147483647 w 1313"/>
                <a:gd name="T81" fmla="*/ 2147483647 h 1087"/>
                <a:gd name="T82" fmla="*/ 2147483647 w 1313"/>
                <a:gd name="T83" fmla="*/ 2147483647 h 1087"/>
                <a:gd name="T84" fmla="*/ 2147483647 w 1313"/>
                <a:gd name="T85" fmla="*/ 2147483647 h 1087"/>
                <a:gd name="T86" fmla="*/ 2147483647 w 1313"/>
                <a:gd name="T87" fmla="*/ 2147483647 h 1087"/>
                <a:gd name="T88" fmla="*/ 2147483647 w 1313"/>
                <a:gd name="T89" fmla="*/ 2147483647 h 1087"/>
                <a:gd name="T90" fmla="*/ 2147483647 w 1313"/>
                <a:gd name="T91" fmla="*/ 2147483647 h 1087"/>
                <a:gd name="T92" fmla="*/ 2147483647 w 1313"/>
                <a:gd name="T93" fmla="*/ 2147483647 h 1087"/>
                <a:gd name="T94" fmla="*/ 2147483647 w 1313"/>
                <a:gd name="T95" fmla="*/ 2147483647 h 1087"/>
                <a:gd name="T96" fmla="*/ 2147483647 w 1313"/>
                <a:gd name="T97" fmla="*/ 2147483647 h 1087"/>
                <a:gd name="T98" fmla="*/ 2147483647 w 1313"/>
                <a:gd name="T99" fmla="*/ 2147483647 h 1087"/>
                <a:gd name="T100" fmla="*/ 2147483647 w 1313"/>
                <a:gd name="T101" fmla="*/ 2147483647 h 1087"/>
                <a:gd name="T102" fmla="*/ 2147483647 w 1313"/>
                <a:gd name="T103" fmla="*/ 2147483647 h 1087"/>
                <a:gd name="T104" fmla="*/ 2147483647 w 1313"/>
                <a:gd name="T105" fmla="*/ 2147483647 h 1087"/>
                <a:gd name="T106" fmla="*/ 2147483647 w 1313"/>
                <a:gd name="T107" fmla="*/ 2147483647 h 1087"/>
                <a:gd name="T108" fmla="*/ 2147483647 w 1313"/>
                <a:gd name="T109" fmla="*/ 2147483647 h 1087"/>
                <a:gd name="T110" fmla="*/ 2147483647 w 1313"/>
                <a:gd name="T111" fmla="*/ 2147483647 h 1087"/>
                <a:gd name="T112" fmla="*/ 2147483647 w 1313"/>
                <a:gd name="T113" fmla="*/ 2147483647 h 1087"/>
                <a:gd name="T114" fmla="*/ 2147483647 w 1313"/>
                <a:gd name="T115" fmla="*/ 2147483647 h 1087"/>
                <a:gd name="T116" fmla="*/ 2147483647 w 1313"/>
                <a:gd name="T117" fmla="*/ 2147483647 h 1087"/>
                <a:gd name="T118" fmla="*/ 2147483647 w 1313"/>
                <a:gd name="T119" fmla="*/ 2147483647 h 1087"/>
                <a:gd name="T120" fmla="*/ 2147483647 w 1313"/>
                <a:gd name="T121" fmla="*/ 2147483647 h 1087"/>
                <a:gd name="T122" fmla="*/ 2147483647 w 1313"/>
                <a:gd name="T123" fmla="*/ 2147483647 h 1087"/>
                <a:gd name="T124" fmla="*/ 2147483647 w 1313"/>
                <a:gd name="T125" fmla="*/ 2147483647 h 10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13"/>
                <a:gd name="T190" fmla="*/ 0 h 1087"/>
                <a:gd name="T191" fmla="*/ 1313 w 1313"/>
                <a:gd name="T192" fmla="*/ 1087 h 10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13" h="1087">
                  <a:moveTo>
                    <a:pt x="0" y="358"/>
                  </a:moveTo>
                  <a:lnTo>
                    <a:pt x="9" y="343"/>
                  </a:lnTo>
                  <a:lnTo>
                    <a:pt x="18" y="345"/>
                  </a:lnTo>
                  <a:lnTo>
                    <a:pt x="29" y="358"/>
                  </a:lnTo>
                  <a:lnTo>
                    <a:pt x="36" y="358"/>
                  </a:lnTo>
                  <a:lnTo>
                    <a:pt x="40" y="367"/>
                  </a:lnTo>
                  <a:lnTo>
                    <a:pt x="60" y="358"/>
                  </a:lnTo>
                  <a:lnTo>
                    <a:pt x="76" y="338"/>
                  </a:lnTo>
                  <a:lnTo>
                    <a:pt x="94" y="332"/>
                  </a:lnTo>
                  <a:lnTo>
                    <a:pt x="98" y="318"/>
                  </a:lnTo>
                  <a:lnTo>
                    <a:pt x="128" y="287"/>
                  </a:lnTo>
                  <a:lnTo>
                    <a:pt x="137" y="295"/>
                  </a:lnTo>
                  <a:lnTo>
                    <a:pt x="137" y="304"/>
                  </a:lnTo>
                  <a:lnTo>
                    <a:pt x="154" y="300"/>
                  </a:lnTo>
                  <a:lnTo>
                    <a:pt x="168" y="309"/>
                  </a:lnTo>
                  <a:lnTo>
                    <a:pt x="177" y="332"/>
                  </a:lnTo>
                  <a:lnTo>
                    <a:pt x="193" y="334"/>
                  </a:lnTo>
                  <a:lnTo>
                    <a:pt x="199" y="340"/>
                  </a:lnTo>
                  <a:lnTo>
                    <a:pt x="208" y="340"/>
                  </a:lnTo>
                  <a:lnTo>
                    <a:pt x="224" y="356"/>
                  </a:lnTo>
                  <a:lnTo>
                    <a:pt x="251" y="352"/>
                  </a:lnTo>
                  <a:lnTo>
                    <a:pt x="260" y="370"/>
                  </a:lnTo>
                  <a:lnTo>
                    <a:pt x="267" y="370"/>
                  </a:lnTo>
                  <a:lnTo>
                    <a:pt x="275" y="361"/>
                  </a:lnTo>
                  <a:lnTo>
                    <a:pt x="285" y="352"/>
                  </a:lnTo>
                  <a:lnTo>
                    <a:pt x="296" y="340"/>
                  </a:lnTo>
                  <a:lnTo>
                    <a:pt x="298" y="318"/>
                  </a:lnTo>
                  <a:lnTo>
                    <a:pt x="291" y="304"/>
                  </a:lnTo>
                  <a:lnTo>
                    <a:pt x="334" y="295"/>
                  </a:lnTo>
                  <a:lnTo>
                    <a:pt x="367" y="276"/>
                  </a:lnTo>
                  <a:lnTo>
                    <a:pt x="376" y="264"/>
                  </a:lnTo>
                  <a:lnTo>
                    <a:pt x="392" y="262"/>
                  </a:lnTo>
                  <a:lnTo>
                    <a:pt x="419" y="258"/>
                  </a:lnTo>
                  <a:lnTo>
                    <a:pt x="423" y="244"/>
                  </a:lnTo>
                  <a:lnTo>
                    <a:pt x="435" y="248"/>
                  </a:lnTo>
                  <a:lnTo>
                    <a:pt x="442" y="233"/>
                  </a:lnTo>
                  <a:lnTo>
                    <a:pt x="442" y="222"/>
                  </a:lnTo>
                  <a:lnTo>
                    <a:pt x="435" y="219"/>
                  </a:lnTo>
                  <a:lnTo>
                    <a:pt x="432" y="206"/>
                  </a:lnTo>
                  <a:lnTo>
                    <a:pt x="442" y="192"/>
                  </a:lnTo>
                  <a:lnTo>
                    <a:pt x="450" y="186"/>
                  </a:lnTo>
                  <a:lnTo>
                    <a:pt x="452" y="175"/>
                  </a:lnTo>
                  <a:lnTo>
                    <a:pt x="475" y="172"/>
                  </a:lnTo>
                  <a:lnTo>
                    <a:pt x="480" y="168"/>
                  </a:lnTo>
                  <a:lnTo>
                    <a:pt x="480" y="181"/>
                  </a:lnTo>
                  <a:lnTo>
                    <a:pt x="495" y="188"/>
                  </a:lnTo>
                  <a:lnTo>
                    <a:pt x="497" y="199"/>
                  </a:lnTo>
                  <a:lnTo>
                    <a:pt x="491" y="206"/>
                  </a:lnTo>
                  <a:lnTo>
                    <a:pt x="511" y="215"/>
                  </a:lnTo>
                  <a:lnTo>
                    <a:pt x="511" y="230"/>
                  </a:lnTo>
                  <a:lnTo>
                    <a:pt x="520" y="239"/>
                  </a:lnTo>
                  <a:lnTo>
                    <a:pt x="520" y="253"/>
                  </a:lnTo>
                  <a:lnTo>
                    <a:pt x="551" y="230"/>
                  </a:lnTo>
                  <a:lnTo>
                    <a:pt x="551" y="248"/>
                  </a:lnTo>
                  <a:lnTo>
                    <a:pt x="560" y="257"/>
                  </a:lnTo>
                  <a:lnTo>
                    <a:pt x="567" y="248"/>
                  </a:lnTo>
                  <a:lnTo>
                    <a:pt x="574" y="264"/>
                  </a:lnTo>
                  <a:lnTo>
                    <a:pt x="569" y="275"/>
                  </a:lnTo>
                  <a:lnTo>
                    <a:pt x="583" y="275"/>
                  </a:lnTo>
                  <a:lnTo>
                    <a:pt x="589" y="269"/>
                  </a:lnTo>
                  <a:lnTo>
                    <a:pt x="614" y="258"/>
                  </a:lnTo>
                  <a:lnTo>
                    <a:pt x="630" y="253"/>
                  </a:lnTo>
                  <a:lnTo>
                    <a:pt x="636" y="233"/>
                  </a:lnTo>
                  <a:lnTo>
                    <a:pt x="634" y="219"/>
                  </a:lnTo>
                  <a:lnTo>
                    <a:pt x="643" y="215"/>
                  </a:lnTo>
                  <a:lnTo>
                    <a:pt x="636" y="206"/>
                  </a:lnTo>
                  <a:lnTo>
                    <a:pt x="641" y="201"/>
                  </a:lnTo>
                  <a:lnTo>
                    <a:pt x="650" y="211"/>
                  </a:lnTo>
                  <a:lnTo>
                    <a:pt x="665" y="188"/>
                  </a:lnTo>
                  <a:lnTo>
                    <a:pt x="668" y="186"/>
                  </a:lnTo>
                  <a:lnTo>
                    <a:pt x="674" y="195"/>
                  </a:lnTo>
                  <a:lnTo>
                    <a:pt x="679" y="195"/>
                  </a:lnTo>
                  <a:lnTo>
                    <a:pt x="681" y="206"/>
                  </a:lnTo>
                  <a:lnTo>
                    <a:pt x="693" y="204"/>
                  </a:lnTo>
                  <a:lnTo>
                    <a:pt x="711" y="230"/>
                  </a:lnTo>
                  <a:lnTo>
                    <a:pt x="717" y="230"/>
                  </a:lnTo>
                  <a:lnTo>
                    <a:pt x="711" y="199"/>
                  </a:lnTo>
                  <a:lnTo>
                    <a:pt x="728" y="188"/>
                  </a:lnTo>
                  <a:lnTo>
                    <a:pt x="721" y="181"/>
                  </a:lnTo>
                  <a:lnTo>
                    <a:pt x="733" y="168"/>
                  </a:lnTo>
                  <a:lnTo>
                    <a:pt x="748" y="170"/>
                  </a:lnTo>
                  <a:lnTo>
                    <a:pt x="742" y="172"/>
                  </a:lnTo>
                  <a:lnTo>
                    <a:pt x="748" y="186"/>
                  </a:lnTo>
                  <a:lnTo>
                    <a:pt x="773" y="183"/>
                  </a:lnTo>
                  <a:lnTo>
                    <a:pt x="786" y="192"/>
                  </a:lnTo>
                  <a:lnTo>
                    <a:pt x="795" y="186"/>
                  </a:lnTo>
                  <a:lnTo>
                    <a:pt x="787" y="168"/>
                  </a:lnTo>
                  <a:lnTo>
                    <a:pt x="795" y="147"/>
                  </a:lnTo>
                  <a:lnTo>
                    <a:pt x="782" y="147"/>
                  </a:lnTo>
                  <a:lnTo>
                    <a:pt x="775" y="157"/>
                  </a:lnTo>
                  <a:lnTo>
                    <a:pt x="764" y="157"/>
                  </a:lnTo>
                  <a:lnTo>
                    <a:pt x="767" y="147"/>
                  </a:lnTo>
                  <a:lnTo>
                    <a:pt x="778" y="145"/>
                  </a:lnTo>
                  <a:lnTo>
                    <a:pt x="786" y="134"/>
                  </a:lnTo>
                  <a:lnTo>
                    <a:pt x="809" y="130"/>
                  </a:lnTo>
                  <a:lnTo>
                    <a:pt x="805" y="139"/>
                  </a:lnTo>
                  <a:lnTo>
                    <a:pt x="813" y="139"/>
                  </a:lnTo>
                  <a:lnTo>
                    <a:pt x="813" y="130"/>
                  </a:lnTo>
                  <a:lnTo>
                    <a:pt x="818" y="130"/>
                  </a:lnTo>
                  <a:lnTo>
                    <a:pt x="818" y="145"/>
                  </a:lnTo>
                  <a:lnTo>
                    <a:pt x="836" y="147"/>
                  </a:lnTo>
                  <a:lnTo>
                    <a:pt x="841" y="123"/>
                  </a:lnTo>
                  <a:lnTo>
                    <a:pt x="858" y="101"/>
                  </a:lnTo>
                  <a:lnTo>
                    <a:pt x="854" y="94"/>
                  </a:lnTo>
                  <a:lnTo>
                    <a:pt x="865" y="78"/>
                  </a:lnTo>
                  <a:lnTo>
                    <a:pt x="874" y="87"/>
                  </a:lnTo>
                  <a:lnTo>
                    <a:pt x="888" y="76"/>
                  </a:lnTo>
                  <a:lnTo>
                    <a:pt x="905" y="87"/>
                  </a:lnTo>
                  <a:lnTo>
                    <a:pt x="901" y="96"/>
                  </a:lnTo>
                  <a:lnTo>
                    <a:pt x="897" y="110"/>
                  </a:lnTo>
                  <a:lnTo>
                    <a:pt x="910" y="110"/>
                  </a:lnTo>
                  <a:lnTo>
                    <a:pt x="915" y="116"/>
                  </a:lnTo>
                  <a:lnTo>
                    <a:pt x="925" y="105"/>
                  </a:lnTo>
                  <a:lnTo>
                    <a:pt x="917" y="89"/>
                  </a:lnTo>
                  <a:lnTo>
                    <a:pt x="919" y="78"/>
                  </a:lnTo>
                  <a:lnTo>
                    <a:pt x="934" y="72"/>
                  </a:lnTo>
                  <a:lnTo>
                    <a:pt x="939" y="54"/>
                  </a:lnTo>
                  <a:lnTo>
                    <a:pt x="950" y="42"/>
                  </a:lnTo>
                  <a:lnTo>
                    <a:pt x="953" y="47"/>
                  </a:lnTo>
                  <a:lnTo>
                    <a:pt x="973" y="47"/>
                  </a:lnTo>
                  <a:lnTo>
                    <a:pt x="979" y="60"/>
                  </a:lnTo>
                  <a:lnTo>
                    <a:pt x="966" y="69"/>
                  </a:lnTo>
                  <a:lnTo>
                    <a:pt x="966" y="76"/>
                  </a:lnTo>
                  <a:lnTo>
                    <a:pt x="980" y="78"/>
                  </a:lnTo>
                  <a:lnTo>
                    <a:pt x="988" y="71"/>
                  </a:lnTo>
                  <a:lnTo>
                    <a:pt x="997" y="94"/>
                  </a:lnTo>
                  <a:lnTo>
                    <a:pt x="1008" y="92"/>
                  </a:lnTo>
                  <a:lnTo>
                    <a:pt x="1017" y="65"/>
                  </a:lnTo>
                  <a:lnTo>
                    <a:pt x="1035" y="47"/>
                  </a:lnTo>
                  <a:lnTo>
                    <a:pt x="1040" y="47"/>
                  </a:lnTo>
                  <a:lnTo>
                    <a:pt x="1047" y="29"/>
                  </a:lnTo>
                  <a:lnTo>
                    <a:pt x="1062" y="13"/>
                  </a:lnTo>
                  <a:lnTo>
                    <a:pt x="1064" y="17"/>
                  </a:lnTo>
                  <a:lnTo>
                    <a:pt x="1080" y="17"/>
                  </a:lnTo>
                  <a:lnTo>
                    <a:pt x="1085" y="29"/>
                  </a:lnTo>
                  <a:lnTo>
                    <a:pt x="1110" y="29"/>
                  </a:lnTo>
                  <a:lnTo>
                    <a:pt x="1118" y="0"/>
                  </a:lnTo>
                  <a:lnTo>
                    <a:pt x="1125" y="13"/>
                  </a:lnTo>
                  <a:lnTo>
                    <a:pt x="1157" y="18"/>
                  </a:lnTo>
                  <a:lnTo>
                    <a:pt x="1157" y="26"/>
                  </a:lnTo>
                  <a:lnTo>
                    <a:pt x="1170" y="26"/>
                  </a:lnTo>
                  <a:lnTo>
                    <a:pt x="1168" y="72"/>
                  </a:lnTo>
                  <a:lnTo>
                    <a:pt x="1156" y="94"/>
                  </a:lnTo>
                  <a:lnTo>
                    <a:pt x="1165" y="112"/>
                  </a:lnTo>
                  <a:lnTo>
                    <a:pt x="1172" y="118"/>
                  </a:lnTo>
                  <a:lnTo>
                    <a:pt x="1172" y="112"/>
                  </a:lnTo>
                  <a:lnTo>
                    <a:pt x="1188" y="105"/>
                  </a:lnTo>
                  <a:lnTo>
                    <a:pt x="1192" y="112"/>
                  </a:lnTo>
                  <a:lnTo>
                    <a:pt x="1208" y="116"/>
                  </a:lnTo>
                  <a:lnTo>
                    <a:pt x="1195" y="123"/>
                  </a:lnTo>
                  <a:lnTo>
                    <a:pt x="1201" y="134"/>
                  </a:lnTo>
                  <a:lnTo>
                    <a:pt x="1195" y="134"/>
                  </a:lnTo>
                  <a:lnTo>
                    <a:pt x="1195" y="141"/>
                  </a:lnTo>
                  <a:lnTo>
                    <a:pt x="1179" y="147"/>
                  </a:lnTo>
                  <a:lnTo>
                    <a:pt x="1179" y="163"/>
                  </a:lnTo>
                  <a:lnTo>
                    <a:pt x="1185" y="170"/>
                  </a:lnTo>
                  <a:lnTo>
                    <a:pt x="1183" y="193"/>
                  </a:lnTo>
                  <a:lnTo>
                    <a:pt x="1168" y="219"/>
                  </a:lnTo>
                  <a:lnTo>
                    <a:pt x="1157" y="224"/>
                  </a:lnTo>
                  <a:lnTo>
                    <a:pt x="1145" y="244"/>
                  </a:lnTo>
                  <a:lnTo>
                    <a:pt x="1141" y="257"/>
                  </a:lnTo>
                  <a:lnTo>
                    <a:pt x="1127" y="267"/>
                  </a:lnTo>
                  <a:lnTo>
                    <a:pt x="1118" y="287"/>
                  </a:lnTo>
                  <a:lnTo>
                    <a:pt x="1118" y="300"/>
                  </a:lnTo>
                  <a:lnTo>
                    <a:pt x="1127" y="322"/>
                  </a:lnTo>
                  <a:lnTo>
                    <a:pt x="1141" y="316"/>
                  </a:lnTo>
                  <a:lnTo>
                    <a:pt x="1145" y="300"/>
                  </a:lnTo>
                  <a:lnTo>
                    <a:pt x="1157" y="287"/>
                  </a:lnTo>
                  <a:lnTo>
                    <a:pt x="1163" y="276"/>
                  </a:lnTo>
                  <a:lnTo>
                    <a:pt x="1172" y="271"/>
                  </a:lnTo>
                  <a:lnTo>
                    <a:pt x="1183" y="282"/>
                  </a:lnTo>
                  <a:lnTo>
                    <a:pt x="1186" y="282"/>
                  </a:lnTo>
                  <a:lnTo>
                    <a:pt x="1188" y="275"/>
                  </a:lnTo>
                  <a:lnTo>
                    <a:pt x="1201" y="282"/>
                  </a:lnTo>
                  <a:lnTo>
                    <a:pt x="1199" y="293"/>
                  </a:lnTo>
                  <a:lnTo>
                    <a:pt x="1206" y="298"/>
                  </a:lnTo>
                  <a:lnTo>
                    <a:pt x="1201" y="311"/>
                  </a:lnTo>
                  <a:lnTo>
                    <a:pt x="1206" y="327"/>
                  </a:lnTo>
                  <a:lnTo>
                    <a:pt x="1203" y="334"/>
                  </a:lnTo>
                  <a:lnTo>
                    <a:pt x="1208" y="345"/>
                  </a:lnTo>
                  <a:lnTo>
                    <a:pt x="1201" y="370"/>
                  </a:lnTo>
                  <a:lnTo>
                    <a:pt x="1213" y="374"/>
                  </a:lnTo>
                  <a:lnTo>
                    <a:pt x="1217" y="381"/>
                  </a:lnTo>
                  <a:lnTo>
                    <a:pt x="1226" y="374"/>
                  </a:lnTo>
                  <a:lnTo>
                    <a:pt x="1230" y="369"/>
                  </a:lnTo>
                  <a:lnTo>
                    <a:pt x="1237" y="369"/>
                  </a:lnTo>
                  <a:lnTo>
                    <a:pt x="1244" y="347"/>
                  </a:lnTo>
                  <a:lnTo>
                    <a:pt x="1260" y="347"/>
                  </a:lnTo>
                  <a:lnTo>
                    <a:pt x="1278" y="352"/>
                  </a:lnTo>
                  <a:lnTo>
                    <a:pt x="1291" y="351"/>
                  </a:lnTo>
                  <a:lnTo>
                    <a:pt x="1302" y="356"/>
                  </a:lnTo>
                  <a:lnTo>
                    <a:pt x="1293" y="358"/>
                  </a:lnTo>
                  <a:lnTo>
                    <a:pt x="1287" y="369"/>
                  </a:lnTo>
                  <a:lnTo>
                    <a:pt x="1291" y="376"/>
                  </a:lnTo>
                  <a:lnTo>
                    <a:pt x="1286" y="381"/>
                  </a:lnTo>
                  <a:lnTo>
                    <a:pt x="1300" y="399"/>
                  </a:lnTo>
                  <a:lnTo>
                    <a:pt x="1298" y="415"/>
                  </a:lnTo>
                  <a:lnTo>
                    <a:pt x="1313" y="443"/>
                  </a:lnTo>
                  <a:lnTo>
                    <a:pt x="1300" y="461"/>
                  </a:lnTo>
                  <a:lnTo>
                    <a:pt x="1293" y="462"/>
                  </a:lnTo>
                  <a:lnTo>
                    <a:pt x="1286" y="470"/>
                  </a:lnTo>
                  <a:lnTo>
                    <a:pt x="1278" y="470"/>
                  </a:lnTo>
                  <a:lnTo>
                    <a:pt x="1278" y="499"/>
                  </a:lnTo>
                  <a:lnTo>
                    <a:pt x="1287" y="526"/>
                  </a:lnTo>
                  <a:lnTo>
                    <a:pt x="1278" y="536"/>
                  </a:lnTo>
                  <a:lnTo>
                    <a:pt x="1277" y="533"/>
                  </a:lnTo>
                  <a:lnTo>
                    <a:pt x="1277" y="542"/>
                  </a:lnTo>
                  <a:lnTo>
                    <a:pt x="1269" y="545"/>
                  </a:lnTo>
                  <a:lnTo>
                    <a:pt x="1268" y="562"/>
                  </a:lnTo>
                  <a:lnTo>
                    <a:pt x="1249" y="556"/>
                  </a:lnTo>
                  <a:lnTo>
                    <a:pt x="1248" y="560"/>
                  </a:lnTo>
                  <a:lnTo>
                    <a:pt x="1240" y="556"/>
                  </a:lnTo>
                  <a:lnTo>
                    <a:pt x="1240" y="585"/>
                  </a:lnTo>
                  <a:lnTo>
                    <a:pt x="1233" y="598"/>
                  </a:lnTo>
                  <a:lnTo>
                    <a:pt x="1215" y="601"/>
                  </a:lnTo>
                  <a:lnTo>
                    <a:pt x="1199" y="638"/>
                  </a:lnTo>
                  <a:lnTo>
                    <a:pt x="1195" y="724"/>
                  </a:lnTo>
                  <a:lnTo>
                    <a:pt x="1203" y="730"/>
                  </a:lnTo>
                  <a:lnTo>
                    <a:pt x="1194" y="749"/>
                  </a:lnTo>
                  <a:lnTo>
                    <a:pt x="1194" y="764"/>
                  </a:lnTo>
                  <a:lnTo>
                    <a:pt x="1179" y="784"/>
                  </a:lnTo>
                  <a:lnTo>
                    <a:pt x="1163" y="796"/>
                  </a:lnTo>
                  <a:lnTo>
                    <a:pt x="1139" y="800"/>
                  </a:lnTo>
                  <a:lnTo>
                    <a:pt x="1141" y="805"/>
                  </a:lnTo>
                  <a:lnTo>
                    <a:pt x="1139" y="814"/>
                  </a:lnTo>
                  <a:lnTo>
                    <a:pt x="1125" y="820"/>
                  </a:lnTo>
                  <a:lnTo>
                    <a:pt x="1123" y="818"/>
                  </a:lnTo>
                  <a:lnTo>
                    <a:pt x="1118" y="825"/>
                  </a:lnTo>
                  <a:lnTo>
                    <a:pt x="1110" y="825"/>
                  </a:lnTo>
                  <a:lnTo>
                    <a:pt x="1109" y="831"/>
                  </a:lnTo>
                  <a:lnTo>
                    <a:pt x="1094" y="831"/>
                  </a:lnTo>
                  <a:lnTo>
                    <a:pt x="1094" y="840"/>
                  </a:lnTo>
                  <a:lnTo>
                    <a:pt x="1087" y="831"/>
                  </a:lnTo>
                  <a:lnTo>
                    <a:pt x="1080" y="860"/>
                  </a:lnTo>
                  <a:lnTo>
                    <a:pt x="1073" y="858"/>
                  </a:lnTo>
                  <a:lnTo>
                    <a:pt x="1078" y="867"/>
                  </a:lnTo>
                  <a:lnTo>
                    <a:pt x="1078" y="878"/>
                  </a:lnTo>
                  <a:lnTo>
                    <a:pt x="1087" y="883"/>
                  </a:lnTo>
                  <a:lnTo>
                    <a:pt x="1092" y="896"/>
                  </a:lnTo>
                  <a:lnTo>
                    <a:pt x="1080" y="896"/>
                  </a:lnTo>
                  <a:lnTo>
                    <a:pt x="1065" y="912"/>
                  </a:lnTo>
                  <a:lnTo>
                    <a:pt x="1071" y="919"/>
                  </a:lnTo>
                  <a:lnTo>
                    <a:pt x="1065" y="928"/>
                  </a:lnTo>
                  <a:lnTo>
                    <a:pt x="1056" y="917"/>
                  </a:lnTo>
                  <a:lnTo>
                    <a:pt x="1049" y="919"/>
                  </a:lnTo>
                  <a:lnTo>
                    <a:pt x="1045" y="928"/>
                  </a:lnTo>
                  <a:lnTo>
                    <a:pt x="1026" y="914"/>
                  </a:lnTo>
                  <a:lnTo>
                    <a:pt x="1020" y="923"/>
                  </a:lnTo>
                  <a:lnTo>
                    <a:pt x="1015" y="917"/>
                  </a:lnTo>
                  <a:lnTo>
                    <a:pt x="1011" y="925"/>
                  </a:lnTo>
                  <a:lnTo>
                    <a:pt x="1018" y="935"/>
                  </a:lnTo>
                  <a:lnTo>
                    <a:pt x="1017" y="964"/>
                  </a:lnTo>
                  <a:lnTo>
                    <a:pt x="1020" y="970"/>
                  </a:lnTo>
                  <a:lnTo>
                    <a:pt x="1018" y="986"/>
                  </a:lnTo>
                  <a:lnTo>
                    <a:pt x="1008" y="981"/>
                  </a:lnTo>
                  <a:lnTo>
                    <a:pt x="997" y="986"/>
                  </a:lnTo>
                  <a:lnTo>
                    <a:pt x="977" y="981"/>
                  </a:lnTo>
                  <a:lnTo>
                    <a:pt x="964" y="988"/>
                  </a:lnTo>
                  <a:lnTo>
                    <a:pt x="955" y="986"/>
                  </a:lnTo>
                  <a:lnTo>
                    <a:pt x="943" y="1004"/>
                  </a:lnTo>
                  <a:lnTo>
                    <a:pt x="946" y="1011"/>
                  </a:lnTo>
                  <a:lnTo>
                    <a:pt x="939" y="1033"/>
                  </a:lnTo>
                  <a:lnTo>
                    <a:pt x="919" y="1035"/>
                  </a:lnTo>
                  <a:lnTo>
                    <a:pt x="915" y="1029"/>
                  </a:lnTo>
                  <a:lnTo>
                    <a:pt x="910" y="1038"/>
                  </a:lnTo>
                  <a:lnTo>
                    <a:pt x="910" y="1047"/>
                  </a:lnTo>
                  <a:lnTo>
                    <a:pt x="908" y="1051"/>
                  </a:lnTo>
                  <a:lnTo>
                    <a:pt x="912" y="1062"/>
                  </a:lnTo>
                  <a:lnTo>
                    <a:pt x="912" y="1069"/>
                  </a:lnTo>
                  <a:lnTo>
                    <a:pt x="908" y="1074"/>
                  </a:lnTo>
                  <a:lnTo>
                    <a:pt x="894" y="1064"/>
                  </a:lnTo>
                  <a:lnTo>
                    <a:pt x="894" y="1062"/>
                  </a:lnTo>
                  <a:lnTo>
                    <a:pt x="897" y="1040"/>
                  </a:lnTo>
                  <a:lnTo>
                    <a:pt x="888" y="1047"/>
                  </a:lnTo>
                  <a:lnTo>
                    <a:pt x="888" y="1053"/>
                  </a:lnTo>
                  <a:lnTo>
                    <a:pt x="885" y="1051"/>
                  </a:lnTo>
                  <a:lnTo>
                    <a:pt x="887" y="1051"/>
                  </a:lnTo>
                  <a:lnTo>
                    <a:pt x="885" y="1046"/>
                  </a:lnTo>
                  <a:lnTo>
                    <a:pt x="887" y="1035"/>
                  </a:lnTo>
                  <a:lnTo>
                    <a:pt x="879" y="1040"/>
                  </a:lnTo>
                  <a:lnTo>
                    <a:pt x="878" y="1027"/>
                  </a:lnTo>
                  <a:lnTo>
                    <a:pt x="874" y="1022"/>
                  </a:lnTo>
                  <a:lnTo>
                    <a:pt x="881" y="1017"/>
                  </a:lnTo>
                  <a:lnTo>
                    <a:pt x="874" y="1011"/>
                  </a:lnTo>
                  <a:lnTo>
                    <a:pt x="865" y="1022"/>
                  </a:lnTo>
                  <a:lnTo>
                    <a:pt x="870" y="1024"/>
                  </a:lnTo>
                  <a:lnTo>
                    <a:pt x="867" y="1033"/>
                  </a:lnTo>
                  <a:lnTo>
                    <a:pt x="858" y="1033"/>
                  </a:lnTo>
                  <a:lnTo>
                    <a:pt x="870" y="1035"/>
                  </a:lnTo>
                  <a:lnTo>
                    <a:pt x="879" y="1047"/>
                  </a:lnTo>
                  <a:lnTo>
                    <a:pt x="874" y="1056"/>
                  </a:lnTo>
                  <a:lnTo>
                    <a:pt x="874" y="1062"/>
                  </a:lnTo>
                  <a:lnTo>
                    <a:pt x="872" y="1065"/>
                  </a:lnTo>
                  <a:lnTo>
                    <a:pt x="863" y="1074"/>
                  </a:lnTo>
                  <a:lnTo>
                    <a:pt x="860" y="1069"/>
                  </a:lnTo>
                  <a:lnTo>
                    <a:pt x="858" y="1074"/>
                  </a:lnTo>
                  <a:lnTo>
                    <a:pt x="851" y="1076"/>
                  </a:lnTo>
                  <a:lnTo>
                    <a:pt x="847" y="1076"/>
                  </a:lnTo>
                  <a:lnTo>
                    <a:pt x="841" y="1076"/>
                  </a:lnTo>
                  <a:lnTo>
                    <a:pt x="834" y="1076"/>
                  </a:lnTo>
                  <a:lnTo>
                    <a:pt x="829" y="1082"/>
                  </a:lnTo>
                  <a:lnTo>
                    <a:pt x="820" y="1082"/>
                  </a:lnTo>
                  <a:lnTo>
                    <a:pt x="816" y="1076"/>
                  </a:lnTo>
                  <a:lnTo>
                    <a:pt x="818" y="1082"/>
                  </a:lnTo>
                  <a:lnTo>
                    <a:pt x="811" y="1085"/>
                  </a:lnTo>
                  <a:lnTo>
                    <a:pt x="802" y="1087"/>
                  </a:lnTo>
                  <a:lnTo>
                    <a:pt x="787" y="1080"/>
                  </a:lnTo>
                  <a:lnTo>
                    <a:pt x="786" y="1082"/>
                  </a:lnTo>
                  <a:lnTo>
                    <a:pt x="786" y="1076"/>
                  </a:lnTo>
                  <a:lnTo>
                    <a:pt x="789" y="1071"/>
                  </a:lnTo>
                  <a:lnTo>
                    <a:pt x="796" y="1069"/>
                  </a:lnTo>
                  <a:lnTo>
                    <a:pt x="804" y="1064"/>
                  </a:lnTo>
                  <a:lnTo>
                    <a:pt x="805" y="1062"/>
                  </a:lnTo>
                  <a:lnTo>
                    <a:pt x="804" y="1046"/>
                  </a:lnTo>
                  <a:lnTo>
                    <a:pt x="802" y="1051"/>
                  </a:lnTo>
                  <a:lnTo>
                    <a:pt x="796" y="1047"/>
                  </a:lnTo>
                  <a:lnTo>
                    <a:pt x="795" y="1047"/>
                  </a:lnTo>
                  <a:lnTo>
                    <a:pt x="795" y="1046"/>
                  </a:lnTo>
                  <a:lnTo>
                    <a:pt x="791" y="1047"/>
                  </a:lnTo>
                  <a:lnTo>
                    <a:pt x="789" y="1046"/>
                  </a:lnTo>
                  <a:lnTo>
                    <a:pt x="789" y="1035"/>
                  </a:lnTo>
                  <a:lnTo>
                    <a:pt x="787" y="1038"/>
                  </a:lnTo>
                  <a:lnTo>
                    <a:pt x="775" y="1046"/>
                  </a:lnTo>
                  <a:lnTo>
                    <a:pt x="771" y="1046"/>
                  </a:lnTo>
                  <a:lnTo>
                    <a:pt x="764" y="1042"/>
                  </a:lnTo>
                  <a:lnTo>
                    <a:pt x="758" y="1040"/>
                  </a:lnTo>
                  <a:lnTo>
                    <a:pt x="758" y="1029"/>
                  </a:lnTo>
                  <a:lnTo>
                    <a:pt x="755" y="1029"/>
                  </a:lnTo>
                  <a:lnTo>
                    <a:pt x="751" y="1027"/>
                  </a:lnTo>
                  <a:lnTo>
                    <a:pt x="749" y="1022"/>
                  </a:lnTo>
                  <a:lnTo>
                    <a:pt x="755" y="1022"/>
                  </a:lnTo>
                  <a:lnTo>
                    <a:pt x="751" y="1013"/>
                  </a:lnTo>
                  <a:lnTo>
                    <a:pt x="755" y="1013"/>
                  </a:lnTo>
                  <a:lnTo>
                    <a:pt x="758" y="1013"/>
                  </a:lnTo>
                  <a:lnTo>
                    <a:pt x="760" y="1011"/>
                  </a:lnTo>
                  <a:lnTo>
                    <a:pt x="758" y="1009"/>
                  </a:lnTo>
                  <a:lnTo>
                    <a:pt x="757" y="1009"/>
                  </a:lnTo>
                  <a:lnTo>
                    <a:pt x="757" y="1011"/>
                  </a:lnTo>
                  <a:lnTo>
                    <a:pt x="751" y="1011"/>
                  </a:lnTo>
                  <a:lnTo>
                    <a:pt x="755" y="1004"/>
                  </a:lnTo>
                  <a:lnTo>
                    <a:pt x="749" y="1000"/>
                  </a:lnTo>
                  <a:lnTo>
                    <a:pt x="748" y="999"/>
                  </a:lnTo>
                  <a:lnTo>
                    <a:pt x="744" y="999"/>
                  </a:lnTo>
                  <a:lnTo>
                    <a:pt x="742" y="1004"/>
                  </a:lnTo>
                  <a:lnTo>
                    <a:pt x="748" y="1004"/>
                  </a:lnTo>
                  <a:lnTo>
                    <a:pt x="748" y="1006"/>
                  </a:lnTo>
                  <a:lnTo>
                    <a:pt x="749" y="1006"/>
                  </a:lnTo>
                  <a:lnTo>
                    <a:pt x="749" y="1013"/>
                  </a:lnTo>
                  <a:lnTo>
                    <a:pt x="748" y="1017"/>
                  </a:lnTo>
                  <a:lnTo>
                    <a:pt x="748" y="1022"/>
                  </a:lnTo>
                  <a:lnTo>
                    <a:pt x="744" y="1018"/>
                  </a:lnTo>
                  <a:lnTo>
                    <a:pt x="744" y="1013"/>
                  </a:lnTo>
                  <a:lnTo>
                    <a:pt x="742" y="1013"/>
                  </a:lnTo>
                  <a:lnTo>
                    <a:pt x="740" y="1013"/>
                  </a:lnTo>
                  <a:lnTo>
                    <a:pt x="737" y="1017"/>
                  </a:lnTo>
                  <a:lnTo>
                    <a:pt x="742" y="1017"/>
                  </a:lnTo>
                  <a:lnTo>
                    <a:pt x="740" y="1018"/>
                  </a:lnTo>
                  <a:lnTo>
                    <a:pt x="744" y="1022"/>
                  </a:lnTo>
                  <a:lnTo>
                    <a:pt x="748" y="1027"/>
                  </a:lnTo>
                  <a:lnTo>
                    <a:pt x="749" y="1029"/>
                  </a:lnTo>
                  <a:lnTo>
                    <a:pt x="748" y="1035"/>
                  </a:lnTo>
                  <a:lnTo>
                    <a:pt x="749" y="1033"/>
                  </a:lnTo>
                  <a:lnTo>
                    <a:pt x="751" y="1038"/>
                  </a:lnTo>
                  <a:lnTo>
                    <a:pt x="748" y="1040"/>
                  </a:lnTo>
                  <a:lnTo>
                    <a:pt x="742" y="1035"/>
                  </a:lnTo>
                  <a:lnTo>
                    <a:pt x="737" y="1035"/>
                  </a:lnTo>
                  <a:lnTo>
                    <a:pt x="733" y="1040"/>
                  </a:lnTo>
                  <a:lnTo>
                    <a:pt x="730" y="1042"/>
                  </a:lnTo>
                  <a:lnTo>
                    <a:pt x="728" y="1040"/>
                  </a:lnTo>
                  <a:lnTo>
                    <a:pt x="728" y="1038"/>
                  </a:lnTo>
                  <a:lnTo>
                    <a:pt x="726" y="1033"/>
                  </a:lnTo>
                  <a:lnTo>
                    <a:pt x="728" y="1033"/>
                  </a:lnTo>
                  <a:lnTo>
                    <a:pt x="730" y="1029"/>
                  </a:lnTo>
                  <a:lnTo>
                    <a:pt x="733" y="1033"/>
                  </a:lnTo>
                  <a:lnTo>
                    <a:pt x="733" y="1024"/>
                  </a:lnTo>
                  <a:lnTo>
                    <a:pt x="730" y="1029"/>
                  </a:lnTo>
                  <a:lnTo>
                    <a:pt x="728" y="1029"/>
                  </a:lnTo>
                  <a:lnTo>
                    <a:pt x="726" y="1027"/>
                  </a:lnTo>
                  <a:lnTo>
                    <a:pt x="726" y="1011"/>
                  </a:lnTo>
                  <a:lnTo>
                    <a:pt x="726" y="1013"/>
                  </a:lnTo>
                  <a:lnTo>
                    <a:pt x="724" y="1017"/>
                  </a:lnTo>
                  <a:lnTo>
                    <a:pt x="721" y="1018"/>
                  </a:lnTo>
                  <a:lnTo>
                    <a:pt x="717" y="1018"/>
                  </a:lnTo>
                  <a:lnTo>
                    <a:pt x="713" y="1017"/>
                  </a:lnTo>
                  <a:lnTo>
                    <a:pt x="717" y="1017"/>
                  </a:lnTo>
                  <a:lnTo>
                    <a:pt x="711" y="1013"/>
                  </a:lnTo>
                  <a:lnTo>
                    <a:pt x="713" y="1009"/>
                  </a:lnTo>
                  <a:lnTo>
                    <a:pt x="719" y="1000"/>
                  </a:lnTo>
                  <a:lnTo>
                    <a:pt x="719" y="999"/>
                  </a:lnTo>
                  <a:lnTo>
                    <a:pt x="713" y="1004"/>
                  </a:lnTo>
                  <a:lnTo>
                    <a:pt x="713" y="1009"/>
                  </a:lnTo>
                  <a:lnTo>
                    <a:pt x="711" y="1009"/>
                  </a:lnTo>
                  <a:lnTo>
                    <a:pt x="711" y="1013"/>
                  </a:lnTo>
                  <a:lnTo>
                    <a:pt x="706" y="1018"/>
                  </a:lnTo>
                  <a:lnTo>
                    <a:pt x="704" y="1017"/>
                  </a:lnTo>
                  <a:lnTo>
                    <a:pt x="704" y="1013"/>
                  </a:lnTo>
                  <a:lnTo>
                    <a:pt x="702" y="1013"/>
                  </a:lnTo>
                  <a:lnTo>
                    <a:pt x="697" y="1004"/>
                  </a:lnTo>
                  <a:lnTo>
                    <a:pt x="699" y="1000"/>
                  </a:lnTo>
                  <a:lnTo>
                    <a:pt x="702" y="999"/>
                  </a:lnTo>
                  <a:lnTo>
                    <a:pt x="702" y="995"/>
                  </a:lnTo>
                  <a:lnTo>
                    <a:pt x="706" y="990"/>
                  </a:lnTo>
                  <a:lnTo>
                    <a:pt x="706" y="988"/>
                  </a:lnTo>
                  <a:lnTo>
                    <a:pt x="710" y="982"/>
                  </a:lnTo>
                  <a:lnTo>
                    <a:pt x="704" y="986"/>
                  </a:lnTo>
                  <a:lnTo>
                    <a:pt x="704" y="990"/>
                  </a:lnTo>
                  <a:lnTo>
                    <a:pt x="699" y="986"/>
                  </a:lnTo>
                  <a:lnTo>
                    <a:pt x="695" y="982"/>
                  </a:lnTo>
                  <a:lnTo>
                    <a:pt x="695" y="977"/>
                  </a:lnTo>
                  <a:lnTo>
                    <a:pt x="693" y="982"/>
                  </a:lnTo>
                  <a:lnTo>
                    <a:pt x="693" y="988"/>
                  </a:lnTo>
                  <a:lnTo>
                    <a:pt x="686" y="986"/>
                  </a:lnTo>
                  <a:lnTo>
                    <a:pt x="686" y="988"/>
                  </a:lnTo>
                  <a:lnTo>
                    <a:pt x="683" y="988"/>
                  </a:lnTo>
                  <a:lnTo>
                    <a:pt x="681" y="986"/>
                  </a:lnTo>
                  <a:lnTo>
                    <a:pt x="683" y="982"/>
                  </a:lnTo>
                  <a:lnTo>
                    <a:pt x="683" y="977"/>
                  </a:lnTo>
                  <a:lnTo>
                    <a:pt x="686" y="972"/>
                  </a:lnTo>
                  <a:lnTo>
                    <a:pt x="681" y="975"/>
                  </a:lnTo>
                  <a:lnTo>
                    <a:pt x="681" y="982"/>
                  </a:lnTo>
                  <a:lnTo>
                    <a:pt x="681" y="986"/>
                  </a:lnTo>
                  <a:lnTo>
                    <a:pt x="681" y="988"/>
                  </a:lnTo>
                  <a:lnTo>
                    <a:pt x="688" y="999"/>
                  </a:lnTo>
                  <a:lnTo>
                    <a:pt x="690" y="1004"/>
                  </a:lnTo>
                  <a:lnTo>
                    <a:pt x="697" y="1011"/>
                  </a:lnTo>
                  <a:lnTo>
                    <a:pt x="697" y="1017"/>
                  </a:lnTo>
                  <a:lnTo>
                    <a:pt x="693" y="1013"/>
                  </a:lnTo>
                  <a:lnTo>
                    <a:pt x="690" y="1017"/>
                  </a:lnTo>
                  <a:lnTo>
                    <a:pt x="688" y="1013"/>
                  </a:lnTo>
                  <a:lnTo>
                    <a:pt x="688" y="1009"/>
                  </a:lnTo>
                  <a:lnTo>
                    <a:pt x="686" y="1013"/>
                  </a:lnTo>
                  <a:lnTo>
                    <a:pt x="688" y="1018"/>
                  </a:lnTo>
                  <a:lnTo>
                    <a:pt x="686" y="1022"/>
                  </a:lnTo>
                  <a:lnTo>
                    <a:pt x="686" y="1024"/>
                  </a:lnTo>
                  <a:lnTo>
                    <a:pt x="688" y="1022"/>
                  </a:lnTo>
                  <a:lnTo>
                    <a:pt x="690" y="1027"/>
                  </a:lnTo>
                  <a:lnTo>
                    <a:pt x="690" y="1024"/>
                  </a:lnTo>
                  <a:lnTo>
                    <a:pt x="690" y="1018"/>
                  </a:lnTo>
                  <a:lnTo>
                    <a:pt x="693" y="1017"/>
                  </a:lnTo>
                  <a:lnTo>
                    <a:pt x="695" y="1018"/>
                  </a:lnTo>
                  <a:lnTo>
                    <a:pt x="693" y="1022"/>
                  </a:lnTo>
                  <a:lnTo>
                    <a:pt x="695" y="1027"/>
                  </a:lnTo>
                  <a:lnTo>
                    <a:pt x="697" y="1022"/>
                  </a:lnTo>
                  <a:lnTo>
                    <a:pt x="699" y="1024"/>
                  </a:lnTo>
                  <a:lnTo>
                    <a:pt x="699" y="1029"/>
                  </a:lnTo>
                  <a:lnTo>
                    <a:pt x="697" y="1029"/>
                  </a:lnTo>
                  <a:lnTo>
                    <a:pt x="695" y="1035"/>
                  </a:lnTo>
                  <a:lnTo>
                    <a:pt x="690" y="1038"/>
                  </a:lnTo>
                  <a:lnTo>
                    <a:pt x="693" y="1040"/>
                  </a:lnTo>
                  <a:lnTo>
                    <a:pt x="690" y="1042"/>
                  </a:lnTo>
                  <a:lnTo>
                    <a:pt x="686" y="1047"/>
                  </a:lnTo>
                  <a:lnTo>
                    <a:pt x="683" y="1046"/>
                  </a:lnTo>
                  <a:lnTo>
                    <a:pt x="686" y="1040"/>
                  </a:lnTo>
                  <a:lnTo>
                    <a:pt x="683" y="1046"/>
                  </a:lnTo>
                  <a:lnTo>
                    <a:pt x="683" y="1047"/>
                  </a:lnTo>
                  <a:lnTo>
                    <a:pt x="681" y="1051"/>
                  </a:lnTo>
                  <a:lnTo>
                    <a:pt x="683" y="1053"/>
                  </a:lnTo>
                  <a:lnTo>
                    <a:pt x="675" y="1053"/>
                  </a:lnTo>
                  <a:lnTo>
                    <a:pt x="668" y="1053"/>
                  </a:lnTo>
                  <a:lnTo>
                    <a:pt x="668" y="1047"/>
                  </a:lnTo>
                  <a:lnTo>
                    <a:pt x="668" y="1046"/>
                  </a:lnTo>
                  <a:lnTo>
                    <a:pt x="672" y="1042"/>
                  </a:lnTo>
                  <a:lnTo>
                    <a:pt x="675" y="1046"/>
                  </a:lnTo>
                  <a:lnTo>
                    <a:pt x="672" y="1047"/>
                  </a:lnTo>
                  <a:lnTo>
                    <a:pt x="675" y="1047"/>
                  </a:lnTo>
                  <a:lnTo>
                    <a:pt x="675" y="1042"/>
                  </a:lnTo>
                  <a:lnTo>
                    <a:pt x="679" y="1040"/>
                  </a:lnTo>
                  <a:lnTo>
                    <a:pt x="674" y="1042"/>
                  </a:lnTo>
                  <a:lnTo>
                    <a:pt x="674" y="1040"/>
                  </a:lnTo>
                  <a:lnTo>
                    <a:pt x="674" y="1035"/>
                  </a:lnTo>
                  <a:lnTo>
                    <a:pt x="679" y="1033"/>
                  </a:lnTo>
                  <a:lnTo>
                    <a:pt x="681" y="1033"/>
                  </a:lnTo>
                  <a:lnTo>
                    <a:pt x="683" y="1027"/>
                  </a:lnTo>
                  <a:lnTo>
                    <a:pt x="681" y="1027"/>
                  </a:lnTo>
                  <a:lnTo>
                    <a:pt x="672" y="1033"/>
                  </a:lnTo>
                  <a:lnTo>
                    <a:pt x="675" y="1024"/>
                  </a:lnTo>
                  <a:lnTo>
                    <a:pt x="672" y="1024"/>
                  </a:lnTo>
                  <a:lnTo>
                    <a:pt x="672" y="1029"/>
                  </a:lnTo>
                  <a:lnTo>
                    <a:pt x="666" y="1029"/>
                  </a:lnTo>
                  <a:lnTo>
                    <a:pt x="665" y="1024"/>
                  </a:lnTo>
                  <a:lnTo>
                    <a:pt x="661" y="1024"/>
                  </a:lnTo>
                  <a:lnTo>
                    <a:pt x="659" y="1024"/>
                  </a:lnTo>
                  <a:lnTo>
                    <a:pt x="659" y="1022"/>
                  </a:lnTo>
                  <a:lnTo>
                    <a:pt x="661" y="1009"/>
                  </a:lnTo>
                  <a:lnTo>
                    <a:pt x="659" y="1017"/>
                  </a:lnTo>
                  <a:lnTo>
                    <a:pt x="657" y="1022"/>
                  </a:lnTo>
                  <a:lnTo>
                    <a:pt x="656" y="1027"/>
                  </a:lnTo>
                  <a:lnTo>
                    <a:pt x="657" y="1035"/>
                  </a:lnTo>
                  <a:lnTo>
                    <a:pt x="652" y="1042"/>
                  </a:lnTo>
                  <a:lnTo>
                    <a:pt x="656" y="1046"/>
                  </a:lnTo>
                  <a:lnTo>
                    <a:pt x="656" y="1047"/>
                  </a:lnTo>
                  <a:lnTo>
                    <a:pt x="650" y="1053"/>
                  </a:lnTo>
                  <a:lnTo>
                    <a:pt x="650" y="1056"/>
                  </a:lnTo>
                  <a:lnTo>
                    <a:pt x="648" y="1056"/>
                  </a:lnTo>
                  <a:lnTo>
                    <a:pt x="645" y="1062"/>
                  </a:lnTo>
                  <a:lnTo>
                    <a:pt x="637" y="1064"/>
                  </a:lnTo>
                  <a:lnTo>
                    <a:pt x="636" y="1064"/>
                  </a:lnTo>
                  <a:lnTo>
                    <a:pt x="641" y="1058"/>
                  </a:lnTo>
                  <a:lnTo>
                    <a:pt x="645" y="1046"/>
                  </a:lnTo>
                  <a:lnTo>
                    <a:pt x="643" y="1040"/>
                  </a:lnTo>
                  <a:lnTo>
                    <a:pt x="637" y="1038"/>
                  </a:lnTo>
                  <a:lnTo>
                    <a:pt x="636" y="1042"/>
                  </a:lnTo>
                  <a:lnTo>
                    <a:pt x="634" y="1042"/>
                  </a:lnTo>
                  <a:lnTo>
                    <a:pt x="630" y="1047"/>
                  </a:lnTo>
                  <a:lnTo>
                    <a:pt x="627" y="1051"/>
                  </a:lnTo>
                  <a:lnTo>
                    <a:pt x="625" y="1046"/>
                  </a:lnTo>
                  <a:lnTo>
                    <a:pt x="625" y="1056"/>
                  </a:lnTo>
                  <a:lnTo>
                    <a:pt x="621" y="1058"/>
                  </a:lnTo>
                  <a:lnTo>
                    <a:pt x="618" y="1058"/>
                  </a:lnTo>
                  <a:lnTo>
                    <a:pt x="621" y="1053"/>
                  </a:lnTo>
                  <a:lnTo>
                    <a:pt x="619" y="1047"/>
                  </a:lnTo>
                  <a:lnTo>
                    <a:pt x="612" y="1047"/>
                  </a:lnTo>
                  <a:lnTo>
                    <a:pt x="614" y="1056"/>
                  </a:lnTo>
                  <a:lnTo>
                    <a:pt x="610" y="1056"/>
                  </a:lnTo>
                  <a:lnTo>
                    <a:pt x="607" y="1053"/>
                  </a:lnTo>
                  <a:lnTo>
                    <a:pt x="600" y="1053"/>
                  </a:lnTo>
                  <a:lnTo>
                    <a:pt x="596" y="1056"/>
                  </a:lnTo>
                  <a:lnTo>
                    <a:pt x="591" y="1056"/>
                  </a:lnTo>
                  <a:lnTo>
                    <a:pt x="589" y="1051"/>
                  </a:lnTo>
                  <a:lnTo>
                    <a:pt x="587" y="1046"/>
                  </a:lnTo>
                  <a:lnTo>
                    <a:pt x="581" y="1046"/>
                  </a:lnTo>
                  <a:lnTo>
                    <a:pt x="580" y="1040"/>
                  </a:lnTo>
                  <a:lnTo>
                    <a:pt x="580" y="1038"/>
                  </a:lnTo>
                  <a:lnTo>
                    <a:pt x="576" y="1029"/>
                  </a:lnTo>
                  <a:lnTo>
                    <a:pt x="569" y="1033"/>
                  </a:lnTo>
                  <a:lnTo>
                    <a:pt x="567" y="1029"/>
                  </a:lnTo>
                  <a:lnTo>
                    <a:pt x="562" y="1029"/>
                  </a:lnTo>
                  <a:lnTo>
                    <a:pt x="560" y="1033"/>
                  </a:lnTo>
                  <a:lnTo>
                    <a:pt x="556" y="1033"/>
                  </a:lnTo>
                  <a:lnTo>
                    <a:pt x="549" y="1038"/>
                  </a:lnTo>
                  <a:lnTo>
                    <a:pt x="538" y="1040"/>
                  </a:lnTo>
                  <a:lnTo>
                    <a:pt x="529" y="1040"/>
                  </a:lnTo>
                  <a:lnTo>
                    <a:pt x="526" y="1038"/>
                  </a:lnTo>
                  <a:lnTo>
                    <a:pt x="522" y="1038"/>
                  </a:lnTo>
                  <a:lnTo>
                    <a:pt x="520" y="1038"/>
                  </a:lnTo>
                  <a:lnTo>
                    <a:pt x="513" y="1038"/>
                  </a:lnTo>
                  <a:lnTo>
                    <a:pt x="511" y="1038"/>
                  </a:lnTo>
                  <a:lnTo>
                    <a:pt x="511" y="1033"/>
                  </a:lnTo>
                  <a:lnTo>
                    <a:pt x="507" y="1027"/>
                  </a:lnTo>
                  <a:lnTo>
                    <a:pt x="506" y="1027"/>
                  </a:lnTo>
                  <a:lnTo>
                    <a:pt x="497" y="1033"/>
                  </a:lnTo>
                  <a:lnTo>
                    <a:pt x="491" y="1040"/>
                  </a:lnTo>
                  <a:lnTo>
                    <a:pt x="488" y="1040"/>
                  </a:lnTo>
                  <a:lnTo>
                    <a:pt x="488" y="1035"/>
                  </a:lnTo>
                  <a:lnTo>
                    <a:pt x="488" y="1024"/>
                  </a:lnTo>
                  <a:lnTo>
                    <a:pt x="480" y="1017"/>
                  </a:lnTo>
                  <a:lnTo>
                    <a:pt x="480" y="1013"/>
                  </a:lnTo>
                  <a:lnTo>
                    <a:pt x="475" y="1009"/>
                  </a:lnTo>
                  <a:lnTo>
                    <a:pt x="470" y="1011"/>
                  </a:lnTo>
                  <a:lnTo>
                    <a:pt x="464" y="1017"/>
                  </a:lnTo>
                  <a:lnTo>
                    <a:pt x="459" y="1013"/>
                  </a:lnTo>
                  <a:lnTo>
                    <a:pt x="457" y="1009"/>
                  </a:lnTo>
                  <a:lnTo>
                    <a:pt x="450" y="1004"/>
                  </a:lnTo>
                  <a:lnTo>
                    <a:pt x="442" y="999"/>
                  </a:lnTo>
                  <a:lnTo>
                    <a:pt x="437" y="993"/>
                  </a:lnTo>
                  <a:lnTo>
                    <a:pt x="428" y="990"/>
                  </a:lnTo>
                  <a:lnTo>
                    <a:pt x="426" y="990"/>
                  </a:lnTo>
                  <a:lnTo>
                    <a:pt x="428" y="982"/>
                  </a:lnTo>
                  <a:lnTo>
                    <a:pt x="435" y="975"/>
                  </a:lnTo>
                  <a:lnTo>
                    <a:pt x="432" y="970"/>
                  </a:lnTo>
                  <a:lnTo>
                    <a:pt x="428" y="964"/>
                  </a:lnTo>
                  <a:lnTo>
                    <a:pt x="423" y="963"/>
                  </a:lnTo>
                  <a:lnTo>
                    <a:pt x="419" y="966"/>
                  </a:lnTo>
                  <a:lnTo>
                    <a:pt x="412" y="966"/>
                  </a:lnTo>
                  <a:lnTo>
                    <a:pt x="412" y="963"/>
                  </a:lnTo>
                  <a:lnTo>
                    <a:pt x="408" y="957"/>
                  </a:lnTo>
                  <a:lnTo>
                    <a:pt x="401" y="953"/>
                  </a:lnTo>
                  <a:lnTo>
                    <a:pt x="390" y="957"/>
                  </a:lnTo>
                  <a:lnTo>
                    <a:pt x="388" y="953"/>
                  </a:lnTo>
                  <a:lnTo>
                    <a:pt x="385" y="948"/>
                  </a:lnTo>
                  <a:lnTo>
                    <a:pt x="381" y="946"/>
                  </a:lnTo>
                  <a:lnTo>
                    <a:pt x="377" y="948"/>
                  </a:lnTo>
                  <a:lnTo>
                    <a:pt x="374" y="957"/>
                  </a:lnTo>
                  <a:lnTo>
                    <a:pt x="368" y="959"/>
                  </a:lnTo>
                  <a:lnTo>
                    <a:pt x="368" y="952"/>
                  </a:lnTo>
                  <a:lnTo>
                    <a:pt x="370" y="946"/>
                  </a:lnTo>
                  <a:lnTo>
                    <a:pt x="370" y="939"/>
                  </a:lnTo>
                  <a:lnTo>
                    <a:pt x="374" y="928"/>
                  </a:lnTo>
                  <a:lnTo>
                    <a:pt x="370" y="925"/>
                  </a:lnTo>
                  <a:lnTo>
                    <a:pt x="368" y="919"/>
                  </a:lnTo>
                  <a:lnTo>
                    <a:pt x="370" y="914"/>
                  </a:lnTo>
                  <a:lnTo>
                    <a:pt x="368" y="912"/>
                  </a:lnTo>
                  <a:lnTo>
                    <a:pt x="368" y="901"/>
                  </a:lnTo>
                  <a:lnTo>
                    <a:pt x="370" y="896"/>
                  </a:lnTo>
                  <a:lnTo>
                    <a:pt x="368" y="888"/>
                  </a:lnTo>
                  <a:lnTo>
                    <a:pt x="367" y="888"/>
                  </a:lnTo>
                  <a:lnTo>
                    <a:pt x="367" y="881"/>
                  </a:lnTo>
                  <a:lnTo>
                    <a:pt x="365" y="876"/>
                  </a:lnTo>
                  <a:lnTo>
                    <a:pt x="359" y="878"/>
                  </a:lnTo>
                  <a:lnTo>
                    <a:pt x="358" y="876"/>
                  </a:lnTo>
                  <a:lnTo>
                    <a:pt x="350" y="876"/>
                  </a:lnTo>
                  <a:lnTo>
                    <a:pt x="347" y="872"/>
                  </a:lnTo>
                  <a:lnTo>
                    <a:pt x="352" y="867"/>
                  </a:lnTo>
                  <a:lnTo>
                    <a:pt x="350" y="865"/>
                  </a:lnTo>
                  <a:lnTo>
                    <a:pt x="347" y="860"/>
                  </a:lnTo>
                  <a:lnTo>
                    <a:pt x="350" y="858"/>
                  </a:lnTo>
                  <a:lnTo>
                    <a:pt x="347" y="852"/>
                  </a:lnTo>
                  <a:lnTo>
                    <a:pt x="352" y="847"/>
                  </a:lnTo>
                  <a:lnTo>
                    <a:pt x="352" y="836"/>
                  </a:lnTo>
                  <a:lnTo>
                    <a:pt x="354" y="831"/>
                  </a:lnTo>
                  <a:lnTo>
                    <a:pt x="361" y="831"/>
                  </a:lnTo>
                  <a:lnTo>
                    <a:pt x="367" y="825"/>
                  </a:lnTo>
                  <a:lnTo>
                    <a:pt x="377" y="823"/>
                  </a:lnTo>
                  <a:lnTo>
                    <a:pt x="377" y="814"/>
                  </a:lnTo>
                  <a:lnTo>
                    <a:pt x="381" y="805"/>
                  </a:lnTo>
                  <a:lnTo>
                    <a:pt x="385" y="805"/>
                  </a:lnTo>
                  <a:lnTo>
                    <a:pt x="385" y="800"/>
                  </a:lnTo>
                  <a:lnTo>
                    <a:pt x="390" y="796"/>
                  </a:lnTo>
                  <a:lnTo>
                    <a:pt x="388" y="795"/>
                  </a:lnTo>
                  <a:lnTo>
                    <a:pt x="388" y="789"/>
                  </a:lnTo>
                  <a:lnTo>
                    <a:pt x="392" y="782"/>
                  </a:lnTo>
                  <a:lnTo>
                    <a:pt x="396" y="773"/>
                  </a:lnTo>
                  <a:lnTo>
                    <a:pt x="388" y="773"/>
                  </a:lnTo>
                  <a:lnTo>
                    <a:pt x="388" y="771"/>
                  </a:lnTo>
                  <a:lnTo>
                    <a:pt x="376" y="764"/>
                  </a:lnTo>
                  <a:lnTo>
                    <a:pt x="376" y="759"/>
                  </a:lnTo>
                  <a:lnTo>
                    <a:pt x="370" y="759"/>
                  </a:lnTo>
                  <a:lnTo>
                    <a:pt x="367" y="760"/>
                  </a:lnTo>
                  <a:lnTo>
                    <a:pt x="365" y="759"/>
                  </a:lnTo>
                  <a:lnTo>
                    <a:pt x="359" y="749"/>
                  </a:lnTo>
                  <a:lnTo>
                    <a:pt x="358" y="748"/>
                  </a:lnTo>
                  <a:lnTo>
                    <a:pt x="350" y="748"/>
                  </a:lnTo>
                  <a:lnTo>
                    <a:pt x="347" y="742"/>
                  </a:lnTo>
                  <a:lnTo>
                    <a:pt x="343" y="744"/>
                  </a:lnTo>
                  <a:lnTo>
                    <a:pt x="340" y="753"/>
                  </a:lnTo>
                  <a:lnTo>
                    <a:pt x="331" y="753"/>
                  </a:lnTo>
                  <a:lnTo>
                    <a:pt x="327" y="755"/>
                  </a:lnTo>
                  <a:lnTo>
                    <a:pt x="323" y="759"/>
                  </a:lnTo>
                  <a:lnTo>
                    <a:pt x="320" y="755"/>
                  </a:lnTo>
                  <a:lnTo>
                    <a:pt x="312" y="764"/>
                  </a:lnTo>
                  <a:lnTo>
                    <a:pt x="307" y="760"/>
                  </a:lnTo>
                  <a:lnTo>
                    <a:pt x="298" y="759"/>
                  </a:lnTo>
                  <a:lnTo>
                    <a:pt x="298" y="748"/>
                  </a:lnTo>
                  <a:lnTo>
                    <a:pt x="296" y="740"/>
                  </a:lnTo>
                  <a:lnTo>
                    <a:pt x="289" y="735"/>
                  </a:lnTo>
                  <a:lnTo>
                    <a:pt x="278" y="731"/>
                  </a:lnTo>
                  <a:lnTo>
                    <a:pt x="275" y="731"/>
                  </a:lnTo>
                  <a:lnTo>
                    <a:pt x="267" y="730"/>
                  </a:lnTo>
                  <a:lnTo>
                    <a:pt x="266" y="731"/>
                  </a:lnTo>
                  <a:lnTo>
                    <a:pt x="253" y="730"/>
                  </a:lnTo>
                  <a:lnTo>
                    <a:pt x="253" y="737"/>
                  </a:lnTo>
                  <a:lnTo>
                    <a:pt x="253" y="742"/>
                  </a:lnTo>
                  <a:lnTo>
                    <a:pt x="246" y="740"/>
                  </a:lnTo>
                  <a:lnTo>
                    <a:pt x="246" y="742"/>
                  </a:lnTo>
                  <a:lnTo>
                    <a:pt x="238" y="740"/>
                  </a:lnTo>
                  <a:lnTo>
                    <a:pt x="235" y="742"/>
                  </a:lnTo>
                  <a:lnTo>
                    <a:pt x="231" y="744"/>
                  </a:lnTo>
                  <a:lnTo>
                    <a:pt x="228" y="742"/>
                  </a:lnTo>
                  <a:lnTo>
                    <a:pt x="222" y="731"/>
                  </a:lnTo>
                  <a:lnTo>
                    <a:pt x="217" y="730"/>
                  </a:lnTo>
                  <a:lnTo>
                    <a:pt x="213" y="719"/>
                  </a:lnTo>
                  <a:lnTo>
                    <a:pt x="208" y="719"/>
                  </a:lnTo>
                  <a:lnTo>
                    <a:pt x="206" y="713"/>
                  </a:lnTo>
                  <a:lnTo>
                    <a:pt x="199" y="713"/>
                  </a:lnTo>
                  <a:lnTo>
                    <a:pt x="192" y="708"/>
                  </a:lnTo>
                  <a:lnTo>
                    <a:pt x="186" y="712"/>
                  </a:lnTo>
                  <a:lnTo>
                    <a:pt x="179" y="708"/>
                  </a:lnTo>
                  <a:lnTo>
                    <a:pt x="179" y="695"/>
                  </a:lnTo>
                  <a:lnTo>
                    <a:pt x="175" y="684"/>
                  </a:lnTo>
                  <a:lnTo>
                    <a:pt x="170" y="679"/>
                  </a:lnTo>
                  <a:lnTo>
                    <a:pt x="183" y="659"/>
                  </a:lnTo>
                  <a:lnTo>
                    <a:pt x="199" y="648"/>
                  </a:lnTo>
                  <a:lnTo>
                    <a:pt x="199" y="641"/>
                  </a:lnTo>
                  <a:lnTo>
                    <a:pt x="231" y="614"/>
                  </a:lnTo>
                  <a:lnTo>
                    <a:pt x="255" y="630"/>
                  </a:lnTo>
                  <a:lnTo>
                    <a:pt x="275" y="612"/>
                  </a:lnTo>
                  <a:lnTo>
                    <a:pt x="289" y="538"/>
                  </a:lnTo>
                  <a:lnTo>
                    <a:pt x="266" y="486"/>
                  </a:lnTo>
                  <a:lnTo>
                    <a:pt x="251" y="484"/>
                  </a:lnTo>
                  <a:lnTo>
                    <a:pt x="240" y="490"/>
                  </a:lnTo>
                  <a:lnTo>
                    <a:pt x="238" y="502"/>
                  </a:lnTo>
                  <a:lnTo>
                    <a:pt x="222" y="504"/>
                  </a:lnTo>
                  <a:lnTo>
                    <a:pt x="222" y="493"/>
                  </a:lnTo>
                  <a:lnTo>
                    <a:pt x="199" y="499"/>
                  </a:lnTo>
                  <a:lnTo>
                    <a:pt x="192" y="479"/>
                  </a:lnTo>
                  <a:lnTo>
                    <a:pt x="177" y="480"/>
                  </a:lnTo>
                  <a:lnTo>
                    <a:pt x="170" y="504"/>
                  </a:lnTo>
                  <a:lnTo>
                    <a:pt x="159" y="502"/>
                  </a:lnTo>
                  <a:lnTo>
                    <a:pt x="139" y="484"/>
                  </a:lnTo>
                  <a:lnTo>
                    <a:pt x="128" y="491"/>
                  </a:lnTo>
                  <a:lnTo>
                    <a:pt x="116" y="473"/>
                  </a:lnTo>
                  <a:lnTo>
                    <a:pt x="125" y="468"/>
                  </a:lnTo>
                  <a:lnTo>
                    <a:pt x="121" y="434"/>
                  </a:lnTo>
                  <a:lnTo>
                    <a:pt x="105" y="423"/>
                  </a:lnTo>
                  <a:lnTo>
                    <a:pt x="107" y="417"/>
                  </a:lnTo>
                  <a:lnTo>
                    <a:pt x="92" y="410"/>
                  </a:lnTo>
                  <a:lnTo>
                    <a:pt x="80" y="415"/>
                  </a:lnTo>
                  <a:lnTo>
                    <a:pt x="47" y="405"/>
                  </a:lnTo>
                  <a:lnTo>
                    <a:pt x="38" y="408"/>
                  </a:lnTo>
                  <a:lnTo>
                    <a:pt x="38" y="432"/>
                  </a:lnTo>
                  <a:lnTo>
                    <a:pt x="18" y="423"/>
                  </a:lnTo>
                  <a:lnTo>
                    <a:pt x="22" y="415"/>
                  </a:lnTo>
                  <a:lnTo>
                    <a:pt x="9" y="397"/>
                  </a:lnTo>
                  <a:lnTo>
                    <a:pt x="0" y="358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7" name="Freeform 97"/>
            <p:cNvSpPr>
              <a:spLocks noChangeAspect="1"/>
            </p:cNvSpPr>
            <p:nvPr/>
          </p:nvSpPr>
          <p:spPr bwMode="auto">
            <a:xfrm>
              <a:off x="4331818" y="4731323"/>
              <a:ext cx="771462" cy="836667"/>
            </a:xfrm>
            <a:custGeom>
              <a:avLst/>
              <a:gdLst>
                <a:gd name="T0" fmla="*/ 2147483647 w 926"/>
                <a:gd name="T1" fmla="*/ 2147483647 h 1197"/>
                <a:gd name="T2" fmla="*/ 2147483647 w 926"/>
                <a:gd name="T3" fmla="*/ 2147483647 h 1197"/>
                <a:gd name="T4" fmla="*/ 2147483647 w 926"/>
                <a:gd name="T5" fmla="*/ 2147483647 h 1197"/>
                <a:gd name="T6" fmla="*/ 2147483647 w 926"/>
                <a:gd name="T7" fmla="*/ 2147483647 h 1197"/>
                <a:gd name="T8" fmla="*/ 2147483647 w 926"/>
                <a:gd name="T9" fmla="*/ 2147483647 h 1197"/>
                <a:gd name="T10" fmla="*/ 2147483647 w 926"/>
                <a:gd name="T11" fmla="*/ 2147483647 h 1197"/>
                <a:gd name="T12" fmla="*/ 2147483647 w 926"/>
                <a:gd name="T13" fmla="*/ 2147483647 h 1197"/>
                <a:gd name="T14" fmla="*/ 2147483647 w 926"/>
                <a:gd name="T15" fmla="*/ 2147483647 h 1197"/>
                <a:gd name="T16" fmla="*/ 2147483647 w 926"/>
                <a:gd name="T17" fmla="*/ 2147483647 h 1197"/>
                <a:gd name="T18" fmla="*/ 2147483647 w 926"/>
                <a:gd name="T19" fmla="*/ 2147483647 h 1197"/>
                <a:gd name="T20" fmla="*/ 2147483647 w 926"/>
                <a:gd name="T21" fmla="*/ 2147483647 h 1197"/>
                <a:gd name="T22" fmla="*/ 2147483647 w 926"/>
                <a:gd name="T23" fmla="*/ 2147483647 h 1197"/>
                <a:gd name="T24" fmla="*/ 2147483647 w 926"/>
                <a:gd name="T25" fmla="*/ 2147483647 h 1197"/>
                <a:gd name="T26" fmla="*/ 2147483647 w 926"/>
                <a:gd name="T27" fmla="*/ 2147483647 h 1197"/>
                <a:gd name="T28" fmla="*/ 2147483647 w 926"/>
                <a:gd name="T29" fmla="*/ 2147483647 h 1197"/>
                <a:gd name="T30" fmla="*/ 2147483647 w 926"/>
                <a:gd name="T31" fmla="*/ 2147483647 h 1197"/>
                <a:gd name="T32" fmla="*/ 2147483647 w 926"/>
                <a:gd name="T33" fmla="*/ 2147483647 h 1197"/>
                <a:gd name="T34" fmla="*/ 2147483647 w 926"/>
                <a:gd name="T35" fmla="*/ 2147483647 h 1197"/>
                <a:gd name="T36" fmla="*/ 2147483647 w 926"/>
                <a:gd name="T37" fmla="*/ 2147483647 h 1197"/>
                <a:gd name="T38" fmla="*/ 2147483647 w 926"/>
                <a:gd name="T39" fmla="*/ 2147483647 h 1197"/>
                <a:gd name="T40" fmla="*/ 2147483647 w 926"/>
                <a:gd name="T41" fmla="*/ 2147483647 h 1197"/>
                <a:gd name="T42" fmla="*/ 2147483647 w 926"/>
                <a:gd name="T43" fmla="*/ 2147483647 h 1197"/>
                <a:gd name="T44" fmla="*/ 2147483647 w 926"/>
                <a:gd name="T45" fmla="*/ 2147483647 h 1197"/>
                <a:gd name="T46" fmla="*/ 2147483647 w 926"/>
                <a:gd name="T47" fmla="*/ 2147483647 h 1197"/>
                <a:gd name="T48" fmla="*/ 2147483647 w 926"/>
                <a:gd name="T49" fmla="*/ 2147483647 h 1197"/>
                <a:gd name="T50" fmla="*/ 2147483647 w 926"/>
                <a:gd name="T51" fmla="*/ 2147483647 h 1197"/>
                <a:gd name="T52" fmla="*/ 2147483647 w 926"/>
                <a:gd name="T53" fmla="*/ 2147483647 h 1197"/>
                <a:gd name="T54" fmla="*/ 2147483647 w 926"/>
                <a:gd name="T55" fmla="*/ 2147483647 h 1197"/>
                <a:gd name="T56" fmla="*/ 2147483647 w 926"/>
                <a:gd name="T57" fmla="*/ 2147483647 h 1197"/>
                <a:gd name="T58" fmla="*/ 2147483647 w 926"/>
                <a:gd name="T59" fmla="*/ 2147483647 h 1197"/>
                <a:gd name="T60" fmla="*/ 2147483647 w 926"/>
                <a:gd name="T61" fmla="*/ 2147483647 h 1197"/>
                <a:gd name="T62" fmla="*/ 2147483647 w 926"/>
                <a:gd name="T63" fmla="*/ 2147483647 h 1197"/>
                <a:gd name="T64" fmla="*/ 2147483647 w 926"/>
                <a:gd name="T65" fmla="*/ 2147483647 h 1197"/>
                <a:gd name="T66" fmla="*/ 2147483647 w 926"/>
                <a:gd name="T67" fmla="*/ 2147483647 h 1197"/>
                <a:gd name="T68" fmla="*/ 2147483647 w 926"/>
                <a:gd name="T69" fmla="*/ 2147483647 h 1197"/>
                <a:gd name="T70" fmla="*/ 2147483647 w 926"/>
                <a:gd name="T71" fmla="*/ 2147483647 h 1197"/>
                <a:gd name="T72" fmla="*/ 2147483647 w 926"/>
                <a:gd name="T73" fmla="*/ 2147483647 h 1197"/>
                <a:gd name="T74" fmla="*/ 2147483647 w 926"/>
                <a:gd name="T75" fmla="*/ 2147483647 h 1197"/>
                <a:gd name="T76" fmla="*/ 2147483647 w 926"/>
                <a:gd name="T77" fmla="*/ 2147483647 h 1197"/>
                <a:gd name="T78" fmla="*/ 2147483647 w 926"/>
                <a:gd name="T79" fmla="*/ 2147483647 h 1197"/>
                <a:gd name="T80" fmla="*/ 2147483647 w 926"/>
                <a:gd name="T81" fmla="*/ 2147483647 h 1197"/>
                <a:gd name="T82" fmla="*/ 2147483647 w 926"/>
                <a:gd name="T83" fmla="*/ 2147483647 h 1197"/>
                <a:gd name="T84" fmla="*/ 2147483647 w 926"/>
                <a:gd name="T85" fmla="*/ 2147483647 h 1197"/>
                <a:gd name="T86" fmla="*/ 2147483647 w 926"/>
                <a:gd name="T87" fmla="*/ 2147483647 h 1197"/>
                <a:gd name="T88" fmla="*/ 2147483647 w 926"/>
                <a:gd name="T89" fmla="*/ 2147483647 h 1197"/>
                <a:gd name="T90" fmla="*/ 2147483647 w 926"/>
                <a:gd name="T91" fmla="*/ 2147483647 h 1197"/>
                <a:gd name="T92" fmla="*/ 2147483647 w 926"/>
                <a:gd name="T93" fmla="*/ 2147483647 h 1197"/>
                <a:gd name="T94" fmla="*/ 2147483647 w 926"/>
                <a:gd name="T95" fmla="*/ 2147483647 h 1197"/>
                <a:gd name="T96" fmla="*/ 2147483647 w 926"/>
                <a:gd name="T97" fmla="*/ 1887652360 h 1197"/>
                <a:gd name="T98" fmla="*/ 2147483647 w 926"/>
                <a:gd name="T99" fmla="*/ 1544275021 h 1197"/>
                <a:gd name="T100" fmla="*/ 2147483647 w 926"/>
                <a:gd name="T101" fmla="*/ 2147483647 h 1197"/>
                <a:gd name="T102" fmla="*/ 2147483647 w 926"/>
                <a:gd name="T103" fmla="*/ 2147483647 h 1197"/>
                <a:gd name="T104" fmla="*/ 2147483647 w 926"/>
                <a:gd name="T105" fmla="*/ 2147483647 h 1197"/>
                <a:gd name="T106" fmla="*/ 2147483647 w 926"/>
                <a:gd name="T107" fmla="*/ 2147483647 h 1197"/>
                <a:gd name="T108" fmla="*/ 2147483647 w 926"/>
                <a:gd name="T109" fmla="*/ 2147483647 h 1197"/>
                <a:gd name="T110" fmla="*/ 2147483647 w 926"/>
                <a:gd name="T111" fmla="*/ 2147483647 h 1197"/>
                <a:gd name="T112" fmla="*/ 2147483647 w 926"/>
                <a:gd name="T113" fmla="*/ 2147483647 h 1197"/>
                <a:gd name="T114" fmla="*/ 2147483647 w 926"/>
                <a:gd name="T115" fmla="*/ 2147483647 h 1197"/>
                <a:gd name="T116" fmla="*/ 2147483647 w 926"/>
                <a:gd name="T117" fmla="*/ 2147483647 h 1197"/>
                <a:gd name="T118" fmla="*/ 2147483647 w 926"/>
                <a:gd name="T119" fmla="*/ 2147483647 h 1197"/>
                <a:gd name="T120" fmla="*/ 2147483647 w 926"/>
                <a:gd name="T121" fmla="*/ 2147483647 h 1197"/>
                <a:gd name="T122" fmla="*/ 2147483647 w 926"/>
                <a:gd name="T123" fmla="*/ 2147483647 h 1197"/>
                <a:gd name="T124" fmla="*/ 2147483647 w 926"/>
                <a:gd name="T125" fmla="*/ 2147483647 h 11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197"/>
                <a:gd name="T191" fmla="*/ 926 w 926"/>
                <a:gd name="T192" fmla="*/ 1197 h 11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197">
                  <a:moveTo>
                    <a:pt x="0" y="661"/>
                  </a:moveTo>
                  <a:lnTo>
                    <a:pt x="7" y="665"/>
                  </a:lnTo>
                  <a:lnTo>
                    <a:pt x="16" y="681"/>
                  </a:lnTo>
                  <a:lnTo>
                    <a:pt x="23" y="677"/>
                  </a:lnTo>
                  <a:lnTo>
                    <a:pt x="27" y="666"/>
                  </a:lnTo>
                  <a:lnTo>
                    <a:pt x="38" y="659"/>
                  </a:lnTo>
                  <a:lnTo>
                    <a:pt x="47" y="657"/>
                  </a:lnTo>
                  <a:lnTo>
                    <a:pt x="54" y="652"/>
                  </a:lnTo>
                  <a:lnTo>
                    <a:pt x="54" y="665"/>
                  </a:lnTo>
                  <a:lnTo>
                    <a:pt x="65" y="661"/>
                  </a:lnTo>
                  <a:lnTo>
                    <a:pt x="75" y="648"/>
                  </a:lnTo>
                  <a:lnTo>
                    <a:pt x="77" y="647"/>
                  </a:lnTo>
                  <a:lnTo>
                    <a:pt x="79" y="648"/>
                  </a:lnTo>
                  <a:lnTo>
                    <a:pt x="103" y="647"/>
                  </a:lnTo>
                  <a:lnTo>
                    <a:pt x="112" y="654"/>
                  </a:lnTo>
                  <a:lnTo>
                    <a:pt x="112" y="665"/>
                  </a:lnTo>
                  <a:lnTo>
                    <a:pt x="119" y="665"/>
                  </a:lnTo>
                  <a:lnTo>
                    <a:pt x="124" y="694"/>
                  </a:lnTo>
                  <a:lnTo>
                    <a:pt x="119" y="694"/>
                  </a:lnTo>
                  <a:lnTo>
                    <a:pt x="108" y="701"/>
                  </a:lnTo>
                  <a:lnTo>
                    <a:pt x="110" y="706"/>
                  </a:lnTo>
                  <a:lnTo>
                    <a:pt x="117" y="704"/>
                  </a:lnTo>
                  <a:lnTo>
                    <a:pt x="119" y="730"/>
                  </a:lnTo>
                  <a:lnTo>
                    <a:pt x="108" y="733"/>
                  </a:lnTo>
                  <a:lnTo>
                    <a:pt x="93" y="746"/>
                  </a:lnTo>
                  <a:lnTo>
                    <a:pt x="84" y="742"/>
                  </a:lnTo>
                  <a:lnTo>
                    <a:pt x="86" y="757"/>
                  </a:lnTo>
                  <a:lnTo>
                    <a:pt x="95" y="757"/>
                  </a:lnTo>
                  <a:lnTo>
                    <a:pt x="99" y="804"/>
                  </a:lnTo>
                  <a:lnTo>
                    <a:pt x="92" y="805"/>
                  </a:lnTo>
                  <a:lnTo>
                    <a:pt x="84" y="827"/>
                  </a:lnTo>
                  <a:lnTo>
                    <a:pt x="81" y="823"/>
                  </a:lnTo>
                  <a:lnTo>
                    <a:pt x="81" y="836"/>
                  </a:lnTo>
                  <a:lnTo>
                    <a:pt x="93" y="845"/>
                  </a:lnTo>
                  <a:lnTo>
                    <a:pt x="103" y="836"/>
                  </a:lnTo>
                  <a:lnTo>
                    <a:pt x="110" y="836"/>
                  </a:lnTo>
                  <a:lnTo>
                    <a:pt x="112" y="833"/>
                  </a:lnTo>
                  <a:lnTo>
                    <a:pt x="115" y="840"/>
                  </a:lnTo>
                  <a:lnTo>
                    <a:pt x="108" y="847"/>
                  </a:lnTo>
                  <a:lnTo>
                    <a:pt x="112" y="860"/>
                  </a:lnTo>
                  <a:lnTo>
                    <a:pt x="119" y="870"/>
                  </a:lnTo>
                  <a:lnTo>
                    <a:pt x="119" y="879"/>
                  </a:lnTo>
                  <a:lnTo>
                    <a:pt x="115" y="881"/>
                  </a:lnTo>
                  <a:lnTo>
                    <a:pt x="117" y="894"/>
                  </a:lnTo>
                  <a:lnTo>
                    <a:pt x="126" y="903"/>
                  </a:lnTo>
                  <a:lnTo>
                    <a:pt x="140" y="892"/>
                  </a:lnTo>
                  <a:lnTo>
                    <a:pt x="157" y="903"/>
                  </a:lnTo>
                  <a:lnTo>
                    <a:pt x="153" y="912"/>
                  </a:lnTo>
                  <a:lnTo>
                    <a:pt x="149" y="926"/>
                  </a:lnTo>
                  <a:lnTo>
                    <a:pt x="162" y="926"/>
                  </a:lnTo>
                  <a:lnTo>
                    <a:pt x="167" y="932"/>
                  </a:lnTo>
                  <a:lnTo>
                    <a:pt x="177" y="921"/>
                  </a:lnTo>
                  <a:lnTo>
                    <a:pt x="169" y="905"/>
                  </a:lnTo>
                  <a:lnTo>
                    <a:pt x="171" y="894"/>
                  </a:lnTo>
                  <a:lnTo>
                    <a:pt x="186" y="888"/>
                  </a:lnTo>
                  <a:lnTo>
                    <a:pt x="191" y="870"/>
                  </a:lnTo>
                  <a:lnTo>
                    <a:pt x="202" y="858"/>
                  </a:lnTo>
                  <a:lnTo>
                    <a:pt x="205" y="863"/>
                  </a:lnTo>
                  <a:lnTo>
                    <a:pt x="225" y="863"/>
                  </a:lnTo>
                  <a:lnTo>
                    <a:pt x="231" y="876"/>
                  </a:lnTo>
                  <a:lnTo>
                    <a:pt x="218" y="885"/>
                  </a:lnTo>
                  <a:lnTo>
                    <a:pt x="218" y="892"/>
                  </a:lnTo>
                  <a:lnTo>
                    <a:pt x="232" y="894"/>
                  </a:lnTo>
                  <a:lnTo>
                    <a:pt x="240" y="887"/>
                  </a:lnTo>
                  <a:lnTo>
                    <a:pt x="249" y="910"/>
                  </a:lnTo>
                  <a:lnTo>
                    <a:pt x="260" y="908"/>
                  </a:lnTo>
                  <a:lnTo>
                    <a:pt x="269" y="881"/>
                  </a:lnTo>
                  <a:lnTo>
                    <a:pt x="287" y="863"/>
                  </a:lnTo>
                  <a:lnTo>
                    <a:pt x="292" y="863"/>
                  </a:lnTo>
                  <a:lnTo>
                    <a:pt x="299" y="845"/>
                  </a:lnTo>
                  <a:lnTo>
                    <a:pt x="314" y="829"/>
                  </a:lnTo>
                  <a:lnTo>
                    <a:pt x="316" y="833"/>
                  </a:lnTo>
                  <a:lnTo>
                    <a:pt x="332" y="833"/>
                  </a:lnTo>
                  <a:lnTo>
                    <a:pt x="337" y="845"/>
                  </a:lnTo>
                  <a:lnTo>
                    <a:pt x="362" y="845"/>
                  </a:lnTo>
                  <a:lnTo>
                    <a:pt x="370" y="816"/>
                  </a:lnTo>
                  <a:lnTo>
                    <a:pt x="377" y="829"/>
                  </a:lnTo>
                  <a:lnTo>
                    <a:pt x="409" y="834"/>
                  </a:lnTo>
                  <a:lnTo>
                    <a:pt x="409" y="842"/>
                  </a:lnTo>
                  <a:lnTo>
                    <a:pt x="422" y="842"/>
                  </a:lnTo>
                  <a:lnTo>
                    <a:pt x="420" y="888"/>
                  </a:lnTo>
                  <a:lnTo>
                    <a:pt x="408" y="910"/>
                  </a:lnTo>
                  <a:lnTo>
                    <a:pt x="417" y="928"/>
                  </a:lnTo>
                  <a:lnTo>
                    <a:pt x="424" y="934"/>
                  </a:lnTo>
                  <a:lnTo>
                    <a:pt x="424" y="928"/>
                  </a:lnTo>
                  <a:lnTo>
                    <a:pt x="440" y="921"/>
                  </a:lnTo>
                  <a:lnTo>
                    <a:pt x="444" y="928"/>
                  </a:lnTo>
                  <a:lnTo>
                    <a:pt x="460" y="932"/>
                  </a:lnTo>
                  <a:lnTo>
                    <a:pt x="447" y="939"/>
                  </a:lnTo>
                  <a:lnTo>
                    <a:pt x="453" y="950"/>
                  </a:lnTo>
                  <a:lnTo>
                    <a:pt x="447" y="950"/>
                  </a:lnTo>
                  <a:lnTo>
                    <a:pt x="447" y="957"/>
                  </a:lnTo>
                  <a:lnTo>
                    <a:pt x="431" y="963"/>
                  </a:lnTo>
                  <a:lnTo>
                    <a:pt x="431" y="979"/>
                  </a:lnTo>
                  <a:lnTo>
                    <a:pt x="437" y="986"/>
                  </a:lnTo>
                  <a:lnTo>
                    <a:pt x="435" y="1009"/>
                  </a:lnTo>
                  <a:lnTo>
                    <a:pt x="420" y="1035"/>
                  </a:lnTo>
                  <a:lnTo>
                    <a:pt x="409" y="1040"/>
                  </a:lnTo>
                  <a:lnTo>
                    <a:pt x="397" y="1060"/>
                  </a:lnTo>
                  <a:lnTo>
                    <a:pt x="393" y="1073"/>
                  </a:lnTo>
                  <a:lnTo>
                    <a:pt x="379" y="1083"/>
                  </a:lnTo>
                  <a:lnTo>
                    <a:pt x="370" y="1103"/>
                  </a:lnTo>
                  <a:lnTo>
                    <a:pt x="370" y="1116"/>
                  </a:lnTo>
                  <a:lnTo>
                    <a:pt x="379" y="1138"/>
                  </a:lnTo>
                  <a:lnTo>
                    <a:pt x="393" y="1132"/>
                  </a:lnTo>
                  <a:lnTo>
                    <a:pt x="397" y="1116"/>
                  </a:lnTo>
                  <a:lnTo>
                    <a:pt x="409" y="1103"/>
                  </a:lnTo>
                  <a:lnTo>
                    <a:pt x="415" y="1092"/>
                  </a:lnTo>
                  <a:lnTo>
                    <a:pt x="424" y="1087"/>
                  </a:lnTo>
                  <a:lnTo>
                    <a:pt x="435" y="1098"/>
                  </a:lnTo>
                  <a:lnTo>
                    <a:pt x="438" y="1098"/>
                  </a:lnTo>
                  <a:lnTo>
                    <a:pt x="440" y="1091"/>
                  </a:lnTo>
                  <a:lnTo>
                    <a:pt x="453" y="1098"/>
                  </a:lnTo>
                  <a:lnTo>
                    <a:pt x="451" y="1109"/>
                  </a:lnTo>
                  <a:lnTo>
                    <a:pt x="458" y="1114"/>
                  </a:lnTo>
                  <a:lnTo>
                    <a:pt x="453" y="1127"/>
                  </a:lnTo>
                  <a:lnTo>
                    <a:pt x="458" y="1143"/>
                  </a:lnTo>
                  <a:lnTo>
                    <a:pt x="455" y="1150"/>
                  </a:lnTo>
                  <a:lnTo>
                    <a:pt x="460" y="1161"/>
                  </a:lnTo>
                  <a:lnTo>
                    <a:pt x="453" y="1186"/>
                  </a:lnTo>
                  <a:lnTo>
                    <a:pt x="465" y="1190"/>
                  </a:lnTo>
                  <a:lnTo>
                    <a:pt x="469" y="1197"/>
                  </a:lnTo>
                  <a:lnTo>
                    <a:pt x="478" y="1190"/>
                  </a:lnTo>
                  <a:lnTo>
                    <a:pt x="482" y="1185"/>
                  </a:lnTo>
                  <a:lnTo>
                    <a:pt x="489" y="1185"/>
                  </a:lnTo>
                  <a:lnTo>
                    <a:pt x="496" y="1163"/>
                  </a:lnTo>
                  <a:lnTo>
                    <a:pt x="512" y="1163"/>
                  </a:lnTo>
                  <a:lnTo>
                    <a:pt x="530" y="1168"/>
                  </a:lnTo>
                  <a:lnTo>
                    <a:pt x="543" y="1167"/>
                  </a:lnTo>
                  <a:lnTo>
                    <a:pt x="554" y="1172"/>
                  </a:lnTo>
                  <a:lnTo>
                    <a:pt x="559" y="1163"/>
                  </a:lnTo>
                  <a:lnTo>
                    <a:pt x="576" y="1154"/>
                  </a:lnTo>
                  <a:lnTo>
                    <a:pt x="581" y="1134"/>
                  </a:lnTo>
                  <a:lnTo>
                    <a:pt x="570" y="1127"/>
                  </a:lnTo>
                  <a:lnTo>
                    <a:pt x="583" y="1078"/>
                  </a:lnTo>
                  <a:lnTo>
                    <a:pt x="588" y="1074"/>
                  </a:lnTo>
                  <a:lnTo>
                    <a:pt x="592" y="1083"/>
                  </a:lnTo>
                  <a:lnTo>
                    <a:pt x="612" y="1074"/>
                  </a:lnTo>
                  <a:lnTo>
                    <a:pt x="621" y="1085"/>
                  </a:lnTo>
                  <a:lnTo>
                    <a:pt x="628" y="1078"/>
                  </a:lnTo>
                  <a:lnTo>
                    <a:pt x="631" y="1083"/>
                  </a:lnTo>
                  <a:lnTo>
                    <a:pt x="650" y="1091"/>
                  </a:lnTo>
                  <a:lnTo>
                    <a:pt x="660" y="1085"/>
                  </a:lnTo>
                  <a:lnTo>
                    <a:pt x="673" y="1102"/>
                  </a:lnTo>
                  <a:lnTo>
                    <a:pt x="673" y="1111"/>
                  </a:lnTo>
                  <a:lnTo>
                    <a:pt x="689" y="1138"/>
                  </a:lnTo>
                  <a:lnTo>
                    <a:pt x="722" y="1130"/>
                  </a:lnTo>
                  <a:lnTo>
                    <a:pt x="720" y="1107"/>
                  </a:lnTo>
                  <a:lnTo>
                    <a:pt x="725" y="1098"/>
                  </a:lnTo>
                  <a:lnTo>
                    <a:pt x="720" y="1074"/>
                  </a:lnTo>
                  <a:lnTo>
                    <a:pt x="727" y="1073"/>
                  </a:lnTo>
                  <a:lnTo>
                    <a:pt x="718" y="1062"/>
                  </a:lnTo>
                  <a:lnTo>
                    <a:pt x="706" y="1064"/>
                  </a:lnTo>
                  <a:lnTo>
                    <a:pt x="698" y="1060"/>
                  </a:lnTo>
                  <a:lnTo>
                    <a:pt x="696" y="1046"/>
                  </a:lnTo>
                  <a:lnTo>
                    <a:pt x="700" y="1040"/>
                  </a:lnTo>
                  <a:lnTo>
                    <a:pt x="707" y="1049"/>
                  </a:lnTo>
                  <a:lnTo>
                    <a:pt x="715" y="1038"/>
                  </a:lnTo>
                  <a:lnTo>
                    <a:pt x="722" y="1038"/>
                  </a:lnTo>
                  <a:lnTo>
                    <a:pt x="736" y="1022"/>
                  </a:lnTo>
                  <a:lnTo>
                    <a:pt x="743" y="1022"/>
                  </a:lnTo>
                  <a:lnTo>
                    <a:pt x="745" y="1009"/>
                  </a:lnTo>
                  <a:lnTo>
                    <a:pt x="772" y="1002"/>
                  </a:lnTo>
                  <a:lnTo>
                    <a:pt x="772" y="1011"/>
                  </a:lnTo>
                  <a:lnTo>
                    <a:pt x="796" y="1033"/>
                  </a:lnTo>
                  <a:lnTo>
                    <a:pt x="819" y="1035"/>
                  </a:lnTo>
                  <a:lnTo>
                    <a:pt x="819" y="1044"/>
                  </a:lnTo>
                  <a:lnTo>
                    <a:pt x="848" y="1031"/>
                  </a:lnTo>
                  <a:lnTo>
                    <a:pt x="859" y="1040"/>
                  </a:lnTo>
                  <a:lnTo>
                    <a:pt x="873" y="1015"/>
                  </a:lnTo>
                  <a:lnTo>
                    <a:pt x="888" y="1011"/>
                  </a:lnTo>
                  <a:lnTo>
                    <a:pt x="886" y="1008"/>
                  </a:lnTo>
                  <a:lnTo>
                    <a:pt x="882" y="1002"/>
                  </a:lnTo>
                  <a:lnTo>
                    <a:pt x="882" y="997"/>
                  </a:lnTo>
                  <a:lnTo>
                    <a:pt x="890" y="993"/>
                  </a:lnTo>
                  <a:lnTo>
                    <a:pt x="881" y="963"/>
                  </a:lnTo>
                  <a:lnTo>
                    <a:pt x="881" y="950"/>
                  </a:lnTo>
                  <a:lnTo>
                    <a:pt x="886" y="934"/>
                  </a:lnTo>
                  <a:lnTo>
                    <a:pt x="891" y="916"/>
                  </a:lnTo>
                  <a:lnTo>
                    <a:pt x="895" y="903"/>
                  </a:lnTo>
                  <a:lnTo>
                    <a:pt x="890" y="887"/>
                  </a:lnTo>
                  <a:lnTo>
                    <a:pt x="897" y="874"/>
                  </a:lnTo>
                  <a:lnTo>
                    <a:pt x="906" y="874"/>
                  </a:lnTo>
                  <a:lnTo>
                    <a:pt x="910" y="865"/>
                  </a:lnTo>
                  <a:lnTo>
                    <a:pt x="920" y="860"/>
                  </a:lnTo>
                  <a:lnTo>
                    <a:pt x="926" y="856"/>
                  </a:lnTo>
                  <a:lnTo>
                    <a:pt x="926" y="845"/>
                  </a:lnTo>
                  <a:lnTo>
                    <a:pt x="919" y="842"/>
                  </a:lnTo>
                  <a:lnTo>
                    <a:pt x="910" y="847"/>
                  </a:lnTo>
                  <a:lnTo>
                    <a:pt x="902" y="852"/>
                  </a:lnTo>
                  <a:lnTo>
                    <a:pt x="895" y="847"/>
                  </a:lnTo>
                  <a:lnTo>
                    <a:pt x="890" y="851"/>
                  </a:lnTo>
                  <a:lnTo>
                    <a:pt x="882" y="856"/>
                  </a:lnTo>
                  <a:lnTo>
                    <a:pt x="881" y="852"/>
                  </a:lnTo>
                  <a:lnTo>
                    <a:pt x="882" y="840"/>
                  </a:lnTo>
                  <a:lnTo>
                    <a:pt x="890" y="834"/>
                  </a:lnTo>
                  <a:lnTo>
                    <a:pt x="891" y="811"/>
                  </a:lnTo>
                  <a:lnTo>
                    <a:pt x="897" y="800"/>
                  </a:lnTo>
                  <a:lnTo>
                    <a:pt x="902" y="798"/>
                  </a:lnTo>
                  <a:lnTo>
                    <a:pt x="902" y="760"/>
                  </a:lnTo>
                  <a:lnTo>
                    <a:pt x="891" y="760"/>
                  </a:lnTo>
                  <a:lnTo>
                    <a:pt x="882" y="757"/>
                  </a:lnTo>
                  <a:lnTo>
                    <a:pt x="872" y="757"/>
                  </a:lnTo>
                  <a:lnTo>
                    <a:pt x="864" y="751"/>
                  </a:lnTo>
                  <a:lnTo>
                    <a:pt x="861" y="704"/>
                  </a:lnTo>
                  <a:lnTo>
                    <a:pt x="868" y="681"/>
                  </a:lnTo>
                  <a:lnTo>
                    <a:pt x="866" y="681"/>
                  </a:lnTo>
                  <a:lnTo>
                    <a:pt x="859" y="670"/>
                  </a:lnTo>
                  <a:lnTo>
                    <a:pt x="855" y="666"/>
                  </a:lnTo>
                  <a:lnTo>
                    <a:pt x="850" y="652"/>
                  </a:lnTo>
                  <a:lnTo>
                    <a:pt x="843" y="652"/>
                  </a:lnTo>
                  <a:lnTo>
                    <a:pt x="843" y="647"/>
                  </a:lnTo>
                  <a:lnTo>
                    <a:pt x="852" y="636"/>
                  </a:lnTo>
                  <a:lnTo>
                    <a:pt x="859" y="610"/>
                  </a:lnTo>
                  <a:lnTo>
                    <a:pt x="857" y="589"/>
                  </a:lnTo>
                  <a:lnTo>
                    <a:pt x="841" y="594"/>
                  </a:lnTo>
                  <a:lnTo>
                    <a:pt x="828" y="601"/>
                  </a:lnTo>
                  <a:lnTo>
                    <a:pt x="817" y="600"/>
                  </a:lnTo>
                  <a:lnTo>
                    <a:pt x="812" y="594"/>
                  </a:lnTo>
                  <a:lnTo>
                    <a:pt x="817" y="587"/>
                  </a:lnTo>
                  <a:lnTo>
                    <a:pt x="810" y="576"/>
                  </a:lnTo>
                  <a:lnTo>
                    <a:pt x="810" y="573"/>
                  </a:lnTo>
                  <a:lnTo>
                    <a:pt x="814" y="571"/>
                  </a:lnTo>
                  <a:lnTo>
                    <a:pt x="814" y="562"/>
                  </a:lnTo>
                  <a:lnTo>
                    <a:pt x="810" y="560"/>
                  </a:lnTo>
                  <a:lnTo>
                    <a:pt x="812" y="544"/>
                  </a:lnTo>
                  <a:lnTo>
                    <a:pt x="828" y="511"/>
                  </a:lnTo>
                  <a:lnTo>
                    <a:pt x="835" y="500"/>
                  </a:lnTo>
                  <a:lnTo>
                    <a:pt x="837" y="491"/>
                  </a:lnTo>
                  <a:lnTo>
                    <a:pt x="830" y="479"/>
                  </a:lnTo>
                  <a:lnTo>
                    <a:pt x="834" y="473"/>
                  </a:lnTo>
                  <a:lnTo>
                    <a:pt x="841" y="461"/>
                  </a:lnTo>
                  <a:lnTo>
                    <a:pt x="845" y="459"/>
                  </a:lnTo>
                  <a:lnTo>
                    <a:pt x="850" y="461"/>
                  </a:lnTo>
                  <a:lnTo>
                    <a:pt x="850" y="453"/>
                  </a:lnTo>
                  <a:lnTo>
                    <a:pt x="855" y="450"/>
                  </a:lnTo>
                  <a:lnTo>
                    <a:pt x="857" y="455"/>
                  </a:lnTo>
                  <a:lnTo>
                    <a:pt x="861" y="453"/>
                  </a:lnTo>
                  <a:lnTo>
                    <a:pt x="872" y="443"/>
                  </a:lnTo>
                  <a:lnTo>
                    <a:pt x="882" y="439"/>
                  </a:lnTo>
                  <a:lnTo>
                    <a:pt x="882" y="437"/>
                  </a:lnTo>
                  <a:lnTo>
                    <a:pt x="872" y="415"/>
                  </a:lnTo>
                  <a:lnTo>
                    <a:pt x="873" y="414"/>
                  </a:lnTo>
                  <a:lnTo>
                    <a:pt x="888" y="414"/>
                  </a:lnTo>
                  <a:lnTo>
                    <a:pt x="890" y="412"/>
                  </a:lnTo>
                  <a:lnTo>
                    <a:pt x="895" y="401"/>
                  </a:lnTo>
                  <a:lnTo>
                    <a:pt x="906" y="392"/>
                  </a:lnTo>
                  <a:lnTo>
                    <a:pt x="913" y="383"/>
                  </a:lnTo>
                  <a:lnTo>
                    <a:pt x="919" y="367"/>
                  </a:lnTo>
                  <a:lnTo>
                    <a:pt x="917" y="363"/>
                  </a:lnTo>
                  <a:lnTo>
                    <a:pt x="906" y="356"/>
                  </a:lnTo>
                  <a:lnTo>
                    <a:pt x="906" y="350"/>
                  </a:lnTo>
                  <a:lnTo>
                    <a:pt x="910" y="349"/>
                  </a:lnTo>
                  <a:lnTo>
                    <a:pt x="906" y="343"/>
                  </a:lnTo>
                  <a:lnTo>
                    <a:pt x="888" y="331"/>
                  </a:lnTo>
                  <a:lnTo>
                    <a:pt x="888" y="327"/>
                  </a:lnTo>
                  <a:lnTo>
                    <a:pt x="891" y="316"/>
                  </a:lnTo>
                  <a:lnTo>
                    <a:pt x="891" y="302"/>
                  </a:lnTo>
                  <a:lnTo>
                    <a:pt x="897" y="289"/>
                  </a:lnTo>
                  <a:lnTo>
                    <a:pt x="895" y="267"/>
                  </a:lnTo>
                  <a:lnTo>
                    <a:pt x="890" y="267"/>
                  </a:lnTo>
                  <a:lnTo>
                    <a:pt x="886" y="269"/>
                  </a:lnTo>
                  <a:lnTo>
                    <a:pt x="881" y="267"/>
                  </a:lnTo>
                  <a:lnTo>
                    <a:pt x="881" y="255"/>
                  </a:lnTo>
                  <a:lnTo>
                    <a:pt x="875" y="255"/>
                  </a:lnTo>
                  <a:lnTo>
                    <a:pt x="872" y="244"/>
                  </a:lnTo>
                  <a:lnTo>
                    <a:pt x="866" y="246"/>
                  </a:lnTo>
                  <a:lnTo>
                    <a:pt x="864" y="244"/>
                  </a:lnTo>
                  <a:lnTo>
                    <a:pt x="859" y="226"/>
                  </a:lnTo>
                  <a:lnTo>
                    <a:pt x="850" y="226"/>
                  </a:lnTo>
                  <a:lnTo>
                    <a:pt x="848" y="221"/>
                  </a:lnTo>
                  <a:lnTo>
                    <a:pt x="843" y="221"/>
                  </a:lnTo>
                  <a:lnTo>
                    <a:pt x="841" y="213"/>
                  </a:lnTo>
                  <a:lnTo>
                    <a:pt x="834" y="213"/>
                  </a:lnTo>
                  <a:lnTo>
                    <a:pt x="828" y="217"/>
                  </a:lnTo>
                  <a:lnTo>
                    <a:pt x="825" y="217"/>
                  </a:lnTo>
                  <a:lnTo>
                    <a:pt x="825" y="210"/>
                  </a:lnTo>
                  <a:lnTo>
                    <a:pt x="817" y="215"/>
                  </a:lnTo>
                  <a:lnTo>
                    <a:pt x="812" y="202"/>
                  </a:lnTo>
                  <a:lnTo>
                    <a:pt x="817" y="190"/>
                  </a:lnTo>
                  <a:lnTo>
                    <a:pt x="814" y="184"/>
                  </a:lnTo>
                  <a:lnTo>
                    <a:pt x="810" y="184"/>
                  </a:lnTo>
                  <a:lnTo>
                    <a:pt x="799" y="175"/>
                  </a:lnTo>
                  <a:lnTo>
                    <a:pt x="810" y="157"/>
                  </a:lnTo>
                  <a:lnTo>
                    <a:pt x="812" y="150"/>
                  </a:lnTo>
                  <a:lnTo>
                    <a:pt x="819" y="150"/>
                  </a:lnTo>
                  <a:lnTo>
                    <a:pt x="825" y="139"/>
                  </a:lnTo>
                  <a:lnTo>
                    <a:pt x="814" y="127"/>
                  </a:lnTo>
                  <a:lnTo>
                    <a:pt x="807" y="123"/>
                  </a:lnTo>
                  <a:lnTo>
                    <a:pt x="819" y="109"/>
                  </a:lnTo>
                  <a:lnTo>
                    <a:pt x="810" y="94"/>
                  </a:lnTo>
                  <a:lnTo>
                    <a:pt x="810" y="87"/>
                  </a:lnTo>
                  <a:lnTo>
                    <a:pt x="798" y="91"/>
                  </a:lnTo>
                  <a:lnTo>
                    <a:pt x="794" y="87"/>
                  </a:lnTo>
                  <a:lnTo>
                    <a:pt x="789" y="53"/>
                  </a:lnTo>
                  <a:lnTo>
                    <a:pt x="767" y="76"/>
                  </a:lnTo>
                  <a:lnTo>
                    <a:pt x="722" y="139"/>
                  </a:lnTo>
                  <a:lnTo>
                    <a:pt x="720" y="137"/>
                  </a:lnTo>
                  <a:lnTo>
                    <a:pt x="713" y="141"/>
                  </a:lnTo>
                  <a:lnTo>
                    <a:pt x="711" y="128"/>
                  </a:lnTo>
                  <a:lnTo>
                    <a:pt x="704" y="127"/>
                  </a:lnTo>
                  <a:lnTo>
                    <a:pt x="695" y="134"/>
                  </a:lnTo>
                  <a:lnTo>
                    <a:pt x="684" y="100"/>
                  </a:lnTo>
                  <a:lnTo>
                    <a:pt x="704" y="82"/>
                  </a:lnTo>
                  <a:lnTo>
                    <a:pt x="700" y="69"/>
                  </a:lnTo>
                  <a:lnTo>
                    <a:pt x="689" y="87"/>
                  </a:lnTo>
                  <a:lnTo>
                    <a:pt x="682" y="65"/>
                  </a:lnTo>
                  <a:lnTo>
                    <a:pt x="680" y="63"/>
                  </a:lnTo>
                  <a:lnTo>
                    <a:pt x="668" y="76"/>
                  </a:lnTo>
                  <a:lnTo>
                    <a:pt x="662" y="91"/>
                  </a:lnTo>
                  <a:lnTo>
                    <a:pt x="653" y="98"/>
                  </a:lnTo>
                  <a:lnTo>
                    <a:pt x="644" y="110"/>
                  </a:lnTo>
                  <a:lnTo>
                    <a:pt x="639" y="105"/>
                  </a:lnTo>
                  <a:lnTo>
                    <a:pt x="630" y="103"/>
                  </a:lnTo>
                  <a:lnTo>
                    <a:pt x="626" y="105"/>
                  </a:lnTo>
                  <a:lnTo>
                    <a:pt x="608" y="103"/>
                  </a:lnTo>
                  <a:lnTo>
                    <a:pt x="597" y="121"/>
                  </a:lnTo>
                  <a:lnTo>
                    <a:pt x="590" y="123"/>
                  </a:lnTo>
                  <a:lnTo>
                    <a:pt x="583" y="132"/>
                  </a:lnTo>
                  <a:lnTo>
                    <a:pt x="585" y="110"/>
                  </a:lnTo>
                  <a:lnTo>
                    <a:pt x="574" y="105"/>
                  </a:lnTo>
                  <a:lnTo>
                    <a:pt x="574" y="98"/>
                  </a:lnTo>
                  <a:lnTo>
                    <a:pt x="566" y="103"/>
                  </a:lnTo>
                  <a:lnTo>
                    <a:pt x="565" y="94"/>
                  </a:lnTo>
                  <a:lnTo>
                    <a:pt x="559" y="100"/>
                  </a:lnTo>
                  <a:lnTo>
                    <a:pt x="547" y="92"/>
                  </a:lnTo>
                  <a:lnTo>
                    <a:pt x="545" y="74"/>
                  </a:lnTo>
                  <a:lnTo>
                    <a:pt x="543" y="80"/>
                  </a:lnTo>
                  <a:lnTo>
                    <a:pt x="530" y="69"/>
                  </a:lnTo>
                  <a:lnTo>
                    <a:pt x="529" y="58"/>
                  </a:lnTo>
                  <a:lnTo>
                    <a:pt x="509" y="53"/>
                  </a:lnTo>
                  <a:lnTo>
                    <a:pt x="509" y="51"/>
                  </a:lnTo>
                  <a:lnTo>
                    <a:pt x="492" y="42"/>
                  </a:lnTo>
                  <a:lnTo>
                    <a:pt x="482" y="47"/>
                  </a:lnTo>
                  <a:lnTo>
                    <a:pt x="460" y="45"/>
                  </a:lnTo>
                  <a:lnTo>
                    <a:pt x="455" y="40"/>
                  </a:lnTo>
                  <a:lnTo>
                    <a:pt x="446" y="38"/>
                  </a:lnTo>
                  <a:lnTo>
                    <a:pt x="437" y="42"/>
                  </a:lnTo>
                  <a:lnTo>
                    <a:pt x="435" y="35"/>
                  </a:lnTo>
                  <a:lnTo>
                    <a:pt x="420" y="35"/>
                  </a:lnTo>
                  <a:lnTo>
                    <a:pt x="408" y="17"/>
                  </a:lnTo>
                  <a:lnTo>
                    <a:pt x="377" y="17"/>
                  </a:lnTo>
                  <a:lnTo>
                    <a:pt x="362" y="11"/>
                  </a:lnTo>
                  <a:lnTo>
                    <a:pt x="359" y="0"/>
                  </a:lnTo>
                  <a:lnTo>
                    <a:pt x="352" y="0"/>
                  </a:lnTo>
                  <a:lnTo>
                    <a:pt x="332" y="0"/>
                  </a:lnTo>
                  <a:lnTo>
                    <a:pt x="325" y="18"/>
                  </a:lnTo>
                  <a:lnTo>
                    <a:pt x="321" y="18"/>
                  </a:lnTo>
                  <a:lnTo>
                    <a:pt x="316" y="11"/>
                  </a:lnTo>
                  <a:lnTo>
                    <a:pt x="310" y="9"/>
                  </a:lnTo>
                  <a:lnTo>
                    <a:pt x="292" y="17"/>
                  </a:lnTo>
                  <a:lnTo>
                    <a:pt x="297" y="62"/>
                  </a:lnTo>
                  <a:lnTo>
                    <a:pt x="308" y="63"/>
                  </a:lnTo>
                  <a:lnTo>
                    <a:pt x="310" y="76"/>
                  </a:lnTo>
                  <a:lnTo>
                    <a:pt x="294" y="92"/>
                  </a:lnTo>
                  <a:lnTo>
                    <a:pt x="283" y="94"/>
                  </a:lnTo>
                  <a:lnTo>
                    <a:pt x="283" y="91"/>
                  </a:lnTo>
                  <a:lnTo>
                    <a:pt x="278" y="100"/>
                  </a:lnTo>
                  <a:lnTo>
                    <a:pt x="267" y="105"/>
                  </a:lnTo>
                  <a:lnTo>
                    <a:pt x="263" y="100"/>
                  </a:lnTo>
                  <a:lnTo>
                    <a:pt x="256" y="103"/>
                  </a:lnTo>
                  <a:lnTo>
                    <a:pt x="249" y="91"/>
                  </a:lnTo>
                  <a:lnTo>
                    <a:pt x="240" y="85"/>
                  </a:lnTo>
                  <a:lnTo>
                    <a:pt x="231" y="85"/>
                  </a:lnTo>
                  <a:lnTo>
                    <a:pt x="225" y="80"/>
                  </a:lnTo>
                  <a:lnTo>
                    <a:pt x="216" y="76"/>
                  </a:lnTo>
                  <a:lnTo>
                    <a:pt x="186" y="82"/>
                  </a:lnTo>
                  <a:lnTo>
                    <a:pt x="184" y="76"/>
                  </a:lnTo>
                  <a:lnTo>
                    <a:pt x="169" y="82"/>
                  </a:lnTo>
                  <a:lnTo>
                    <a:pt x="164" y="98"/>
                  </a:lnTo>
                  <a:lnTo>
                    <a:pt x="157" y="103"/>
                  </a:lnTo>
                  <a:lnTo>
                    <a:pt x="160" y="116"/>
                  </a:lnTo>
                  <a:lnTo>
                    <a:pt x="149" y="116"/>
                  </a:lnTo>
                  <a:lnTo>
                    <a:pt x="148" y="110"/>
                  </a:lnTo>
                  <a:lnTo>
                    <a:pt x="137" y="109"/>
                  </a:lnTo>
                  <a:lnTo>
                    <a:pt x="126" y="114"/>
                  </a:lnTo>
                  <a:lnTo>
                    <a:pt x="122" y="123"/>
                  </a:lnTo>
                  <a:lnTo>
                    <a:pt x="122" y="121"/>
                  </a:lnTo>
                  <a:lnTo>
                    <a:pt x="115" y="123"/>
                  </a:lnTo>
                  <a:lnTo>
                    <a:pt x="115" y="132"/>
                  </a:lnTo>
                  <a:lnTo>
                    <a:pt x="110" y="128"/>
                  </a:lnTo>
                  <a:lnTo>
                    <a:pt x="112" y="137"/>
                  </a:lnTo>
                  <a:lnTo>
                    <a:pt x="108" y="137"/>
                  </a:lnTo>
                  <a:lnTo>
                    <a:pt x="108" y="146"/>
                  </a:lnTo>
                  <a:lnTo>
                    <a:pt x="101" y="152"/>
                  </a:lnTo>
                  <a:lnTo>
                    <a:pt x="103" y="161"/>
                  </a:lnTo>
                  <a:lnTo>
                    <a:pt x="95" y="165"/>
                  </a:lnTo>
                  <a:lnTo>
                    <a:pt x="95" y="170"/>
                  </a:lnTo>
                  <a:lnTo>
                    <a:pt x="99" y="179"/>
                  </a:lnTo>
                  <a:lnTo>
                    <a:pt x="93" y="190"/>
                  </a:lnTo>
                  <a:lnTo>
                    <a:pt x="84" y="197"/>
                  </a:lnTo>
                  <a:lnTo>
                    <a:pt x="84" y="215"/>
                  </a:lnTo>
                  <a:lnTo>
                    <a:pt x="79" y="217"/>
                  </a:lnTo>
                  <a:lnTo>
                    <a:pt x="92" y="231"/>
                  </a:lnTo>
                  <a:lnTo>
                    <a:pt x="77" y="269"/>
                  </a:lnTo>
                  <a:lnTo>
                    <a:pt x="79" y="296"/>
                  </a:lnTo>
                  <a:lnTo>
                    <a:pt x="88" y="304"/>
                  </a:lnTo>
                  <a:lnTo>
                    <a:pt x="81" y="320"/>
                  </a:lnTo>
                  <a:lnTo>
                    <a:pt x="70" y="332"/>
                  </a:lnTo>
                  <a:lnTo>
                    <a:pt x="86" y="327"/>
                  </a:lnTo>
                  <a:lnTo>
                    <a:pt x="88" y="338"/>
                  </a:lnTo>
                  <a:lnTo>
                    <a:pt x="84" y="354"/>
                  </a:lnTo>
                  <a:lnTo>
                    <a:pt x="81" y="361"/>
                  </a:lnTo>
                  <a:lnTo>
                    <a:pt x="81" y="379"/>
                  </a:lnTo>
                  <a:lnTo>
                    <a:pt x="86" y="383"/>
                  </a:lnTo>
                  <a:lnTo>
                    <a:pt x="81" y="390"/>
                  </a:lnTo>
                  <a:lnTo>
                    <a:pt x="86" y="401"/>
                  </a:lnTo>
                  <a:lnTo>
                    <a:pt x="92" y="403"/>
                  </a:lnTo>
                  <a:lnTo>
                    <a:pt x="93" y="401"/>
                  </a:lnTo>
                  <a:lnTo>
                    <a:pt x="99" y="406"/>
                  </a:lnTo>
                  <a:lnTo>
                    <a:pt x="103" y="403"/>
                  </a:lnTo>
                  <a:lnTo>
                    <a:pt x="99" y="408"/>
                  </a:lnTo>
                  <a:lnTo>
                    <a:pt x="93" y="425"/>
                  </a:lnTo>
                  <a:lnTo>
                    <a:pt x="95" y="426"/>
                  </a:lnTo>
                  <a:lnTo>
                    <a:pt x="88" y="453"/>
                  </a:lnTo>
                  <a:lnTo>
                    <a:pt x="92" y="455"/>
                  </a:lnTo>
                  <a:lnTo>
                    <a:pt x="93" y="450"/>
                  </a:lnTo>
                  <a:lnTo>
                    <a:pt x="101" y="455"/>
                  </a:lnTo>
                  <a:lnTo>
                    <a:pt x="93" y="462"/>
                  </a:lnTo>
                  <a:lnTo>
                    <a:pt x="88" y="473"/>
                  </a:lnTo>
                  <a:lnTo>
                    <a:pt x="92" y="490"/>
                  </a:lnTo>
                  <a:lnTo>
                    <a:pt x="95" y="497"/>
                  </a:lnTo>
                  <a:lnTo>
                    <a:pt x="93" y="513"/>
                  </a:lnTo>
                  <a:lnTo>
                    <a:pt x="101" y="524"/>
                  </a:lnTo>
                  <a:lnTo>
                    <a:pt x="110" y="524"/>
                  </a:lnTo>
                  <a:lnTo>
                    <a:pt x="110" y="529"/>
                  </a:lnTo>
                  <a:lnTo>
                    <a:pt x="112" y="531"/>
                  </a:lnTo>
                  <a:lnTo>
                    <a:pt x="117" y="547"/>
                  </a:lnTo>
                  <a:lnTo>
                    <a:pt x="108" y="558"/>
                  </a:lnTo>
                  <a:lnTo>
                    <a:pt x="92" y="571"/>
                  </a:lnTo>
                  <a:lnTo>
                    <a:pt x="84" y="587"/>
                  </a:lnTo>
                  <a:lnTo>
                    <a:pt x="77" y="587"/>
                  </a:lnTo>
                  <a:lnTo>
                    <a:pt x="72" y="582"/>
                  </a:lnTo>
                  <a:lnTo>
                    <a:pt x="68" y="583"/>
                  </a:lnTo>
                  <a:lnTo>
                    <a:pt x="63" y="589"/>
                  </a:lnTo>
                  <a:lnTo>
                    <a:pt x="61" y="582"/>
                  </a:lnTo>
                  <a:lnTo>
                    <a:pt x="56" y="583"/>
                  </a:lnTo>
                  <a:lnTo>
                    <a:pt x="54" y="600"/>
                  </a:lnTo>
                  <a:lnTo>
                    <a:pt x="47" y="605"/>
                  </a:lnTo>
                  <a:lnTo>
                    <a:pt x="43" y="614"/>
                  </a:lnTo>
                  <a:lnTo>
                    <a:pt x="18" y="634"/>
                  </a:lnTo>
                  <a:lnTo>
                    <a:pt x="19" y="643"/>
                  </a:lnTo>
                  <a:lnTo>
                    <a:pt x="9" y="659"/>
                  </a:lnTo>
                  <a:lnTo>
                    <a:pt x="0" y="659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8" name="Freeform 98"/>
            <p:cNvSpPr>
              <a:spLocks noChangeAspect="1"/>
            </p:cNvSpPr>
            <p:nvPr/>
          </p:nvSpPr>
          <p:spPr bwMode="auto">
            <a:xfrm>
              <a:off x="5006606" y="4712521"/>
              <a:ext cx="672855" cy="859229"/>
            </a:xfrm>
            <a:custGeom>
              <a:avLst/>
              <a:gdLst>
                <a:gd name="T0" fmla="*/ 2147483647 w 813"/>
                <a:gd name="T1" fmla="*/ 2147483647 h 1235"/>
                <a:gd name="T2" fmla="*/ 2147483647 w 813"/>
                <a:gd name="T3" fmla="*/ 2147483647 h 1235"/>
                <a:gd name="T4" fmla="*/ 2147483647 w 813"/>
                <a:gd name="T5" fmla="*/ 2147483647 h 1235"/>
                <a:gd name="T6" fmla="*/ 2147483647 w 813"/>
                <a:gd name="T7" fmla="*/ 2147483647 h 1235"/>
                <a:gd name="T8" fmla="*/ 2147483647 w 813"/>
                <a:gd name="T9" fmla="*/ 2147483647 h 1235"/>
                <a:gd name="T10" fmla="*/ 2147483647 w 813"/>
                <a:gd name="T11" fmla="*/ 2147483647 h 1235"/>
                <a:gd name="T12" fmla="*/ 2147483647 w 813"/>
                <a:gd name="T13" fmla="*/ 2147483647 h 1235"/>
                <a:gd name="T14" fmla="*/ 2147483647 w 813"/>
                <a:gd name="T15" fmla="*/ 2147483647 h 1235"/>
                <a:gd name="T16" fmla="*/ 2147483647 w 813"/>
                <a:gd name="T17" fmla="*/ 2147483647 h 1235"/>
                <a:gd name="T18" fmla="*/ 2147483647 w 813"/>
                <a:gd name="T19" fmla="*/ 2147483647 h 1235"/>
                <a:gd name="T20" fmla="*/ 2147483647 w 813"/>
                <a:gd name="T21" fmla="*/ 2147483647 h 1235"/>
                <a:gd name="T22" fmla="*/ 2147483647 w 813"/>
                <a:gd name="T23" fmla="*/ 2147483647 h 1235"/>
                <a:gd name="T24" fmla="*/ 2147483647 w 813"/>
                <a:gd name="T25" fmla="*/ 2147483647 h 1235"/>
                <a:gd name="T26" fmla="*/ 2147483647 w 813"/>
                <a:gd name="T27" fmla="*/ 0 h 1235"/>
                <a:gd name="T28" fmla="*/ 2147483647 w 813"/>
                <a:gd name="T29" fmla="*/ 2147483647 h 1235"/>
                <a:gd name="T30" fmla="*/ 2147483647 w 813"/>
                <a:gd name="T31" fmla="*/ 2147483647 h 1235"/>
                <a:gd name="T32" fmla="*/ 2147483647 w 813"/>
                <a:gd name="T33" fmla="*/ 2147483647 h 1235"/>
                <a:gd name="T34" fmla="*/ 2147483647 w 813"/>
                <a:gd name="T35" fmla="*/ 2147483647 h 1235"/>
                <a:gd name="T36" fmla="*/ 2147483647 w 813"/>
                <a:gd name="T37" fmla="*/ 2147483647 h 1235"/>
                <a:gd name="T38" fmla="*/ 2147483647 w 813"/>
                <a:gd name="T39" fmla="*/ 2147483647 h 1235"/>
                <a:gd name="T40" fmla="*/ 2147483647 w 813"/>
                <a:gd name="T41" fmla="*/ 2147483647 h 1235"/>
                <a:gd name="T42" fmla="*/ 2147483647 w 813"/>
                <a:gd name="T43" fmla="*/ 2147483647 h 1235"/>
                <a:gd name="T44" fmla="*/ 2147483647 w 813"/>
                <a:gd name="T45" fmla="*/ 2147483647 h 1235"/>
                <a:gd name="T46" fmla="*/ 2147483647 w 813"/>
                <a:gd name="T47" fmla="*/ 2147483647 h 1235"/>
                <a:gd name="T48" fmla="*/ 2147483647 w 813"/>
                <a:gd name="T49" fmla="*/ 2147483647 h 1235"/>
                <a:gd name="T50" fmla="*/ 2147483647 w 813"/>
                <a:gd name="T51" fmla="*/ 2147483647 h 1235"/>
                <a:gd name="T52" fmla="*/ 2147483647 w 813"/>
                <a:gd name="T53" fmla="*/ 2147483647 h 1235"/>
                <a:gd name="T54" fmla="*/ 2147483647 w 813"/>
                <a:gd name="T55" fmla="*/ 2147483647 h 1235"/>
                <a:gd name="T56" fmla="*/ 2147483647 w 813"/>
                <a:gd name="T57" fmla="*/ 2147483647 h 1235"/>
                <a:gd name="T58" fmla="*/ 2147483647 w 813"/>
                <a:gd name="T59" fmla="*/ 2147483647 h 1235"/>
                <a:gd name="T60" fmla="*/ 2147483647 w 813"/>
                <a:gd name="T61" fmla="*/ 2147483647 h 1235"/>
                <a:gd name="T62" fmla="*/ 2147483647 w 813"/>
                <a:gd name="T63" fmla="*/ 2147483647 h 1235"/>
                <a:gd name="T64" fmla="*/ 2147483647 w 813"/>
                <a:gd name="T65" fmla="*/ 2147483647 h 1235"/>
                <a:gd name="T66" fmla="*/ 2147483647 w 813"/>
                <a:gd name="T67" fmla="*/ 2147483647 h 1235"/>
                <a:gd name="T68" fmla="*/ 2147483647 w 813"/>
                <a:gd name="T69" fmla="*/ 2147483647 h 1235"/>
                <a:gd name="T70" fmla="*/ 2147483647 w 813"/>
                <a:gd name="T71" fmla="*/ 2147483647 h 1235"/>
                <a:gd name="T72" fmla="*/ 2147483647 w 813"/>
                <a:gd name="T73" fmla="*/ 2147483647 h 1235"/>
                <a:gd name="T74" fmla="*/ 2147483647 w 813"/>
                <a:gd name="T75" fmla="*/ 2147483647 h 1235"/>
                <a:gd name="T76" fmla="*/ 2147483647 w 813"/>
                <a:gd name="T77" fmla="*/ 2147483647 h 1235"/>
                <a:gd name="T78" fmla="*/ 2147483647 w 813"/>
                <a:gd name="T79" fmla="*/ 2147483647 h 1235"/>
                <a:gd name="T80" fmla="*/ 2147483647 w 813"/>
                <a:gd name="T81" fmla="*/ 2147483647 h 1235"/>
                <a:gd name="T82" fmla="*/ 2147483647 w 813"/>
                <a:gd name="T83" fmla="*/ 2147483647 h 1235"/>
                <a:gd name="T84" fmla="*/ 2147483647 w 813"/>
                <a:gd name="T85" fmla="*/ 2147483647 h 1235"/>
                <a:gd name="T86" fmla="*/ 2147483647 w 813"/>
                <a:gd name="T87" fmla="*/ 2147483647 h 1235"/>
                <a:gd name="T88" fmla="*/ 2147483647 w 813"/>
                <a:gd name="T89" fmla="*/ 2147483647 h 1235"/>
                <a:gd name="T90" fmla="*/ 2147483647 w 813"/>
                <a:gd name="T91" fmla="*/ 2147483647 h 1235"/>
                <a:gd name="T92" fmla="*/ 2147483647 w 813"/>
                <a:gd name="T93" fmla="*/ 2147483647 h 1235"/>
                <a:gd name="T94" fmla="*/ 2147483647 w 813"/>
                <a:gd name="T95" fmla="*/ 2147483647 h 1235"/>
                <a:gd name="T96" fmla="*/ 2147483647 w 813"/>
                <a:gd name="T97" fmla="*/ 2147483647 h 1235"/>
                <a:gd name="T98" fmla="*/ 2147483647 w 813"/>
                <a:gd name="T99" fmla="*/ 2147483647 h 1235"/>
                <a:gd name="T100" fmla="*/ 2147483647 w 813"/>
                <a:gd name="T101" fmla="*/ 2147483647 h 1235"/>
                <a:gd name="T102" fmla="*/ 2147483647 w 813"/>
                <a:gd name="T103" fmla="*/ 2147483647 h 1235"/>
                <a:gd name="T104" fmla="*/ 2147483647 w 813"/>
                <a:gd name="T105" fmla="*/ 2147483647 h 1235"/>
                <a:gd name="T106" fmla="*/ 2147483647 w 813"/>
                <a:gd name="T107" fmla="*/ 2147483647 h 1235"/>
                <a:gd name="T108" fmla="*/ 1996373792 w 813"/>
                <a:gd name="T109" fmla="*/ 2147483647 h 12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3"/>
                <a:gd name="T166" fmla="*/ 0 h 1235"/>
                <a:gd name="T167" fmla="*/ 813 w 813"/>
                <a:gd name="T168" fmla="*/ 1235 h 12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3" h="1235">
                  <a:moveTo>
                    <a:pt x="0" y="580"/>
                  </a:moveTo>
                  <a:lnTo>
                    <a:pt x="2" y="564"/>
                  </a:lnTo>
                  <a:lnTo>
                    <a:pt x="18" y="531"/>
                  </a:lnTo>
                  <a:lnTo>
                    <a:pt x="25" y="520"/>
                  </a:lnTo>
                  <a:lnTo>
                    <a:pt x="27" y="511"/>
                  </a:lnTo>
                  <a:lnTo>
                    <a:pt x="20" y="499"/>
                  </a:lnTo>
                  <a:lnTo>
                    <a:pt x="24" y="493"/>
                  </a:lnTo>
                  <a:lnTo>
                    <a:pt x="31" y="481"/>
                  </a:lnTo>
                  <a:lnTo>
                    <a:pt x="35" y="479"/>
                  </a:lnTo>
                  <a:lnTo>
                    <a:pt x="40" y="481"/>
                  </a:lnTo>
                  <a:lnTo>
                    <a:pt x="40" y="473"/>
                  </a:lnTo>
                  <a:lnTo>
                    <a:pt x="45" y="470"/>
                  </a:lnTo>
                  <a:lnTo>
                    <a:pt x="47" y="475"/>
                  </a:lnTo>
                  <a:lnTo>
                    <a:pt x="51" y="473"/>
                  </a:lnTo>
                  <a:lnTo>
                    <a:pt x="62" y="463"/>
                  </a:lnTo>
                  <a:lnTo>
                    <a:pt x="72" y="459"/>
                  </a:lnTo>
                  <a:lnTo>
                    <a:pt x="72" y="457"/>
                  </a:lnTo>
                  <a:lnTo>
                    <a:pt x="62" y="435"/>
                  </a:lnTo>
                  <a:lnTo>
                    <a:pt x="63" y="434"/>
                  </a:lnTo>
                  <a:lnTo>
                    <a:pt x="78" y="434"/>
                  </a:lnTo>
                  <a:lnTo>
                    <a:pt x="80" y="432"/>
                  </a:lnTo>
                  <a:lnTo>
                    <a:pt x="85" y="421"/>
                  </a:lnTo>
                  <a:lnTo>
                    <a:pt x="96" y="412"/>
                  </a:lnTo>
                  <a:lnTo>
                    <a:pt x="103" y="403"/>
                  </a:lnTo>
                  <a:lnTo>
                    <a:pt x="109" y="387"/>
                  </a:lnTo>
                  <a:lnTo>
                    <a:pt x="107" y="383"/>
                  </a:lnTo>
                  <a:lnTo>
                    <a:pt x="96" y="376"/>
                  </a:lnTo>
                  <a:lnTo>
                    <a:pt x="96" y="370"/>
                  </a:lnTo>
                  <a:lnTo>
                    <a:pt x="100" y="369"/>
                  </a:lnTo>
                  <a:lnTo>
                    <a:pt x="96" y="363"/>
                  </a:lnTo>
                  <a:lnTo>
                    <a:pt x="78" y="351"/>
                  </a:lnTo>
                  <a:lnTo>
                    <a:pt x="78" y="347"/>
                  </a:lnTo>
                  <a:lnTo>
                    <a:pt x="81" y="336"/>
                  </a:lnTo>
                  <a:lnTo>
                    <a:pt x="81" y="322"/>
                  </a:lnTo>
                  <a:lnTo>
                    <a:pt x="87" y="309"/>
                  </a:lnTo>
                  <a:lnTo>
                    <a:pt x="85" y="287"/>
                  </a:lnTo>
                  <a:lnTo>
                    <a:pt x="80" y="287"/>
                  </a:lnTo>
                  <a:lnTo>
                    <a:pt x="76" y="289"/>
                  </a:lnTo>
                  <a:lnTo>
                    <a:pt x="71" y="287"/>
                  </a:lnTo>
                  <a:lnTo>
                    <a:pt x="71" y="275"/>
                  </a:lnTo>
                  <a:lnTo>
                    <a:pt x="65" y="275"/>
                  </a:lnTo>
                  <a:lnTo>
                    <a:pt x="62" y="264"/>
                  </a:lnTo>
                  <a:lnTo>
                    <a:pt x="56" y="266"/>
                  </a:lnTo>
                  <a:lnTo>
                    <a:pt x="54" y="264"/>
                  </a:lnTo>
                  <a:lnTo>
                    <a:pt x="49" y="246"/>
                  </a:lnTo>
                  <a:lnTo>
                    <a:pt x="51" y="233"/>
                  </a:lnTo>
                  <a:lnTo>
                    <a:pt x="72" y="206"/>
                  </a:lnTo>
                  <a:lnTo>
                    <a:pt x="96" y="201"/>
                  </a:lnTo>
                  <a:lnTo>
                    <a:pt x="100" y="176"/>
                  </a:lnTo>
                  <a:lnTo>
                    <a:pt x="103" y="172"/>
                  </a:lnTo>
                  <a:lnTo>
                    <a:pt x="118" y="177"/>
                  </a:lnTo>
                  <a:lnTo>
                    <a:pt x="127" y="176"/>
                  </a:lnTo>
                  <a:lnTo>
                    <a:pt x="139" y="177"/>
                  </a:lnTo>
                  <a:lnTo>
                    <a:pt x="163" y="166"/>
                  </a:lnTo>
                  <a:lnTo>
                    <a:pt x="177" y="161"/>
                  </a:lnTo>
                  <a:lnTo>
                    <a:pt x="184" y="166"/>
                  </a:lnTo>
                  <a:lnTo>
                    <a:pt x="193" y="161"/>
                  </a:lnTo>
                  <a:lnTo>
                    <a:pt x="206" y="161"/>
                  </a:lnTo>
                  <a:lnTo>
                    <a:pt x="215" y="148"/>
                  </a:lnTo>
                  <a:lnTo>
                    <a:pt x="215" y="143"/>
                  </a:lnTo>
                  <a:lnTo>
                    <a:pt x="210" y="143"/>
                  </a:lnTo>
                  <a:lnTo>
                    <a:pt x="208" y="152"/>
                  </a:lnTo>
                  <a:lnTo>
                    <a:pt x="201" y="148"/>
                  </a:lnTo>
                  <a:lnTo>
                    <a:pt x="202" y="134"/>
                  </a:lnTo>
                  <a:lnTo>
                    <a:pt x="208" y="134"/>
                  </a:lnTo>
                  <a:lnTo>
                    <a:pt x="215" y="138"/>
                  </a:lnTo>
                  <a:lnTo>
                    <a:pt x="215" y="125"/>
                  </a:lnTo>
                  <a:lnTo>
                    <a:pt x="222" y="123"/>
                  </a:lnTo>
                  <a:lnTo>
                    <a:pt x="226" y="125"/>
                  </a:lnTo>
                  <a:lnTo>
                    <a:pt x="237" y="123"/>
                  </a:lnTo>
                  <a:lnTo>
                    <a:pt x="233" y="130"/>
                  </a:lnTo>
                  <a:lnTo>
                    <a:pt x="246" y="136"/>
                  </a:lnTo>
                  <a:lnTo>
                    <a:pt x="248" y="120"/>
                  </a:lnTo>
                  <a:lnTo>
                    <a:pt x="239" y="100"/>
                  </a:lnTo>
                  <a:lnTo>
                    <a:pt x="257" y="102"/>
                  </a:lnTo>
                  <a:lnTo>
                    <a:pt x="264" y="100"/>
                  </a:lnTo>
                  <a:lnTo>
                    <a:pt x="267" y="107"/>
                  </a:lnTo>
                  <a:lnTo>
                    <a:pt x="285" y="94"/>
                  </a:lnTo>
                  <a:lnTo>
                    <a:pt x="293" y="83"/>
                  </a:lnTo>
                  <a:lnTo>
                    <a:pt x="298" y="67"/>
                  </a:lnTo>
                  <a:lnTo>
                    <a:pt x="305" y="60"/>
                  </a:lnTo>
                  <a:lnTo>
                    <a:pt x="329" y="55"/>
                  </a:lnTo>
                  <a:lnTo>
                    <a:pt x="347" y="71"/>
                  </a:lnTo>
                  <a:lnTo>
                    <a:pt x="361" y="76"/>
                  </a:lnTo>
                  <a:lnTo>
                    <a:pt x="376" y="78"/>
                  </a:lnTo>
                  <a:lnTo>
                    <a:pt x="387" y="76"/>
                  </a:lnTo>
                  <a:lnTo>
                    <a:pt x="408" y="55"/>
                  </a:lnTo>
                  <a:lnTo>
                    <a:pt x="417" y="53"/>
                  </a:lnTo>
                  <a:lnTo>
                    <a:pt x="424" y="55"/>
                  </a:lnTo>
                  <a:lnTo>
                    <a:pt x="430" y="60"/>
                  </a:lnTo>
                  <a:lnTo>
                    <a:pt x="432" y="60"/>
                  </a:lnTo>
                  <a:lnTo>
                    <a:pt x="441" y="49"/>
                  </a:lnTo>
                  <a:lnTo>
                    <a:pt x="453" y="44"/>
                  </a:lnTo>
                  <a:lnTo>
                    <a:pt x="455" y="38"/>
                  </a:lnTo>
                  <a:lnTo>
                    <a:pt x="461" y="37"/>
                  </a:lnTo>
                  <a:lnTo>
                    <a:pt x="468" y="37"/>
                  </a:lnTo>
                  <a:lnTo>
                    <a:pt x="470" y="35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9" y="2"/>
                  </a:lnTo>
                  <a:lnTo>
                    <a:pt x="506" y="2"/>
                  </a:lnTo>
                  <a:lnTo>
                    <a:pt x="513" y="11"/>
                  </a:lnTo>
                  <a:lnTo>
                    <a:pt x="515" y="11"/>
                  </a:lnTo>
                  <a:lnTo>
                    <a:pt x="520" y="18"/>
                  </a:lnTo>
                  <a:lnTo>
                    <a:pt x="524" y="18"/>
                  </a:lnTo>
                  <a:lnTo>
                    <a:pt x="524" y="37"/>
                  </a:lnTo>
                  <a:lnTo>
                    <a:pt x="515" y="55"/>
                  </a:lnTo>
                  <a:lnTo>
                    <a:pt x="509" y="58"/>
                  </a:lnTo>
                  <a:lnTo>
                    <a:pt x="506" y="58"/>
                  </a:lnTo>
                  <a:lnTo>
                    <a:pt x="493" y="73"/>
                  </a:lnTo>
                  <a:lnTo>
                    <a:pt x="493" y="85"/>
                  </a:lnTo>
                  <a:lnTo>
                    <a:pt x="491" y="89"/>
                  </a:lnTo>
                  <a:lnTo>
                    <a:pt x="506" y="107"/>
                  </a:lnTo>
                  <a:lnTo>
                    <a:pt x="508" y="107"/>
                  </a:lnTo>
                  <a:lnTo>
                    <a:pt x="508" y="102"/>
                  </a:lnTo>
                  <a:lnTo>
                    <a:pt x="513" y="102"/>
                  </a:lnTo>
                  <a:lnTo>
                    <a:pt x="520" y="107"/>
                  </a:lnTo>
                  <a:lnTo>
                    <a:pt x="522" y="107"/>
                  </a:lnTo>
                  <a:lnTo>
                    <a:pt x="538" y="89"/>
                  </a:lnTo>
                  <a:lnTo>
                    <a:pt x="547" y="82"/>
                  </a:lnTo>
                  <a:lnTo>
                    <a:pt x="558" y="78"/>
                  </a:lnTo>
                  <a:lnTo>
                    <a:pt x="567" y="73"/>
                  </a:lnTo>
                  <a:lnTo>
                    <a:pt x="567" y="58"/>
                  </a:lnTo>
                  <a:lnTo>
                    <a:pt x="560" y="53"/>
                  </a:lnTo>
                  <a:lnTo>
                    <a:pt x="560" y="49"/>
                  </a:lnTo>
                  <a:lnTo>
                    <a:pt x="567" y="42"/>
                  </a:lnTo>
                  <a:lnTo>
                    <a:pt x="569" y="31"/>
                  </a:lnTo>
                  <a:lnTo>
                    <a:pt x="574" y="26"/>
                  </a:lnTo>
                  <a:lnTo>
                    <a:pt x="585" y="26"/>
                  </a:lnTo>
                  <a:lnTo>
                    <a:pt x="591" y="44"/>
                  </a:lnTo>
                  <a:lnTo>
                    <a:pt x="592" y="47"/>
                  </a:lnTo>
                  <a:lnTo>
                    <a:pt x="600" y="42"/>
                  </a:lnTo>
                  <a:lnTo>
                    <a:pt x="603" y="42"/>
                  </a:lnTo>
                  <a:lnTo>
                    <a:pt x="605" y="47"/>
                  </a:lnTo>
                  <a:lnTo>
                    <a:pt x="616" y="38"/>
                  </a:lnTo>
                  <a:lnTo>
                    <a:pt x="616" y="55"/>
                  </a:lnTo>
                  <a:lnTo>
                    <a:pt x="621" y="62"/>
                  </a:lnTo>
                  <a:lnTo>
                    <a:pt x="623" y="76"/>
                  </a:lnTo>
                  <a:lnTo>
                    <a:pt x="628" y="78"/>
                  </a:lnTo>
                  <a:lnTo>
                    <a:pt x="634" y="78"/>
                  </a:lnTo>
                  <a:lnTo>
                    <a:pt x="634" y="85"/>
                  </a:lnTo>
                  <a:lnTo>
                    <a:pt x="643" y="94"/>
                  </a:lnTo>
                  <a:lnTo>
                    <a:pt x="647" y="94"/>
                  </a:lnTo>
                  <a:lnTo>
                    <a:pt x="657" y="89"/>
                  </a:lnTo>
                  <a:lnTo>
                    <a:pt x="666" y="100"/>
                  </a:lnTo>
                  <a:lnTo>
                    <a:pt x="681" y="96"/>
                  </a:lnTo>
                  <a:lnTo>
                    <a:pt x="692" y="102"/>
                  </a:lnTo>
                  <a:lnTo>
                    <a:pt x="706" y="100"/>
                  </a:lnTo>
                  <a:lnTo>
                    <a:pt x="708" y="96"/>
                  </a:lnTo>
                  <a:lnTo>
                    <a:pt x="713" y="94"/>
                  </a:lnTo>
                  <a:lnTo>
                    <a:pt x="719" y="91"/>
                  </a:lnTo>
                  <a:lnTo>
                    <a:pt x="730" y="102"/>
                  </a:lnTo>
                  <a:lnTo>
                    <a:pt x="737" y="105"/>
                  </a:lnTo>
                  <a:lnTo>
                    <a:pt x="739" y="123"/>
                  </a:lnTo>
                  <a:lnTo>
                    <a:pt x="751" y="130"/>
                  </a:lnTo>
                  <a:lnTo>
                    <a:pt x="753" y="141"/>
                  </a:lnTo>
                  <a:lnTo>
                    <a:pt x="746" y="154"/>
                  </a:lnTo>
                  <a:lnTo>
                    <a:pt x="742" y="157"/>
                  </a:lnTo>
                  <a:lnTo>
                    <a:pt x="737" y="154"/>
                  </a:lnTo>
                  <a:lnTo>
                    <a:pt x="737" y="157"/>
                  </a:lnTo>
                  <a:lnTo>
                    <a:pt x="733" y="154"/>
                  </a:lnTo>
                  <a:lnTo>
                    <a:pt x="733" y="170"/>
                  </a:lnTo>
                  <a:lnTo>
                    <a:pt x="728" y="170"/>
                  </a:lnTo>
                  <a:lnTo>
                    <a:pt x="726" y="181"/>
                  </a:lnTo>
                  <a:lnTo>
                    <a:pt x="730" y="199"/>
                  </a:lnTo>
                  <a:lnTo>
                    <a:pt x="735" y="204"/>
                  </a:lnTo>
                  <a:lnTo>
                    <a:pt x="735" y="206"/>
                  </a:lnTo>
                  <a:lnTo>
                    <a:pt x="739" y="219"/>
                  </a:lnTo>
                  <a:lnTo>
                    <a:pt x="749" y="222"/>
                  </a:lnTo>
                  <a:lnTo>
                    <a:pt x="753" y="219"/>
                  </a:lnTo>
                  <a:lnTo>
                    <a:pt x="764" y="230"/>
                  </a:lnTo>
                  <a:lnTo>
                    <a:pt x="758" y="235"/>
                  </a:lnTo>
                  <a:lnTo>
                    <a:pt x="758" y="237"/>
                  </a:lnTo>
                  <a:lnTo>
                    <a:pt x="764" y="233"/>
                  </a:lnTo>
                  <a:lnTo>
                    <a:pt x="769" y="233"/>
                  </a:lnTo>
                  <a:lnTo>
                    <a:pt x="773" y="237"/>
                  </a:lnTo>
                  <a:lnTo>
                    <a:pt x="773" y="251"/>
                  </a:lnTo>
                  <a:lnTo>
                    <a:pt x="777" y="253"/>
                  </a:lnTo>
                  <a:lnTo>
                    <a:pt x="784" y="253"/>
                  </a:lnTo>
                  <a:lnTo>
                    <a:pt x="789" y="260"/>
                  </a:lnTo>
                  <a:lnTo>
                    <a:pt x="795" y="271"/>
                  </a:lnTo>
                  <a:lnTo>
                    <a:pt x="791" y="280"/>
                  </a:lnTo>
                  <a:lnTo>
                    <a:pt x="796" y="280"/>
                  </a:lnTo>
                  <a:lnTo>
                    <a:pt x="800" y="284"/>
                  </a:lnTo>
                  <a:lnTo>
                    <a:pt x="798" y="293"/>
                  </a:lnTo>
                  <a:lnTo>
                    <a:pt x="798" y="298"/>
                  </a:lnTo>
                  <a:lnTo>
                    <a:pt x="796" y="304"/>
                  </a:lnTo>
                  <a:lnTo>
                    <a:pt x="796" y="309"/>
                  </a:lnTo>
                  <a:lnTo>
                    <a:pt x="800" y="318"/>
                  </a:lnTo>
                  <a:lnTo>
                    <a:pt x="798" y="322"/>
                  </a:lnTo>
                  <a:lnTo>
                    <a:pt x="807" y="327"/>
                  </a:lnTo>
                  <a:lnTo>
                    <a:pt x="804" y="342"/>
                  </a:lnTo>
                  <a:lnTo>
                    <a:pt x="813" y="360"/>
                  </a:lnTo>
                  <a:lnTo>
                    <a:pt x="804" y="369"/>
                  </a:lnTo>
                  <a:lnTo>
                    <a:pt x="789" y="380"/>
                  </a:lnTo>
                  <a:lnTo>
                    <a:pt x="784" y="383"/>
                  </a:lnTo>
                  <a:lnTo>
                    <a:pt x="796" y="394"/>
                  </a:lnTo>
                  <a:lnTo>
                    <a:pt x="796" y="408"/>
                  </a:lnTo>
                  <a:lnTo>
                    <a:pt x="766" y="421"/>
                  </a:lnTo>
                  <a:lnTo>
                    <a:pt x="753" y="426"/>
                  </a:lnTo>
                  <a:lnTo>
                    <a:pt x="757" y="432"/>
                  </a:lnTo>
                  <a:lnTo>
                    <a:pt x="749" y="435"/>
                  </a:lnTo>
                  <a:lnTo>
                    <a:pt x="751" y="446"/>
                  </a:lnTo>
                  <a:lnTo>
                    <a:pt x="739" y="441"/>
                  </a:lnTo>
                  <a:lnTo>
                    <a:pt x="730" y="446"/>
                  </a:lnTo>
                  <a:lnTo>
                    <a:pt x="726" y="445"/>
                  </a:lnTo>
                  <a:lnTo>
                    <a:pt x="703" y="463"/>
                  </a:lnTo>
                  <a:lnTo>
                    <a:pt x="703" y="473"/>
                  </a:lnTo>
                  <a:lnTo>
                    <a:pt x="695" y="486"/>
                  </a:lnTo>
                  <a:lnTo>
                    <a:pt x="692" y="486"/>
                  </a:lnTo>
                  <a:lnTo>
                    <a:pt x="690" y="481"/>
                  </a:lnTo>
                  <a:lnTo>
                    <a:pt x="684" y="481"/>
                  </a:lnTo>
                  <a:lnTo>
                    <a:pt x="670" y="468"/>
                  </a:lnTo>
                  <a:lnTo>
                    <a:pt x="668" y="459"/>
                  </a:lnTo>
                  <a:lnTo>
                    <a:pt x="657" y="450"/>
                  </a:lnTo>
                  <a:lnTo>
                    <a:pt x="650" y="459"/>
                  </a:lnTo>
                  <a:lnTo>
                    <a:pt x="643" y="459"/>
                  </a:lnTo>
                  <a:lnTo>
                    <a:pt x="628" y="475"/>
                  </a:lnTo>
                  <a:lnTo>
                    <a:pt x="621" y="473"/>
                  </a:lnTo>
                  <a:lnTo>
                    <a:pt x="616" y="479"/>
                  </a:lnTo>
                  <a:lnTo>
                    <a:pt x="621" y="482"/>
                  </a:lnTo>
                  <a:lnTo>
                    <a:pt x="619" y="497"/>
                  </a:lnTo>
                  <a:lnTo>
                    <a:pt x="612" y="508"/>
                  </a:lnTo>
                  <a:lnTo>
                    <a:pt x="605" y="510"/>
                  </a:lnTo>
                  <a:lnTo>
                    <a:pt x="605" y="515"/>
                  </a:lnTo>
                  <a:lnTo>
                    <a:pt x="591" y="517"/>
                  </a:lnTo>
                  <a:lnTo>
                    <a:pt x="589" y="531"/>
                  </a:lnTo>
                  <a:lnTo>
                    <a:pt x="582" y="522"/>
                  </a:lnTo>
                  <a:lnTo>
                    <a:pt x="576" y="526"/>
                  </a:lnTo>
                  <a:lnTo>
                    <a:pt x="574" y="531"/>
                  </a:lnTo>
                  <a:lnTo>
                    <a:pt x="576" y="546"/>
                  </a:lnTo>
                  <a:lnTo>
                    <a:pt x="585" y="544"/>
                  </a:lnTo>
                  <a:lnTo>
                    <a:pt x="596" y="567"/>
                  </a:lnTo>
                  <a:lnTo>
                    <a:pt x="591" y="585"/>
                  </a:lnTo>
                  <a:lnTo>
                    <a:pt x="592" y="593"/>
                  </a:lnTo>
                  <a:lnTo>
                    <a:pt x="603" y="602"/>
                  </a:lnTo>
                  <a:lnTo>
                    <a:pt x="600" y="616"/>
                  </a:lnTo>
                  <a:lnTo>
                    <a:pt x="585" y="638"/>
                  </a:lnTo>
                  <a:lnTo>
                    <a:pt x="589" y="645"/>
                  </a:lnTo>
                  <a:lnTo>
                    <a:pt x="554" y="667"/>
                  </a:lnTo>
                  <a:lnTo>
                    <a:pt x="551" y="667"/>
                  </a:lnTo>
                  <a:lnTo>
                    <a:pt x="529" y="674"/>
                  </a:lnTo>
                  <a:lnTo>
                    <a:pt x="506" y="708"/>
                  </a:lnTo>
                  <a:lnTo>
                    <a:pt x="508" y="768"/>
                  </a:lnTo>
                  <a:lnTo>
                    <a:pt x="520" y="786"/>
                  </a:lnTo>
                  <a:lnTo>
                    <a:pt x="517" y="813"/>
                  </a:lnTo>
                  <a:lnTo>
                    <a:pt x="506" y="802"/>
                  </a:lnTo>
                  <a:lnTo>
                    <a:pt x="493" y="818"/>
                  </a:lnTo>
                  <a:lnTo>
                    <a:pt x="484" y="842"/>
                  </a:lnTo>
                  <a:lnTo>
                    <a:pt x="486" y="856"/>
                  </a:lnTo>
                  <a:lnTo>
                    <a:pt x="499" y="854"/>
                  </a:lnTo>
                  <a:lnTo>
                    <a:pt x="506" y="860"/>
                  </a:lnTo>
                  <a:lnTo>
                    <a:pt x="504" y="865"/>
                  </a:lnTo>
                  <a:lnTo>
                    <a:pt x="489" y="880"/>
                  </a:lnTo>
                  <a:lnTo>
                    <a:pt x="482" y="899"/>
                  </a:lnTo>
                  <a:lnTo>
                    <a:pt x="475" y="908"/>
                  </a:lnTo>
                  <a:lnTo>
                    <a:pt x="448" y="919"/>
                  </a:lnTo>
                  <a:lnTo>
                    <a:pt x="446" y="928"/>
                  </a:lnTo>
                  <a:lnTo>
                    <a:pt x="452" y="941"/>
                  </a:lnTo>
                  <a:lnTo>
                    <a:pt x="452" y="948"/>
                  </a:lnTo>
                  <a:lnTo>
                    <a:pt x="446" y="946"/>
                  </a:lnTo>
                  <a:lnTo>
                    <a:pt x="444" y="948"/>
                  </a:lnTo>
                  <a:lnTo>
                    <a:pt x="444" y="955"/>
                  </a:lnTo>
                  <a:lnTo>
                    <a:pt x="437" y="959"/>
                  </a:lnTo>
                  <a:lnTo>
                    <a:pt x="432" y="977"/>
                  </a:lnTo>
                  <a:lnTo>
                    <a:pt x="437" y="988"/>
                  </a:lnTo>
                  <a:lnTo>
                    <a:pt x="424" y="1019"/>
                  </a:lnTo>
                  <a:lnTo>
                    <a:pt x="428" y="1047"/>
                  </a:lnTo>
                  <a:lnTo>
                    <a:pt x="423" y="1051"/>
                  </a:lnTo>
                  <a:lnTo>
                    <a:pt x="417" y="1060"/>
                  </a:lnTo>
                  <a:lnTo>
                    <a:pt x="405" y="1071"/>
                  </a:lnTo>
                  <a:lnTo>
                    <a:pt x="405" y="1080"/>
                  </a:lnTo>
                  <a:lnTo>
                    <a:pt x="410" y="1094"/>
                  </a:lnTo>
                  <a:lnTo>
                    <a:pt x="417" y="1103"/>
                  </a:lnTo>
                  <a:lnTo>
                    <a:pt x="415" y="1107"/>
                  </a:lnTo>
                  <a:lnTo>
                    <a:pt x="408" y="1111"/>
                  </a:lnTo>
                  <a:lnTo>
                    <a:pt x="414" y="1122"/>
                  </a:lnTo>
                  <a:lnTo>
                    <a:pt x="406" y="1123"/>
                  </a:lnTo>
                  <a:lnTo>
                    <a:pt x="408" y="1134"/>
                  </a:lnTo>
                  <a:lnTo>
                    <a:pt x="414" y="1145"/>
                  </a:lnTo>
                  <a:lnTo>
                    <a:pt x="408" y="1145"/>
                  </a:lnTo>
                  <a:lnTo>
                    <a:pt x="401" y="1136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392" y="1187"/>
                  </a:lnTo>
                  <a:lnTo>
                    <a:pt x="405" y="1210"/>
                  </a:lnTo>
                  <a:lnTo>
                    <a:pt x="387" y="1217"/>
                  </a:lnTo>
                  <a:lnTo>
                    <a:pt x="376" y="1203"/>
                  </a:lnTo>
                  <a:lnTo>
                    <a:pt x="361" y="1203"/>
                  </a:lnTo>
                  <a:lnTo>
                    <a:pt x="340" y="1170"/>
                  </a:lnTo>
                  <a:lnTo>
                    <a:pt x="329" y="1168"/>
                  </a:lnTo>
                  <a:lnTo>
                    <a:pt x="322" y="1174"/>
                  </a:lnTo>
                  <a:lnTo>
                    <a:pt x="309" y="1174"/>
                  </a:lnTo>
                  <a:lnTo>
                    <a:pt x="291" y="1188"/>
                  </a:lnTo>
                  <a:lnTo>
                    <a:pt x="276" y="1194"/>
                  </a:lnTo>
                  <a:lnTo>
                    <a:pt x="271" y="1188"/>
                  </a:lnTo>
                  <a:lnTo>
                    <a:pt x="249" y="1199"/>
                  </a:lnTo>
                  <a:lnTo>
                    <a:pt x="246" y="1194"/>
                  </a:lnTo>
                  <a:lnTo>
                    <a:pt x="239" y="1217"/>
                  </a:lnTo>
                  <a:lnTo>
                    <a:pt x="217" y="1206"/>
                  </a:lnTo>
                  <a:lnTo>
                    <a:pt x="210" y="1226"/>
                  </a:lnTo>
                  <a:lnTo>
                    <a:pt x="202" y="1215"/>
                  </a:lnTo>
                  <a:lnTo>
                    <a:pt x="188" y="1226"/>
                  </a:lnTo>
                  <a:lnTo>
                    <a:pt x="179" y="1223"/>
                  </a:lnTo>
                  <a:lnTo>
                    <a:pt x="163" y="1235"/>
                  </a:lnTo>
                  <a:lnTo>
                    <a:pt x="157" y="1235"/>
                  </a:lnTo>
                  <a:lnTo>
                    <a:pt x="154" y="1221"/>
                  </a:lnTo>
                  <a:lnTo>
                    <a:pt x="145" y="1217"/>
                  </a:lnTo>
                  <a:lnTo>
                    <a:pt x="137" y="1206"/>
                  </a:lnTo>
                  <a:lnTo>
                    <a:pt x="118" y="1199"/>
                  </a:lnTo>
                  <a:lnTo>
                    <a:pt x="137" y="1188"/>
                  </a:lnTo>
                  <a:lnTo>
                    <a:pt x="145" y="1179"/>
                  </a:lnTo>
                  <a:lnTo>
                    <a:pt x="146" y="1165"/>
                  </a:lnTo>
                  <a:lnTo>
                    <a:pt x="154" y="1154"/>
                  </a:lnTo>
                  <a:lnTo>
                    <a:pt x="150" y="1141"/>
                  </a:lnTo>
                  <a:lnTo>
                    <a:pt x="179" y="1107"/>
                  </a:lnTo>
                  <a:lnTo>
                    <a:pt x="193" y="1107"/>
                  </a:lnTo>
                  <a:lnTo>
                    <a:pt x="201" y="1100"/>
                  </a:lnTo>
                  <a:lnTo>
                    <a:pt x="210" y="1094"/>
                  </a:lnTo>
                  <a:lnTo>
                    <a:pt x="201" y="1087"/>
                  </a:lnTo>
                  <a:lnTo>
                    <a:pt x="210" y="1071"/>
                  </a:lnTo>
                  <a:lnTo>
                    <a:pt x="206" y="1058"/>
                  </a:lnTo>
                  <a:lnTo>
                    <a:pt x="188" y="1051"/>
                  </a:lnTo>
                  <a:lnTo>
                    <a:pt x="181" y="1040"/>
                  </a:lnTo>
                  <a:lnTo>
                    <a:pt x="175" y="1035"/>
                  </a:lnTo>
                  <a:lnTo>
                    <a:pt x="165" y="1042"/>
                  </a:lnTo>
                  <a:lnTo>
                    <a:pt x="157" y="1042"/>
                  </a:lnTo>
                  <a:lnTo>
                    <a:pt x="154" y="1053"/>
                  </a:lnTo>
                  <a:lnTo>
                    <a:pt x="139" y="1053"/>
                  </a:lnTo>
                  <a:lnTo>
                    <a:pt x="134" y="1060"/>
                  </a:lnTo>
                  <a:lnTo>
                    <a:pt x="107" y="1058"/>
                  </a:lnTo>
                  <a:lnTo>
                    <a:pt x="89" y="1071"/>
                  </a:lnTo>
                  <a:lnTo>
                    <a:pt x="87" y="1069"/>
                  </a:lnTo>
                  <a:lnTo>
                    <a:pt x="92" y="1051"/>
                  </a:lnTo>
                  <a:lnTo>
                    <a:pt x="81" y="1031"/>
                  </a:lnTo>
                  <a:lnTo>
                    <a:pt x="78" y="1031"/>
                  </a:lnTo>
                  <a:lnTo>
                    <a:pt x="76" y="1028"/>
                  </a:lnTo>
                  <a:lnTo>
                    <a:pt x="72" y="1022"/>
                  </a:lnTo>
                  <a:lnTo>
                    <a:pt x="72" y="1017"/>
                  </a:lnTo>
                  <a:lnTo>
                    <a:pt x="80" y="1013"/>
                  </a:lnTo>
                  <a:lnTo>
                    <a:pt x="71" y="983"/>
                  </a:lnTo>
                  <a:lnTo>
                    <a:pt x="71" y="970"/>
                  </a:lnTo>
                  <a:lnTo>
                    <a:pt x="76" y="954"/>
                  </a:lnTo>
                  <a:lnTo>
                    <a:pt x="81" y="936"/>
                  </a:lnTo>
                  <a:lnTo>
                    <a:pt x="85" y="923"/>
                  </a:lnTo>
                  <a:lnTo>
                    <a:pt x="80" y="907"/>
                  </a:lnTo>
                  <a:lnTo>
                    <a:pt x="87" y="894"/>
                  </a:lnTo>
                  <a:lnTo>
                    <a:pt x="96" y="894"/>
                  </a:lnTo>
                  <a:lnTo>
                    <a:pt x="100" y="885"/>
                  </a:lnTo>
                  <a:lnTo>
                    <a:pt x="110" y="880"/>
                  </a:lnTo>
                  <a:lnTo>
                    <a:pt x="116" y="876"/>
                  </a:lnTo>
                  <a:lnTo>
                    <a:pt x="116" y="865"/>
                  </a:lnTo>
                  <a:lnTo>
                    <a:pt x="109" y="862"/>
                  </a:lnTo>
                  <a:lnTo>
                    <a:pt x="100" y="867"/>
                  </a:lnTo>
                  <a:lnTo>
                    <a:pt x="92" y="872"/>
                  </a:lnTo>
                  <a:lnTo>
                    <a:pt x="85" y="867"/>
                  </a:lnTo>
                  <a:lnTo>
                    <a:pt x="80" y="871"/>
                  </a:lnTo>
                  <a:lnTo>
                    <a:pt x="72" y="876"/>
                  </a:lnTo>
                  <a:lnTo>
                    <a:pt x="71" y="872"/>
                  </a:lnTo>
                  <a:lnTo>
                    <a:pt x="72" y="860"/>
                  </a:lnTo>
                  <a:lnTo>
                    <a:pt x="80" y="854"/>
                  </a:lnTo>
                  <a:lnTo>
                    <a:pt x="81" y="831"/>
                  </a:lnTo>
                  <a:lnTo>
                    <a:pt x="87" y="820"/>
                  </a:lnTo>
                  <a:lnTo>
                    <a:pt x="92" y="818"/>
                  </a:lnTo>
                  <a:lnTo>
                    <a:pt x="92" y="780"/>
                  </a:lnTo>
                  <a:lnTo>
                    <a:pt x="81" y="780"/>
                  </a:lnTo>
                  <a:lnTo>
                    <a:pt x="72" y="777"/>
                  </a:lnTo>
                  <a:lnTo>
                    <a:pt x="62" y="777"/>
                  </a:lnTo>
                  <a:lnTo>
                    <a:pt x="54" y="771"/>
                  </a:lnTo>
                  <a:lnTo>
                    <a:pt x="51" y="724"/>
                  </a:lnTo>
                  <a:lnTo>
                    <a:pt x="58" y="701"/>
                  </a:lnTo>
                  <a:lnTo>
                    <a:pt x="56" y="701"/>
                  </a:lnTo>
                  <a:lnTo>
                    <a:pt x="49" y="690"/>
                  </a:lnTo>
                  <a:lnTo>
                    <a:pt x="45" y="686"/>
                  </a:lnTo>
                  <a:lnTo>
                    <a:pt x="40" y="672"/>
                  </a:lnTo>
                  <a:lnTo>
                    <a:pt x="33" y="672"/>
                  </a:lnTo>
                  <a:lnTo>
                    <a:pt x="33" y="667"/>
                  </a:lnTo>
                  <a:lnTo>
                    <a:pt x="42" y="656"/>
                  </a:lnTo>
                  <a:lnTo>
                    <a:pt x="49" y="630"/>
                  </a:lnTo>
                  <a:lnTo>
                    <a:pt x="47" y="609"/>
                  </a:lnTo>
                  <a:lnTo>
                    <a:pt x="31" y="614"/>
                  </a:lnTo>
                  <a:lnTo>
                    <a:pt x="18" y="621"/>
                  </a:lnTo>
                  <a:lnTo>
                    <a:pt x="7" y="620"/>
                  </a:lnTo>
                  <a:lnTo>
                    <a:pt x="2" y="614"/>
                  </a:lnTo>
                  <a:lnTo>
                    <a:pt x="7" y="607"/>
                  </a:lnTo>
                  <a:lnTo>
                    <a:pt x="0" y="596"/>
                  </a:lnTo>
                  <a:lnTo>
                    <a:pt x="0" y="593"/>
                  </a:lnTo>
                  <a:lnTo>
                    <a:pt x="4" y="591"/>
                  </a:lnTo>
                  <a:lnTo>
                    <a:pt x="4" y="582"/>
                  </a:lnTo>
                  <a:lnTo>
                    <a:pt x="0" y="580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29" name="Freeform 99"/>
            <p:cNvSpPr>
              <a:spLocks noChangeAspect="1"/>
            </p:cNvSpPr>
            <p:nvPr/>
          </p:nvSpPr>
          <p:spPr bwMode="auto">
            <a:xfrm>
              <a:off x="5339167" y="4970101"/>
              <a:ext cx="630318" cy="733259"/>
            </a:xfrm>
            <a:custGeom>
              <a:avLst/>
              <a:gdLst>
                <a:gd name="T0" fmla="*/ 2147483647 w 752"/>
                <a:gd name="T1" fmla="*/ 2147483647 h 1045"/>
                <a:gd name="T2" fmla="*/ 2147483647 w 752"/>
                <a:gd name="T3" fmla="*/ 2147483647 h 1045"/>
                <a:gd name="T4" fmla="*/ 2147483647 w 752"/>
                <a:gd name="T5" fmla="*/ 2147483647 h 1045"/>
                <a:gd name="T6" fmla="*/ 2147483647 w 752"/>
                <a:gd name="T7" fmla="*/ 2147483647 h 1045"/>
                <a:gd name="T8" fmla="*/ 2147483647 w 752"/>
                <a:gd name="T9" fmla="*/ 2147483647 h 1045"/>
                <a:gd name="T10" fmla="*/ 2147483647 w 752"/>
                <a:gd name="T11" fmla="*/ 2147483647 h 1045"/>
                <a:gd name="T12" fmla="*/ 2147483647 w 752"/>
                <a:gd name="T13" fmla="*/ 2147483647 h 1045"/>
                <a:gd name="T14" fmla="*/ 2147483647 w 752"/>
                <a:gd name="T15" fmla="*/ 2147483647 h 1045"/>
                <a:gd name="T16" fmla="*/ 2147483647 w 752"/>
                <a:gd name="T17" fmla="*/ 2147483647 h 1045"/>
                <a:gd name="T18" fmla="*/ 2147483647 w 752"/>
                <a:gd name="T19" fmla="*/ 2147483647 h 1045"/>
                <a:gd name="T20" fmla="*/ 2147483647 w 752"/>
                <a:gd name="T21" fmla="*/ 2147483647 h 1045"/>
                <a:gd name="T22" fmla="*/ 2147483647 w 752"/>
                <a:gd name="T23" fmla="*/ 2147483647 h 1045"/>
                <a:gd name="T24" fmla="*/ 2147483647 w 752"/>
                <a:gd name="T25" fmla="*/ 2147483647 h 1045"/>
                <a:gd name="T26" fmla="*/ 2147483647 w 752"/>
                <a:gd name="T27" fmla="*/ 2147483647 h 1045"/>
                <a:gd name="T28" fmla="*/ 2147483647 w 752"/>
                <a:gd name="T29" fmla="*/ 2147483647 h 1045"/>
                <a:gd name="T30" fmla="*/ 2147483647 w 752"/>
                <a:gd name="T31" fmla="*/ 2147483647 h 1045"/>
                <a:gd name="T32" fmla="*/ 2147483647 w 752"/>
                <a:gd name="T33" fmla="*/ 2147483647 h 1045"/>
                <a:gd name="T34" fmla="*/ 2147483647 w 752"/>
                <a:gd name="T35" fmla="*/ 2147483647 h 1045"/>
                <a:gd name="T36" fmla="*/ 2147483647 w 752"/>
                <a:gd name="T37" fmla="*/ 2147483647 h 1045"/>
                <a:gd name="T38" fmla="*/ 2147483647 w 752"/>
                <a:gd name="T39" fmla="*/ 2147483647 h 1045"/>
                <a:gd name="T40" fmla="*/ 2147483647 w 752"/>
                <a:gd name="T41" fmla="*/ 2147483647 h 1045"/>
                <a:gd name="T42" fmla="*/ 2147483647 w 752"/>
                <a:gd name="T43" fmla="*/ 2147483647 h 1045"/>
                <a:gd name="T44" fmla="*/ 2147483647 w 752"/>
                <a:gd name="T45" fmla="*/ 2147483647 h 1045"/>
                <a:gd name="T46" fmla="*/ 2147483647 w 752"/>
                <a:gd name="T47" fmla="*/ 2147483647 h 1045"/>
                <a:gd name="T48" fmla="*/ 2147483647 w 752"/>
                <a:gd name="T49" fmla="*/ 2147483647 h 1045"/>
                <a:gd name="T50" fmla="*/ 2147483647 w 752"/>
                <a:gd name="T51" fmla="*/ 2147483647 h 1045"/>
                <a:gd name="T52" fmla="*/ 2147483647 w 752"/>
                <a:gd name="T53" fmla="*/ 2147483647 h 1045"/>
                <a:gd name="T54" fmla="*/ 2147483647 w 752"/>
                <a:gd name="T55" fmla="*/ 2147483647 h 1045"/>
                <a:gd name="T56" fmla="*/ 2147483647 w 752"/>
                <a:gd name="T57" fmla="*/ 2147483647 h 1045"/>
                <a:gd name="T58" fmla="*/ 2147483647 w 752"/>
                <a:gd name="T59" fmla="*/ 2147483647 h 1045"/>
                <a:gd name="T60" fmla="*/ 2147483647 w 752"/>
                <a:gd name="T61" fmla="*/ 2147483647 h 1045"/>
                <a:gd name="T62" fmla="*/ 2147483647 w 752"/>
                <a:gd name="T63" fmla="*/ 2147483647 h 1045"/>
                <a:gd name="T64" fmla="*/ 2147483647 w 752"/>
                <a:gd name="T65" fmla="*/ 2147483647 h 1045"/>
                <a:gd name="T66" fmla="*/ 2147483647 w 752"/>
                <a:gd name="T67" fmla="*/ 2147483647 h 1045"/>
                <a:gd name="T68" fmla="*/ 2147483647 w 752"/>
                <a:gd name="T69" fmla="*/ 2147483647 h 1045"/>
                <a:gd name="T70" fmla="*/ 2147483647 w 752"/>
                <a:gd name="T71" fmla="*/ 2147483647 h 1045"/>
                <a:gd name="T72" fmla="*/ 2147483647 w 752"/>
                <a:gd name="T73" fmla="*/ 2147483647 h 1045"/>
                <a:gd name="T74" fmla="*/ 2147483647 w 752"/>
                <a:gd name="T75" fmla="*/ 2147483647 h 1045"/>
                <a:gd name="T76" fmla="*/ 2147483647 w 752"/>
                <a:gd name="T77" fmla="*/ 2147483647 h 1045"/>
                <a:gd name="T78" fmla="*/ 2147483647 w 752"/>
                <a:gd name="T79" fmla="*/ 2147483647 h 1045"/>
                <a:gd name="T80" fmla="*/ 2147483647 w 752"/>
                <a:gd name="T81" fmla="*/ 2147483647 h 1045"/>
                <a:gd name="T82" fmla="*/ 2147483647 w 752"/>
                <a:gd name="T83" fmla="*/ 2147483647 h 1045"/>
                <a:gd name="T84" fmla="*/ 2147483647 w 752"/>
                <a:gd name="T85" fmla="*/ 2147483647 h 1045"/>
                <a:gd name="T86" fmla="*/ 2147483647 w 752"/>
                <a:gd name="T87" fmla="*/ 2147483647 h 1045"/>
                <a:gd name="T88" fmla="*/ 2147483647 w 752"/>
                <a:gd name="T89" fmla="*/ 2147483647 h 1045"/>
                <a:gd name="T90" fmla="*/ 2147483647 w 752"/>
                <a:gd name="T91" fmla="*/ 2147483647 h 1045"/>
                <a:gd name="T92" fmla="*/ 2147483647 w 752"/>
                <a:gd name="T93" fmla="*/ 2147483647 h 1045"/>
                <a:gd name="T94" fmla="*/ 2147483647 w 752"/>
                <a:gd name="T95" fmla="*/ 2147483647 h 1045"/>
                <a:gd name="T96" fmla="*/ 2147483647 w 752"/>
                <a:gd name="T97" fmla="*/ 2147483647 h 1045"/>
                <a:gd name="T98" fmla="*/ 2147483647 w 752"/>
                <a:gd name="T99" fmla="*/ 2147483647 h 1045"/>
                <a:gd name="T100" fmla="*/ 2147483647 w 752"/>
                <a:gd name="T101" fmla="*/ 2147483647 h 1045"/>
                <a:gd name="T102" fmla="*/ 2147483647 w 752"/>
                <a:gd name="T103" fmla="*/ 2147483647 h 1045"/>
                <a:gd name="T104" fmla="*/ 2147483647 w 752"/>
                <a:gd name="T105" fmla="*/ 2147483647 h 1045"/>
                <a:gd name="T106" fmla="*/ 2147483647 w 752"/>
                <a:gd name="T107" fmla="*/ 2147483647 h 1045"/>
                <a:gd name="T108" fmla="*/ 2147483647 w 752"/>
                <a:gd name="T109" fmla="*/ 2147483647 h 1045"/>
                <a:gd name="T110" fmla="*/ 2147483647 w 752"/>
                <a:gd name="T111" fmla="*/ 2147483647 h 1045"/>
                <a:gd name="T112" fmla="*/ 2147483647 w 752"/>
                <a:gd name="T113" fmla="*/ 2147483647 h 1045"/>
                <a:gd name="T114" fmla="*/ 2147483647 w 752"/>
                <a:gd name="T115" fmla="*/ 2147483647 h 1045"/>
                <a:gd name="T116" fmla="*/ 2147483647 w 752"/>
                <a:gd name="T117" fmla="*/ 2147483647 h 1045"/>
                <a:gd name="T118" fmla="*/ 2147483647 w 752"/>
                <a:gd name="T119" fmla="*/ 2147483647 h 1045"/>
                <a:gd name="T120" fmla="*/ 2147483647 w 752"/>
                <a:gd name="T121" fmla="*/ 2147483647 h 1045"/>
                <a:gd name="T122" fmla="*/ 0 w 752"/>
                <a:gd name="T123" fmla="*/ 2147483647 h 10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1045"/>
                <a:gd name="T188" fmla="*/ 752 w 752"/>
                <a:gd name="T189" fmla="*/ 1045 h 10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1045">
                  <a:moveTo>
                    <a:pt x="0" y="720"/>
                  </a:moveTo>
                  <a:lnTo>
                    <a:pt x="0" y="711"/>
                  </a:lnTo>
                  <a:lnTo>
                    <a:pt x="12" y="700"/>
                  </a:lnTo>
                  <a:lnTo>
                    <a:pt x="18" y="691"/>
                  </a:lnTo>
                  <a:lnTo>
                    <a:pt x="23" y="687"/>
                  </a:lnTo>
                  <a:lnTo>
                    <a:pt x="19" y="659"/>
                  </a:lnTo>
                  <a:lnTo>
                    <a:pt x="32" y="628"/>
                  </a:lnTo>
                  <a:lnTo>
                    <a:pt x="27" y="617"/>
                  </a:lnTo>
                  <a:lnTo>
                    <a:pt x="32" y="599"/>
                  </a:lnTo>
                  <a:lnTo>
                    <a:pt x="39" y="595"/>
                  </a:lnTo>
                  <a:lnTo>
                    <a:pt x="39" y="588"/>
                  </a:lnTo>
                  <a:lnTo>
                    <a:pt x="41" y="586"/>
                  </a:lnTo>
                  <a:lnTo>
                    <a:pt x="47" y="588"/>
                  </a:lnTo>
                  <a:lnTo>
                    <a:pt x="47" y="581"/>
                  </a:lnTo>
                  <a:lnTo>
                    <a:pt x="41" y="568"/>
                  </a:lnTo>
                  <a:lnTo>
                    <a:pt x="43" y="559"/>
                  </a:lnTo>
                  <a:lnTo>
                    <a:pt x="70" y="548"/>
                  </a:lnTo>
                  <a:lnTo>
                    <a:pt x="77" y="539"/>
                  </a:lnTo>
                  <a:lnTo>
                    <a:pt x="84" y="520"/>
                  </a:lnTo>
                  <a:lnTo>
                    <a:pt x="99" y="505"/>
                  </a:lnTo>
                  <a:lnTo>
                    <a:pt x="101" y="500"/>
                  </a:lnTo>
                  <a:lnTo>
                    <a:pt x="94" y="494"/>
                  </a:lnTo>
                  <a:lnTo>
                    <a:pt x="81" y="496"/>
                  </a:lnTo>
                  <a:lnTo>
                    <a:pt x="79" y="482"/>
                  </a:lnTo>
                  <a:lnTo>
                    <a:pt x="88" y="458"/>
                  </a:lnTo>
                  <a:lnTo>
                    <a:pt x="101" y="442"/>
                  </a:lnTo>
                  <a:lnTo>
                    <a:pt x="112" y="453"/>
                  </a:lnTo>
                  <a:lnTo>
                    <a:pt x="115" y="426"/>
                  </a:lnTo>
                  <a:lnTo>
                    <a:pt x="103" y="408"/>
                  </a:lnTo>
                  <a:lnTo>
                    <a:pt x="101" y="348"/>
                  </a:lnTo>
                  <a:lnTo>
                    <a:pt x="124" y="314"/>
                  </a:lnTo>
                  <a:lnTo>
                    <a:pt x="146" y="307"/>
                  </a:lnTo>
                  <a:lnTo>
                    <a:pt x="149" y="307"/>
                  </a:lnTo>
                  <a:lnTo>
                    <a:pt x="184" y="285"/>
                  </a:lnTo>
                  <a:lnTo>
                    <a:pt x="180" y="278"/>
                  </a:lnTo>
                  <a:lnTo>
                    <a:pt x="195" y="256"/>
                  </a:lnTo>
                  <a:lnTo>
                    <a:pt x="198" y="242"/>
                  </a:lnTo>
                  <a:lnTo>
                    <a:pt x="187" y="233"/>
                  </a:lnTo>
                  <a:lnTo>
                    <a:pt x="186" y="225"/>
                  </a:lnTo>
                  <a:lnTo>
                    <a:pt x="191" y="207"/>
                  </a:lnTo>
                  <a:lnTo>
                    <a:pt x="180" y="184"/>
                  </a:lnTo>
                  <a:lnTo>
                    <a:pt x="171" y="186"/>
                  </a:lnTo>
                  <a:lnTo>
                    <a:pt x="169" y="171"/>
                  </a:lnTo>
                  <a:lnTo>
                    <a:pt x="171" y="166"/>
                  </a:lnTo>
                  <a:lnTo>
                    <a:pt x="177" y="162"/>
                  </a:lnTo>
                  <a:lnTo>
                    <a:pt x="184" y="171"/>
                  </a:lnTo>
                  <a:lnTo>
                    <a:pt x="186" y="157"/>
                  </a:lnTo>
                  <a:lnTo>
                    <a:pt x="200" y="155"/>
                  </a:lnTo>
                  <a:lnTo>
                    <a:pt x="200" y="150"/>
                  </a:lnTo>
                  <a:lnTo>
                    <a:pt x="207" y="148"/>
                  </a:lnTo>
                  <a:lnTo>
                    <a:pt x="214" y="137"/>
                  </a:lnTo>
                  <a:lnTo>
                    <a:pt x="216" y="122"/>
                  </a:lnTo>
                  <a:lnTo>
                    <a:pt x="211" y="119"/>
                  </a:lnTo>
                  <a:lnTo>
                    <a:pt x="216" y="113"/>
                  </a:lnTo>
                  <a:lnTo>
                    <a:pt x="223" y="115"/>
                  </a:lnTo>
                  <a:lnTo>
                    <a:pt x="238" y="99"/>
                  </a:lnTo>
                  <a:lnTo>
                    <a:pt x="245" y="99"/>
                  </a:lnTo>
                  <a:lnTo>
                    <a:pt x="252" y="90"/>
                  </a:lnTo>
                  <a:lnTo>
                    <a:pt x="263" y="99"/>
                  </a:lnTo>
                  <a:lnTo>
                    <a:pt x="265" y="108"/>
                  </a:lnTo>
                  <a:lnTo>
                    <a:pt x="279" y="121"/>
                  </a:lnTo>
                  <a:lnTo>
                    <a:pt x="285" y="121"/>
                  </a:lnTo>
                  <a:lnTo>
                    <a:pt x="287" y="126"/>
                  </a:lnTo>
                  <a:lnTo>
                    <a:pt x="290" y="126"/>
                  </a:lnTo>
                  <a:lnTo>
                    <a:pt x="298" y="113"/>
                  </a:lnTo>
                  <a:lnTo>
                    <a:pt x="298" y="103"/>
                  </a:lnTo>
                  <a:lnTo>
                    <a:pt x="321" y="85"/>
                  </a:lnTo>
                  <a:lnTo>
                    <a:pt x="325" y="86"/>
                  </a:lnTo>
                  <a:lnTo>
                    <a:pt x="334" y="81"/>
                  </a:lnTo>
                  <a:lnTo>
                    <a:pt x="346" y="86"/>
                  </a:lnTo>
                  <a:lnTo>
                    <a:pt x="344" y="75"/>
                  </a:lnTo>
                  <a:lnTo>
                    <a:pt x="352" y="72"/>
                  </a:lnTo>
                  <a:lnTo>
                    <a:pt x="348" y="66"/>
                  </a:lnTo>
                  <a:lnTo>
                    <a:pt x="361" y="61"/>
                  </a:lnTo>
                  <a:lnTo>
                    <a:pt x="391" y="48"/>
                  </a:lnTo>
                  <a:lnTo>
                    <a:pt x="391" y="34"/>
                  </a:lnTo>
                  <a:lnTo>
                    <a:pt x="379" y="23"/>
                  </a:lnTo>
                  <a:lnTo>
                    <a:pt x="384" y="20"/>
                  </a:lnTo>
                  <a:lnTo>
                    <a:pt x="399" y="9"/>
                  </a:lnTo>
                  <a:lnTo>
                    <a:pt x="400" y="14"/>
                  </a:lnTo>
                  <a:lnTo>
                    <a:pt x="409" y="20"/>
                  </a:lnTo>
                  <a:lnTo>
                    <a:pt x="409" y="10"/>
                  </a:lnTo>
                  <a:lnTo>
                    <a:pt x="424" y="9"/>
                  </a:lnTo>
                  <a:lnTo>
                    <a:pt x="429" y="14"/>
                  </a:lnTo>
                  <a:lnTo>
                    <a:pt x="438" y="9"/>
                  </a:lnTo>
                  <a:lnTo>
                    <a:pt x="440" y="3"/>
                  </a:lnTo>
                  <a:lnTo>
                    <a:pt x="446" y="0"/>
                  </a:lnTo>
                  <a:lnTo>
                    <a:pt x="447" y="10"/>
                  </a:lnTo>
                  <a:lnTo>
                    <a:pt x="455" y="14"/>
                  </a:lnTo>
                  <a:lnTo>
                    <a:pt x="460" y="10"/>
                  </a:lnTo>
                  <a:lnTo>
                    <a:pt x="462" y="14"/>
                  </a:lnTo>
                  <a:lnTo>
                    <a:pt x="458" y="32"/>
                  </a:lnTo>
                  <a:lnTo>
                    <a:pt x="462" y="32"/>
                  </a:lnTo>
                  <a:lnTo>
                    <a:pt x="462" y="39"/>
                  </a:lnTo>
                  <a:lnTo>
                    <a:pt x="451" y="56"/>
                  </a:lnTo>
                  <a:lnTo>
                    <a:pt x="453" y="74"/>
                  </a:lnTo>
                  <a:lnTo>
                    <a:pt x="469" y="90"/>
                  </a:lnTo>
                  <a:lnTo>
                    <a:pt x="476" y="119"/>
                  </a:lnTo>
                  <a:lnTo>
                    <a:pt x="485" y="131"/>
                  </a:lnTo>
                  <a:lnTo>
                    <a:pt x="483" y="131"/>
                  </a:lnTo>
                  <a:lnTo>
                    <a:pt x="489" y="168"/>
                  </a:lnTo>
                  <a:lnTo>
                    <a:pt x="483" y="171"/>
                  </a:lnTo>
                  <a:lnTo>
                    <a:pt x="491" y="184"/>
                  </a:lnTo>
                  <a:lnTo>
                    <a:pt x="494" y="184"/>
                  </a:lnTo>
                  <a:lnTo>
                    <a:pt x="507" y="175"/>
                  </a:lnTo>
                  <a:lnTo>
                    <a:pt x="520" y="180"/>
                  </a:lnTo>
                  <a:lnTo>
                    <a:pt x="529" y="178"/>
                  </a:lnTo>
                  <a:lnTo>
                    <a:pt x="529" y="189"/>
                  </a:lnTo>
                  <a:lnTo>
                    <a:pt x="545" y="191"/>
                  </a:lnTo>
                  <a:lnTo>
                    <a:pt x="563" y="173"/>
                  </a:lnTo>
                  <a:lnTo>
                    <a:pt x="563" y="166"/>
                  </a:lnTo>
                  <a:lnTo>
                    <a:pt x="574" y="160"/>
                  </a:lnTo>
                  <a:lnTo>
                    <a:pt x="581" y="166"/>
                  </a:lnTo>
                  <a:lnTo>
                    <a:pt x="585" y="162"/>
                  </a:lnTo>
                  <a:lnTo>
                    <a:pt x="588" y="137"/>
                  </a:lnTo>
                  <a:lnTo>
                    <a:pt x="594" y="133"/>
                  </a:lnTo>
                  <a:lnTo>
                    <a:pt x="597" y="128"/>
                  </a:lnTo>
                  <a:lnTo>
                    <a:pt x="608" y="128"/>
                  </a:lnTo>
                  <a:lnTo>
                    <a:pt x="612" y="150"/>
                  </a:lnTo>
                  <a:lnTo>
                    <a:pt x="619" y="151"/>
                  </a:lnTo>
                  <a:lnTo>
                    <a:pt x="619" y="157"/>
                  </a:lnTo>
                  <a:lnTo>
                    <a:pt x="622" y="160"/>
                  </a:lnTo>
                  <a:lnTo>
                    <a:pt x="622" y="180"/>
                  </a:lnTo>
                  <a:lnTo>
                    <a:pt x="639" y="207"/>
                  </a:lnTo>
                  <a:lnTo>
                    <a:pt x="651" y="207"/>
                  </a:lnTo>
                  <a:lnTo>
                    <a:pt x="651" y="202"/>
                  </a:lnTo>
                  <a:lnTo>
                    <a:pt x="666" y="202"/>
                  </a:lnTo>
                  <a:lnTo>
                    <a:pt x="677" y="186"/>
                  </a:lnTo>
                  <a:lnTo>
                    <a:pt x="682" y="195"/>
                  </a:lnTo>
                  <a:lnTo>
                    <a:pt x="698" y="180"/>
                  </a:lnTo>
                  <a:lnTo>
                    <a:pt x="698" y="175"/>
                  </a:lnTo>
                  <a:lnTo>
                    <a:pt x="720" y="171"/>
                  </a:lnTo>
                  <a:lnTo>
                    <a:pt x="722" y="180"/>
                  </a:lnTo>
                  <a:lnTo>
                    <a:pt x="734" y="178"/>
                  </a:lnTo>
                  <a:lnTo>
                    <a:pt x="751" y="207"/>
                  </a:lnTo>
                  <a:lnTo>
                    <a:pt x="749" y="220"/>
                  </a:lnTo>
                  <a:lnTo>
                    <a:pt x="752" y="225"/>
                  </a:lnTo>
                  <a:lnTo>
                    <a:pt x="743" y="220"/>
                  </a:lnTo>
                  <a:lnTo>
                    <a:pt x="742" y="222"/>
                  </a:lnTo>
                  <a:lnTo>
                    <a:pt x="749" y="231"/>
                  </a:lnTo>
                  <a:lnTo>
                    <a:pt x="752" y="231"/>
                  </a:lnTo>
                  <a:lnTo>
                    <a:pt x="743" y="233"/>
                  </a:lnTo>
                  <a:lnTo>
                    <a:pt x="751" y="236"/>
                  </a:lnTo>
                  <a:lnTo>
                    <a:pt x="743" y="238"/>
                  </a:lnTo>
                  <a:lnTo>
                    <a:pt x="745" y="247"/>
                  </a:lnTo>
                  <a:lnTo>
                    <a:pt x="736" y="243"/>
                  </a:lnTo>
                  <a:lnTo>
                    <a:pt x="727" y="243"/>
                  </a:lnTo>
                  <a:lnTo>
                    <a:pt x="722" y="238"/>
                  </a:lnTo>
                  <a:lnTo>
                    <a:pt x="722" y="247"/>
                  </a:lnTo>
                  <a:lnTo>
                    <a:pt x="727" y="247"/>
                  </a:lnTo>
                  <a:lnTo>
                    <a:pt x="729" y="254"/>
                  </a:lnTo>
                  <a:lnTo>
                    <a:pt x="724" y="251"/>
                  </a:lnTo>
                  <a:lnTo>
                    <a:pt x="722" y="254"/>
                  </a:lnTo>
                  <a:lnTo>
                    <a:pt x="724" y="256"/>
                  </a:lnTo>
                  <a:lnTo>
                    <a:pt x="727" y="261"/>
                  </a:lnTo>
                  <a:lnTo>
                    <a:pt x="727" y="267"/>
                  </a:lnTo>
                  <a:lnTo>
                    <a:pt x="718" y="272"/>
                  </a:lnTo>
                  <a:lnTo>
                    <a:pt x="718" y="270"/>
                  </a:lnTo>
                  <a:lnTo>
                    <a:pt x="711" y="272"/>
                  </a:lnTo>
                  <a:lnTo>
                    <a:pt x="718" y="274"/>
                  </a:lnTo>
                  <a:lnTo>
                    <a:pt x="724" y="274"/>
                  </a:lnTo>
                  <a:lnTo>
                    <a:pt x="724" y="283"/>
                  </a:lnTo>
                  <a:lnTo>
                    <a:pt x="715" y="283"/>
                  </a:lnTo>
                  <a:lnTo>
                    <a:pt x="707" y="283"/>
                  </a:lnTo>
                  <a:lnTo>
                    <a:pt x="704" y="283"/>
                  </a:lnTo>
                  <a:lnTo>
                    <a:pt x="700" y="294"/>
                  </a:lnTo>
                  <a:lnTo>
                    <a:pt x="691" y="290"/>
                  </a:lnTo>
                  <a:lnTo>
                    <a:pt x="697" y="296"/>
                  </a:lnTo>
                  <a:lnTo>
                    <a:pt x="689" y="296"/>
                  </a:lnTo>
                  <a:lnTo>
                    <a:pt x="689" y="301"/>
                  </a:lnTo>
                  <a:lnTo>
                    <a:pt x="691" y="308"/>
                  </a:lnTo>
                  <a:lnTo>
                    <a:pt x="698" y="307"/>
                  </a:lnTo>
                  <a:lnTo>
                    <a:pt x="700" y="314"/>
                  </a:lnTo>
                  <a:lnTo>
                    <a:pt x="707" y="312"/>
                  </a:lnTo>
                  <a:lnTo>
                    <a:pt x="704" y="319"/>
                  </a:lnTo>
                  <a:lnTo>
                    <a:pt x="706" y="325"/>
                  </a:lnTo>
                  <a:lnTo>
                    <a:pt x="713" y="325"/>
                  </a:lnTo>
                  <a:lnTo>
                    <a:pt x="711" y="330"/>
                  </a:lnTo>
                  <a:lnTo>
                    <a:pt x="704" y="335"/>
                  </a:lnTo>
                  <a:lnTo>
                    <a:pt x="707" y="343"/>
                  </a:lnTo>
                  <a:lnTo>
                    <a:pt x="711" y="346"/>
                  </a:lnTo>
                  <a:lnTo>
                    <a:pt x="704" y="350"/>
                  </a:lnTo>
                  <a:lnTo>
                    <a:pt x="704" y="346"/>
                  </a:lnTo>
                  <a:lnTo>
                    <a:pt x="689" y="355"/>
                  </a:lnTo>
                  <a:lnTo>
                    <a:pt x="680" y="355"/>
                  </a:lnTo>
                  <a:lnTo>
                    <a:pt x="675" y="364"/>
                  </a:lnTo>
                  <a:lnTo>
                    <a:pt x="677" y="366"/>
                  </a:lnTo>
                  <a:lnTo>
                    <a:pt x="675" y="370"/>
                  </a:lnTo>
                  <a:lnTo>
                    <a:pt x="669" y="377"/>
                  </a:lnTo>
                  <a:lnTo>
                    <a:pt x="660" y="377"/>
                  </a:lnTo>
                  <a:lnTo>
                    <a:pt x="660" y="366"/>
                  </a:lnTo>
                  <a:lnTo>
                    <a:pt x="662" y="361"/>
                  </a:lnTo>
                  <a:lnTo>
                    <a:pt x="669" y="355"/>
                  </a:lnTo>
                  <a:lnTo>
                    <a:pt x="669" y="354"/>
                  </a:lnTo>
                  <a:lnTo>
                    <a:pt x="677" y="355"/>
                  </a:lnTo>
                  <a:lnTo>
                    <a:pt x="680" y="354"/>
                  </a:lnTo>
                  <a:lnTo>
                    <a:pt x="682" y="348"/>
                  </a:lnTo>
                  <a:lnTo>
                    <a:pt x="684" y="348"/>
                  </a:lnTo>
                  <a:lnTo>
                    <a:pt x="682" y="343"/>
                  </a:lnTo>
                  <a:lnTo>
                    <a:pt x="684" y="335"/>
                  </a:lnTo>
                  <a:lnTo>
                    <a:pt x="691" y="332"/>
                  </a:lnTo>
                  <a:lnTo>
                    <a:pt x="689" y="326"/>
                  </a:lnTo>
                  <a:lnTo>
                    <a:pt x="693" y="325"/>
                  </a:lnTo>
                  <a:lnTo>
                    <a:pt x="693" y="321"/>
                  </a:lnTo>
                  <a:lnTo>
                    <a:pt x="698" y="314"/>
                  </a:lnTo>
                  <a:lnTo>
                    <a:pt x="698" y="312"/>
                  </a:lnTo>
                  <a:lnTo>
                    <a:pt x="693" y="314"/>
                  </a:lnTo>
                  <a:lnTo>
                    <a:pt x="684" y="314"/>
                  </a:lnTo>
                  <a:lnTo>
                    <a:pt x="675" y="317"/>
                  </a:lnTo>
                  <a:lnTo>
                    <a:pt x="673" y="319"/>
                  </a:lnTo>
                  <a:lnTo>
                    <a:pt x="675" y="326"/>
                  </a:lnTo>
                  <a:lnTo>
                    <a:pt x="668" y="337"/>
                  </a:lnTo>
                  <a:lnTo>
                    <a:pt x="669" y="343"/>
                  </a:lnTo>
                  <a:lnTo>
                    <a:pt x="666" y="348"/>
                  </a:lnTo>
                  <a:lnTo>
                    <a:pt x="666" y="343"/>
                  </a:lnTo>
                  <a:lnTo>
                    <a:pt x="659" y="337"/>
                  </a:lnTo>
                  <a:lnTo>
                    <a:pt x="660" y="332"/>
                  </a:lnTo>
                  <a:lnTo>
                    <a:pt x="653" y="341"/>
                  </a:lnTo>
                  <a:lnTo>
                    <a:pt x="653" y="332"/>
                  </a:lnTo>
                  <a:lnTo>
                    <a:pt x="651" y="326"/>
                  </a:lnTo>
                  <a:lnTo>
                    <a:pt x="653" y="319"/>
                  </a:lnTo>
                  <a:lnTo>
                    <a:pt x="660" y="319"/>
                  </a:lnTo>
                  <a:lnTo>
                    <a:pt x="660" y="312"/>
                  </a:lnTo>
                  <a:lnTo>
                    <a:pt x="653" y="317"/>
                  </a:lnTo>
                  <a:lnTo>
                    <a:pt x="650" y="317"/>
                  </a:lnTo>
                  <a:lnTo>
                    <a:pt x="650" y="312"/>
                  </a:lnTo>
                  <a:lnTo>
                    <a:pt x="660" y="303"/>
                  </a:lnTo>
                  <a:lnTo>
                    <a:pt x="651" y="308"/>
                  </a:lnTo>
                  <a:lnTo>
                    <a:pt x="644" y="314"/>
                  </a:lnTo>
                  <a:lnTo>
                    <a:pt x="644" y="319"/>
                  </a:lnTo>
                  <a:lnTo>
                    <a:pt x="646" y="326"/>
                  </a:lnTo>
                  <a:lnTo>
                    <a:pt x="642" y="326"/>
                  </a:lnTo>
                  <a:lnTo>
                    <a:pt x="639" y="319"/>
                  </a:lnTo>
                  <a:lnTo>
                    <a:pt x="635" y="314"/>
                  </a:lnTo>
                  <a:lnTo>
                    <a:pt x="632" y="326"/>
                  </a:lnTo>
                  <a:lnTo>
                    <a:pt x="637" y="332"/>
                  </a:lnTo>
                  <a:lnTo>
                    <a:pt x="642" y="335"/>
                  </a:lnTo>
                  <a:lnTo>
                    <a:pt x="639" y="337"/>
                  </a:lnTo>
                  <a:lnTo>
                    <a:pt x="635" y="337"/>
                  </a:lnTo>
                  <a:lnTo>
                    <a:pt x="630" y="332"/>
                  </a:lnTo>
                  <a:lnTo>
                    <a:pt x="628" y="326"/>
                  </a:lnTo>
                  <a:lnTo>
                    <a:pt x="621" y="326"/>
                  </a:lnTo>
                  <a:lnTo>
                    <a:pt x="621" y="319"/>
                  </a:lnTo>
                  <a:lnTo>
                    <a:pt x="615" y="321"/>
                  </a:lnTo>
                  <a:lnTo>
                    <a:pt x="612" y="326"/>
                  </a:lnTo>
                  <a:lnTo>
                    <a:pt x="612" y="335"/>
                  </a:lnTo>
                  <a:lnTo>
                    <a:pt x="613" y="341"/>
                  </a:lnTo>
                  <a:lnTo>
                    <a:pt x="619" y="337"/>
                  </a:lnTo>
                  <a:lnTo>
                    <a:pt x="621" y="346"/>
                  </a:lnTo>
                  <a:lnTo>
                    <a:pt x="621" y="350"/>
                  </a:lnTo>
                  <a:lnTo>
                    <a:pt x="615" y="350"/>
                  </a:lnTo>
                  <a:lnTo>
                    <a:pt x="612" y="355"/>
                  </a:lnTo>
                  <a:lnTo>
                    <a:pt x="622" y="370"/>
                  </a:lnTo>
                  <a:lnTo>
                    <a:pt x="628" y="361"/>
                  </a:lnTo>
                  <a:lnTo>
                    <a:pt x="632" y="359"/>
                  </a:lnTo>
                  <a:lnTo>
                    <a:pt x="637" y="359"/>
                  </a:lnTo>
                  <a:lnTo>
                    <a:pt x="644" y="359"/>
                  </a:lnTo>
                  <a:lnTo>
                    <a:pt x="650" y="364"/>
                  </a:lnTo>
                  <a:lnTo>
                    <a:pt x="651" y="364"/>
                  </a:lnTo>
                  <a:lnTo>
                    <a:pt x="653" y="372"/>
                  </a:lnTo>
                  <a:lnTo>
                    <a:pt x="651" y="370"/>
                  </a:lnTo>
                  <a:lnTo>
                    <a:pt x="650" y="372"/>
                  </a:lnTo>
                  <a:lnTo>
                    <a:pt x="653" y="377"/>
                  </a:lnTo>
                  <a:lnTo>
                    <a:pt x="657" y="379"/>
                  </a:lnTo>
                  <a:lnTo>
                    <a:pt x="653" y="382"/>
                  </a:lnTo>
                  <a:lnTo>
                    <a:pt x="657" y="384"/>
                  </a:lnTo>
                  <a:lnTo>
                    <a:pt x="660" y="393"/>
                  </a:lnTo>
                  <a:lnTo>
                    <a:pt x="659" y="395"/>
                  </a:lnTo>
                  <a:lnTo>
                    <a:pt x="651" y="402"/>
                  </a:lnTo>
                  <a:lnTo>
                    <a:pt x="650" y="397"/>
                  </a:lnTo>
                  <a:lnTo>
                    <a:pt x="642" y="393"/>
                  </a:lnTo>
                  <a:lnTo>
                    <a:pt x="642" y="390"/>
                  </a:lnTo>
                  <a:lnTo>
                    <a:pt x="637" y="390"/>
                  </a:lnTo>
                  <a:lnTo>
                    <a:pt x="632" y="384"/>
                  </a:lnTo>
                  <a:lnTo>
                    <a:pt x="630" y="382"/>
                  </a:lnTo>
                  <a:lnTo>
                    <a:pt x="628" y="390"/>
                  </a:lnTo>
                  <a:lnTo>
                    <a:pt x="624" y="393"/>
                  </a:lnTo>
                  <a:lnTo>
                    <a:pt x="619" y="390"/>
                  </a:lnTo>
                  <a:lnTo>
                    <a:pt x="619" y="397"/>
                  </a:lnTo>
                  <a:lnTo>
                    <a:pt x="621" y="400"/>
                  </a:lnTo>
                  <a:lnTo>
                    <a:pt x="622" y="397"/>
                  </a:lnTo>
                  <a:lnTo>
                    <a:pt x="630" y="395"/>
                  </a:lnTo>
                  <a:lnTo>
                    <a:pt x="635" y="402"/>
                  </a:lnTo>
                  <a:lnTo>
                    <a:pt x="635" y="411"/>
                  </a:lnTo>
                  <a:lnTo>
                    <a:pt x="632" y="417"/>
                  </a:lnTo>
                  <a:lnTo>
                    <a:pt x="637" y="419"/>
                  </a:lnTo>
                  <a:lnTo>
                    <a:pt x="642" y="420"/>
                  </a:lnTo>
                  <a:lnTo>
                    <a:pt x="646" y="424"/>
                  </a:lnTo>
                  <a:lnTo>
                    <a:pt x="651" y="419"/>
                  </a:lnTo>
                  <a:lnTo>
                    <a:pt x="650" y="413"/>
                  </a:lnTo>
                  <a:lnTo>
                    <a:pt x="653" y="411"/>
                  </a:lnTo>
                  <a:lnTo>
                    <a:pt x="660" y="400"/>
                  </a:lnTo>
                  <a:lnTo>
                    <a:pt x="662" y="397"/>
                  </a:lnTo>
                  <a:lnTo>
                    <a:pt x="668" y="402"/>
                  </a:lnTo>
                  <a:lnTo>
                    <a:pt x="666" y="408"/>
                  </a:lnTo>
                  <a:lnTo>
                    <a:pt x="669" y="408"/>
                  </a:lnTo>
                  <a:lnTo>
                    <a:pt x="668" y="413"/>
                  </a:lnTo>
                  <a:lnTo>
                    <a:pt x="675" y="413"/>
                  </a:lnTo>
                  <a:lnTo>
                    <a:pt x="684" y="408"/>
                  </a:lnTo>
                  <a:lnTo>
                    <a:pt x="673" y="420"/>
                  </a:lnTo>
                  <a:lnTo>
                    <a:pt x="666" y="419"/>
                  </a:lnTo>
                  <a:lnTo>
                    <a:pt x="660" y="420"/>
                  </a:lnTo>
                  <a:lnTo>
                    <a:pt x="657" y="426"/>
                  </a:lnTo>
                  <a:lnTo>
                    <a:pt x="660" y="429"/>
                  </a:lnTo>
                  <a:lnTo>
                    <a:pt x="659" y="431"/>
                  </a:lnTo>
                  <a:lnTo>
                    <a:pt x="657" y="426"/>
                  </a:lnTo>
                  <a:lnTo>
                    <a:pt x="644" y="431"/>
                  </a:lnTo>
                  <a:lnTo>
                    <a:pt x="639" y="431"/>
                  </a:lnTo>
                  <a:lnTo>
                    <a:pt x="632" y="435"/>
                  </a:lnTo>
                  <a:lnTo>
                    <a:pt x="632" y="437"/>
                  </a:lnTo>
                  <a:lnTo>
                    <a:pt x="637" y="442"/>
                  </a:lnTo>
                  <a:lnTo>
                    <a:pt x="635" y="449"/>
                  </a:lnTo>
                  <a:lnTo>
                    <a:pt x="628" y="455"/>
                  </a:lnTo>
                  <a:lnTo>
                    <a:pt x="628" y="460"/>
                  </a:lnTo>
                  <a:lnTo>
                    <a:pt x="628" y="464"/>
                  </a:lnTo>
                  <a:lnTo>
                    <a:pt x="624" y="465"/>
                  </a:lnTo>
                  <a:lnTo>
                    <a:pt x="632" y="469"/>
                  </a:lnTo>
                  <a:lnTo>
                    <a:pt x="637" y="478"/>
                  </a:lnTo>
                  <a:lnTo>
                    <a:pt x="632" y="482"/>
                  </a:lnTo>
                  <a:lnTo>
                    <a:pt x="624" y="482"/>
                  </a:lnTo>
                  <a:lnTo>
                    <a:pt x="639" y="493"/>
                  </a:lnTo>
                  <a:lnTo>
                    <a:pt x="646" y="487"/>
                  </a:lnTo>
                  <a:lnTo>
                    <a:pt x="650" y="493"/>
                  </a:lnTo>
                  <a:lnTo>
                    <a:pt x="650" y="500"/>
                  </a:lnTo>
                  <a:lnTo>
                    <a:pt x="646" y="502"/>
                  </a:lnTo>
                  <a:lnTo>
                    <a:pt x="646" y="511"/>
                  </a:lnTo>
                  <a:lnTo>
                    <a:pt x="637" y="512"/>
                  </a:lnTo>
                  <a:lnTo>
                    <a:pt x="632" y="525"/>
                  </a:lnTo>
                  <a:lnTo>
                    <a:pt x="628" y="516"/>
                  </a:lnTo>
                  <a:lnTo>
                    <a:pt x="630" y="530"/>
                  </a:lnTo>
                  <a:lnTo>
                    <a:pt x="632" y="530"/>
                  </a:lnTo>
                  <a:lnTo>
                    <a:pt x="635" y="545"/>
                  </a:lnTo>
                  <a:lnTo>
                    <a:pt x="639" y="547"/>
                  </a:lnTo>
                  <a:lnTo>
                    <a:pt x="632" y="554"/>
                  </a:lnTo>
                  <a:lnTo>
                    <a:pt x="635" y="559"/>
                  </a:lnTo>
                  <a:lnTo>
                    <a:pt x="628" y="559"/>
                  </a:lnTo>
                  <a:lnTo>
                    <a:pt x="621" y="558"/>
                  </a:lnTo>
                  <a:lnTo>
                    <a:pt x="619" y="563"/>
                  </a:lnTo>
                  <a:lnTo>
                    <a:pt x="615" y="563"/>
                  </a:lnTo>
                  <a:lnTo>
                    <a:pt x="612" y="565"/>
                  </a:lnTo>
                  <a:lnTo>
                    <a:pt x="613" y="572"/>
                  </a:lnTo>
                  <a:lnTo>
                    <a:pt x="613" y="577"/>
                  </a:lnTo>
                  <a:lnTo>
                    <a:pt x="619" y="577"/>
                  </a:lnTo>
                  <a:lnTo>
                    <a:pt x="615" y="586"/>
                  </a:lnTo>
                  <a:lnTo>
                    <a:pt x="615" y="588"/>
                  </a:lnTo>
                  <a:lnTo>
                    <a:pt x="622" y="592"/>
                  </a:lnTo>
                  <a:lnTo>
                    <a:pt x="624" y="583"/>
                  </a:lnTo>
                  <a:lnTo>
                    <a:pt x="630" y="588"/>
                  </a:lnTo>
                  <a:lnTo>
                    <a:pt x="635" y="583"/>
                  </a:lnTo>
                  <a:lnTo>
                    <a:pt x="630" y="592"/>
                  </a:lnTo>
                  <a:lnTo>
                    <a:pt x="632" y="599"/>
                  </a:lnTo>
                  <a:lnTo>
                    <a:pt x="630" y="601"/>
                  </a:lnTo>
                  <a:lnTo>
                    <a:pt x="637" y="601"/>
                  </a:lnTo>
                  <a:lnTo>
                    <a:pt x="635" y="606"/>
                  </a:lnTo>
                  <a:lnTo>
                    <a:pt x="639" y="604"/>
                  </a:lnTo>
                  <a:lnTo>
                    <a:pt x="639" y="610"/>
                  </a:lnTo>
                  <a:lnTo>
                    <a:pt x="642" y="610"/>
                  </a:lnTo>
                  <a:lnTo>
                    <a:pt x="644" y="615"/>
                  </a:lnTo>
                  <a:lnTo>
                    <a:pt x="639" y="617"/>
                  </a:lnTo>
                  <a:lnTo>
                    <a:pt x="646" y="617"/>
                  </a:lnTo>
                  <a:lnTo>
                    <a:pt x="650" y="628"/>
                  </a:lnTo>
                  <a:lnTo>
                    <a:pt x="644" y="633"/>
                  </a:lnTo>
                  <a:lnTo>
                    <a:pt x="650" y="630"/>
                  </a:lnTo>
                  <a:lnTo>
                    <a:pt x="650" y="633"/>
                  </a:lnTo>
                  <a:lnTo>
                    <a:pt x="639" y="639"/>
                  </a:lnTo>
                  <a:lnTo>
                    <a:pt x="637" y="624"/>
                  </a:lnTo>
                  <a:lnTo>
                    <a:pt x="635" y="621"/>
                  </a:lnTo>
                  <a:lnTo>
                    <a:pt x="639" y="617"/>
                  </a:lnTo>
                  <a:lnTo>
                    <a:pt x="635" y="617"/>
                  </a:lnTo>
                  <a:lnTo>
                    <a:pt x="635" y="612"/>
                  </a:lnTo>
                  <a:lnTo>
                    <a:pt x="628" y="612"/>
                  </a:lnTo>
                  <a:lnTo>
                    <a:pt x="628" y="621"/>
                  </a:lnTo>
                  <a:lnTo>
                    <a:pt x="624" y="624"/>
                  </a:lnTo>
                  <a:lnTo>
                    <a:pt x="632" y="623"/>
                  </a:lnTo>
                  <a:lnTo>
                    <a:pt x="630" y="630"/>
                  </a:lnTo>
                  <a:lnTo>
                    <a:pt x="622" y="630"/>
                  </a:lnTo>
                  <a:lnTo>
                    <a:pt x="619" y="633"/>
                  </a:lnTo>
                  <a:lnTo>
                    <a:pt x="622" y="628"/>
                  </a:lnTo>
                  <a:lnTo>
                    <a:pt x="621" y="623"/>
                  </a:lnTo>
                  <a:lnTo>
                    <a:pt x="622" y="621"/>
                  </a:lnTo>
                  <a:lnTo>
                    <a:pt x="619" y="617"/>
                  </a:lnTo>
                  <a:lnTo>
                    <a:pt x="621" y="615"/>
                  </a:lnTo>
                  <a:lnTo>
                    <a:pt x="613" y="615"/>
                  </a:lnTo>
                  <a:lnTo>
                    <a:pt x="613" y="601"/>
                  </a:lnTo>
                  <a:lnTo>
                    <a:pt x="608" y="604"/>
                  </a:lnTo>
                  <a:lnTo>
                    <a:pt x="601" y="599"/>
                  </a:lnTo>
                  <a:lnTo>
                    <a:pt x="597" y="599"/>
                  </a:lnTo>
                  <a:lnTo>
                    <a:pt x="594" y="595"/>
                  </a:lnTo>
                  <a:lnTo>
                    <a:pt x="597" y="586"/>
                  </a:lnTo>
                  <a:lnTo>
                    <a:pt x="592" y="581"/>
                  </a:lnTo>
                  <a:lnTo>
                    <a:pt x="588" y="581"/>
                  </a:lnTo>
                  <a:lnTo>
                    <a:pt x="590" y="586"/>
                  </a:lnTo>
                  <a:lnTo>
                    <a:pt x="585" y="594"/>
                  </a:lnTo>
                  <a:lnTo>
                    <a:pt x="583" y="588"/>
                  </a:lnTo>
                  <a:lnTo>
                    <a:pt x="581" y="594"/>
                  </a:lnTo>
                  <a:lnTo>
                    <a:pt x="583" y="599"/>
                  </a:lnTo>
                  <a:lnTo>
                    <a:pt x="577" y="606"/>
                  </a:lnTo>
                  <a:lnTo>
                    <a:pt x="574" y="615"/>
                  </a:lnTo>
                  <a:lnTo>
                    <a:pt x="570" y="615"/>
                  </a:lnTo>
                  <a:lnTo>
                    <a:pt x="563" y="617"/>
                  </a:lnTo>
                  <a:lnTo>
                    <a:pt x="559" y="628"/>
                  </a:lnTo>
                  <a:lnTo>
                    <a:pt x="554" y="624"/>
                  </a:lnTo>
                  <a:lnTo>
                    <a:pt x="559" y="633"/>
                  </a:lnTo>
                  <a:lnTo>
                    <a:pt x="563" y="635"/>
                  </a:lnTo>
                  <a:lnTo>
                    <a:pt x="567" y="641"/>
                  </a:lnTo>
                  <a:lnTo>
                    <a:pt x="568" y="644"/>
                  </a:lnTo>
                  <a:lnTo>
                    <a:pt x="570" y="639"/>
                  </a:lnTo>
                  <a:lnTo>
                    <a:pt x="576" y="648"/>
                  </a:lnTo>
                  <a:lnTo>
                    <a:pt x="570" y="651"/>
                  </a:lnTo>
                  <a:lnTo>
                    <a:pt x="574" y="659"/>
                  </a:lnTo>
                  <a:lnTo>
                    <a:pt x="576" y="659"/>
                  </a:lnTo>
                  <a:lnTo>
                    <a:pt x="577" y="653"/>
                  </a:lnTo>
                  <a:lnTo>
                    <a:pt x="581" y="651"/>
                  </a:lnTo>
                  <a:lnTo>
                    <a:pt x="581" y="646"/>
                  </a:lnTo>
                  <a:lnTo>
                    <a:pt x="585" y="648"/>
                  </a:lnTo>
                  <a:lnTo>
                    <a:pt x="588" y="644"/>
                  </a:lnTo>
                  <a:lnTo>
                    <a:pt x="590" y="651"/>
                  </a:lnTo>
                  <a:lnTo>
                    <a:pt x="594" y="653"/>
                  </a:lnTo>
                  <a:lnTo>
                    <a:pt x="601" y="657"/>
                  </a:lnTo>
                  <a:lnTo>
                    <a:pt x="594" y="664"/>
                  </a:lnTo>
                  <a:lnTo>
                    <a:pt x="588" y="664"/>
                  </a:lnTo>
                  <a:lnTo>
                    <a:pt x="592" y="675"/>
                  </a:lnTo>
                  <a:lnTo>
                    <a:pt x="588" y="680"/>
                  </a:lnTo>
                  <a:lnTo>
                    <a:pt x="585" y="677"/>
                  </a:lnTo>
                  <a:lnTo>
                    <a:pt x="577" y="675"/>
                  </a:lnTo>
                  <a:lnTo>
                    <a:pt x="574" y="677"/>
                  </a:lnTo>
                  <a:lnTo>
                    <a:pt x="568" y="677"/>
                  </a:lnTo>
                  <a:lnTo>
                    <a:pt x="563" y="671"/>
                  </a:lnTo>
                  <a:lnTo>
                    <a:pt x="567" y="669"/>
                  </a:lnTo>
                  <a:lnTo>
                    <a:pt x="559" y="659"/>
                  </a:lnTo>
                  <a:lnTo>
                    <a:pt x="561" y="664"/>
                  </a:lnTo>
                  <a:lnTo>
                    <a:pt x="557" y="675"/>
                  </a:lnTo>
                  <a:lnTo>
                    <a:pt x="554" y="677"/>
                  </a:lnTo>
                  <a:lnTo>
                    <a:pt x="559" y="680"/>
                  </a:lnTo>
                  <a:lnTo>
                    <a:pt x="563" y="682"/>
                  </a:lnTo>
                  <a:lnTo>
                    <a:pt x="568" y="686"/>
                  </a:lnTo>
                  <a:lnTo>
                    <a:pt x="567" y="691"/>
                  </a:lnTo>
                  <a:lnTo>
                    <a:pt x="563" y="687"/>
                  </a:lnTo>
                  <a:lnTo>
                    <a:pt x="559" y="686"/>
                  </a:lnTo>
                  <a:lnTo>
                    <a:pt x="559" y="691"/>
                  </a:lnTo>
                  <a:lnTo>
                    <a:pt x="552" y="691"/>
                  </a:lnTo>
                  <a:lnTo>
                    <a:pt x="554" y="686"/>
                  </a:lnTo>
                  <a:lnTo>
                    <a:pt x="547" y="686"/>
                  </a:lnTo>
                  <a:lnTo>
                    <a:pt x="550" y="693"/>
                  </a:lnTo>
                  <a:lnTo>
                    <a:pt x="545" y="691"/>
                  </a:lnTo>
                  <a:lnTo>
                    <a:pt x="545" y="686"/>
                  </a:lnTo>
                  <a:lnTo>
                    <a:pt x="550" y="682"/>
                  </a:lnTo>
                  <a:lnTo>
                    <a:pt x="554" y="669"/>
                  </a:lnTo>
                  <a:lnTo>
                    <a:pt x="552" y="664"/>
                  </a:lnTo>
                  <a:lnTo>
                    <a:pt x="545" y="669"/>
                  </a:lnTo>
                  <a:lnTo>
                    <a:pt x="539" y="671"/>
                  </a:lnTo>
                  <a:lnTo>
                    <a:pt x="532" y="669"/>
                  </a:lnTo>
                  <a:lnTo>
                    <a:pt x="538" y="668"/>
                  </a:lnTo>
                  <a:lnTo>
                    <a:pt x="536" y="662"/>
                  </a:lnTo>
                  <a:lnTo>
                    <a:pt x="539" y="664"/>
                  </a:lnTo>
                  <a:lnTo>
                    <a:pt x="543" y="662"/>
                  </a:lnTo>
                  <a:lnTo>
                    <a:pt x="545" y="664"/>
                  </a:lnTo>
                  <a:lnTo>
                    <a:pt x="550" y="657"/>
                  </a:lnTo>
                  <a:lnTo>
                    <a:pt x="547" y="659"/>
                  </a:lnTo>
                  <a:lnTo>
                    <a:pt x="539" y="657"/>
                  </a:lnTo>
                  <a:lnTo>
                    <a:pt x="536" y="657"/>
                  </a:lnTo>
                  <a:lnTo>
                    <a:pt x="523" y="662"/>
                  </a:lnTo>
                  <a:lnTo>
                    <a:pt x="514" y="668"/>
                  </a:lnTo>
                  <a:lnTo>
                    <a:pt x="520" y="671"/>
                  </a:lnTo>
                  <a:lnTo>
                    <a:pt x="521" y="668"/>
                  </a:lnTo>
                  <a:lnTo>
                    <a:pt x="525" y="671"/>
                  </a:lnTo>
                  <a:lnTo>
                    <a:pt x="523" y="677"/>
                  </a:lnTo>
                  <a:lnTo>
                    <a:pt x="529" y="675"/>
                  </a:lnTo>
                  <a:lnTo>
                    <a:pt x="536" y="677"/>
                  </a:lnTo>
                  <a:lnTo>
                    <a:pt x="536" y="682"/>
                  </a:lnTo>
                  <a:lnTo>
                    <a:pt x="530" y="686"/>
                  </a:lnTo>
                  <a:lnTo>
                    <a:pt x="529" y="691"/>
                  </a:lnTo>
                  <a:lnTo>
                    <a:pt x="532" y="693"/>
                  </a:lnTo>
                  <a:lnTo>
                    <a:pt x="521" y="698"/>
                  </a:lnTo>
                  <a:lnTo>
                    <a:pt x="520" y="695"/>
                  </a:lnTo>
                  <a:lnTo>
                    <a:pt x="514" y="704"/>
                  </a:lnTo>
                  <a:lnTo>
                    <a:pt x="520" y="711"/>
                  </a:lnTo>
                  <a:lnTo>
                    <a:pt x="529" y="716"/>
                  </a:lnTo>
                  <a:lnTo>
                    <a:pt x="532" y="720"/>
                  </a:lnTo>
                  <a:lnTo>
                    <a:pt x="538" y="720"/>
                  </a:lnTo>
                  <a:lnTo>
                    <a:pt x="539" y="709"/>
                  </a:lnTo>
                  <a:lnTo>
                    <a:pt x="539" y="720"/>
                  </a:lnTo>
                  <a:lnTo>
                    <a:pt x="538" y="722"/>
                  </a:lnTo>
                  <a:lnTo>
                    <a:pt x="538" y="727"/>
                  </a:lnTo>
                  <a:lnTo>
                    <a:pt x="543" y="729"/>
                  </a:lnTo>
                  <a:lnTo>
                    <a:pt x="539" y="733"/>
                  </a:lnTo>
                  <a:lnTo>
                    <a:pt x="538" y="729"/>
                  </a:lnTo>
                  <a:lnTo>
                    <a:pt x="532" y="729"/>
                  </a:lnTo>
                  <a:lnTo>
                    <a:pt x="525" y="729"/>
                  </a:lnTo>
                  <a:lnTo>
                    <a:pt x="525" y="734"/>
                  </a:lnTo>
                  <a:lnTo>
                    <a:pt x="525" y="740"/>
                  </a:lnTo>
                  <a:lnTo>
                    <a:pt x="536" y="745"/>
                  </a:lnTo>
                  <a:lnTo>
                    <a:pt x="530" y="747"/>
                  </a:lnTo>
                  <a:lnTo>
                    <a:pt x="525" y="747"/>
                  </a:lnTo>
                  <a:lnTo>
                    <a:pt x="525" y="745"/>
                  </a:lnTo>
                  <a:lnTo>
                    <a:pt x="521" y="745"/>
                  </a:lnTo>
                  <a:lnTo>
                    <a:pt x="516" y="747"/>
                  </a:lnTo>
                  <a:lnTo>
                    <a:pt x="514" y="747"/>
                  </a:lnTo>
                  <a:lnTo>
                    <a:pt x="512" y="745"/>
                  </a:lnTo>
                  <a:lnTo>
                    <a:pt x="509" y="745"/>
                  </a:lnTo>
                  <a:lnTo>
                    <a:pt x="505" y="751"/>
                  </a:lnTo>
                  <a:lnTo>
                    <a:pt x="509" y="751"/>
                  </a:lnTo>
                  <a:lnTo>
                    <a:pt x="507" y="752"/>
                  </a:lnTo>
                  <a:lnTo>
                    <a:pt x="502" y="756"/>
                  </a:lnTo>
                  <a:lnTo>
                    <a:pt x="500" y="752"/>
                  </a:lnTo>
                  <a:lnTo>
                    <a:pt x="494" y="756"/>
                  </a:lnTo>
                  <a:lnTo>
                    <a:pt x="491" y="756"/>
                  </a:lnTo>
                  <a:lnTo>
                    <a:pt x="493" y="751"/>
                  </a:lnTo>
                  <a:lnTo>
                    <a:pt x="491" y="747"/>
                  </a:lnTo>
                  <a:lnTo>
                    <a:pt x="498" y="747"/>
                  </a:lnTo>
                  <a:lnTo>
                    <a:pt x="500" y="743"/>
                  </a:lnTo>
                  <a:lnTo>
                    <a:pt x="494" y="743"/>
                  </a:lnTo>
                  <a:lnTo>
                    <a:pt x="494" y="738"/>
                  </a:lnTo>
                  <a:lnTo>
                    <a:pt x="493" y="738"/>
                  </a:lnTo>
                  <a:lnTo>
                    <a:pt x="493" y="743"/>
                  </a:lnTo>
                  <a:lnTo>
                    <a:pt x="491" y="745"/>
                  </a:lnTo>
                  <a:lnTo>
                    <a:pt x="489" y="743"/>
                  </a:lnTo>
                  <a:lnTo>
                    <a:pt x="491" y="738"/>
                  </a:lnTo>
                  <a:lnTo>
                    <a:pt x="483" y="729"/>
                  </a:lnTo>
                  <a:lnTo>
                    <a:pt x="483" y="734"/>
                  </a:lnTo>
                  <a:lnTo>
                    <a:pt x="485" y="734"/>
                  </a:lnTo>
                  <a:lnTo>
                    <a:pt x="485" y="738"/>
                  </a:lnTo>
                  <a:lnTo>
                    <a:pt x="482" y="740"/>
                  </a:lnTo>
                  <a:lnTo>
                    <a:pt x="483" y="743"/>
                  </a:lnTo>
                  <a:lnTo>
                    <a:pt x="482" y="745"/>
                  </a:lnTo>
                  <a:lnTo>
                    <a:pt x="489" y="747"/>
                  </a:lnTo>
                  <a:lnTo>
                    <a:pt x="485" y="752"/>
                  </a:lnTo>
                  <a:lnTo>
                    <a:pt x="482" y="758"/>
                  </a:lnTo>
                  <a:lnTo>
                    <a:pt x="478" y="762"/>
                  </a:lnTo>
                  <a:lnTo>
                    <a:pt x="482" y="769"/>
                  </a:lnTo>
                  <a:lnTo>
                    <a:pt x="482" y="774"/>
                  </a:lnTo>
                  <a:lnTo>
                    <a:pt x="483" y="771"/>
                  </a:lnTo>
                  <a:lnTo>
                    <a:pt x="489" y="771"/>
                  </a:lnTo>
                  <a:lnTo>
                    <a:pt x="491" y="769"/>
                  </a:lnTo>
                  <a:lnTo>
                    <a:pt x="493" y="769"/>
                  </a:lnTo>
                  <a:lnTo>
                    <a:pt x="494" y="767"/>
                  </a:lnTo>
                  <a:lnTo>
                    <a:pt x="494" y="769"/>
                  </a:lnTo>
                  <a:lnTo>
                    <a:pt x="500" y="774"/>
                  </a:lnTo>
                  <a:lnTo>
                    <a:pt x="502" y="771"/>
                  </a:lnTo>
                  <a:lnTo>
                    <a:pt x="507" y="774"/>
                  </a:lnTo>
                  <a:lnTo>
                    <a:pt x="507" y="776"/>
                  </a:lnTo>
                  <a:lnTo>
                    <a:pt x="505" y="780"/>
                  </a:lnTo>
                  <a:lnTo>
                    <a:pt x="505" y="781"/>
                  </a:lnTo>
                  <a:lnTo>
                    <a:pt x="500" y="781"/>
                  </a:lnTo>
                  <a:lnTo>
                    <a:pt x="498" y="792"/>
                  </a:lnTo>
                  <a:lnTo>
                    <a:pt x="493" y="798"/>
                  </a:lnTo>
                  <a:lnTo>
                    <a:pt x="491" y="794"/>
                  </a:lnTo>
                  <a:lnTo>
                    <a:pt x="489" y="792"/>
                  </a:lnTo>
                  <a:lnTo>
                    <a:pt x="485" y="792"/>
                  </a:lnTo>
                  <a:lnTo>
                    <a:pt x="483" y="799"/>
                  </a:lnTo>
                  <a:lnTo>
                    <a:pt x="485" y="805"/>
                  </a:lnTo>
                  <a:lnTo>
                    <a:pt x="489" y="808"/>
                  </a:lnTo>
                  <a:lnTo>
                    <a:pt x="491" y="805"/>
                  </a:lnTo>
                  <a:lnTo>
                    <a:pt x="491" y="808"/>
                  </a:lnTo>
                  <a:lnTo>
                    <a:pt x="491" y="816"/>
                  </a:lnTo>
                  <a:lnTo>
                    <a:pt x="489" y="816"/>
                  </a:lnTo>
                  <a:lnTo>
                    <a:pt x="485" y="821"/>
                  </a:lnTo>
                  <a:lnTo>
                    <a:pt x="483" y="821"/>
                  </a:lnTo>
                  <a:lnTo>
                    <a:pt x="478" y="828"/>
                  </a:lnTo>
                  <a:lnTo>
                    <a:pt x="476" y="828"/>
                  </a:lnTo>
                  <a:lnTo>
                    <a:pt x="474" y="832"/>
                  </a:lnTo>
                  <a:lnTo>
                    <a:pt x="474" y="827"/>
                  </a:lnTo>
                  <a:lnTo>
                    <a:pt x="476" y="819"/>
                  </a:lnTo>
                  <a:lnTo>
                    <a:pt x="471" y="819"/>
                  </a:lnTo>
                  <a:lnTo>
                    <a:pt x="467" y="814"/>
                  </a:lnTo>
                  <a:lnTo>
                    <a:pt x="467" y="810"/>
                  </a:lnTo>
                  <a:lnTo>
                    <a:pt x="462" y="810"/>
                  </a:lnTo>
                  <a:lnTo>
                    <a:pt x="460" y="808"/>
                  </a:lnTo>
                  <a:lnTo>
                    <a:pt x="451" y="808"/>
                  </a:lnTo>
                  <a:lnTo>
                    <a:pt x="453" y="805"/>
                  </a:lnTo>
                  <a:lnTo>
                    <a:pt x="451" y="805"/>
                  </a:lnTo>
                  <a:lnTo>
                    <a:pt x="451" y="803"/>
                  </a:lnTo>
                  <a:lnTo>
                    <a:pt x="453" y="798"/>
                  </a:lnTo>
                  <a:lnTo>
                    <a:pt x="453" y="790"/>
                  </a:lnTo>
                  <a:lnTo>
                    <a:pt x="447" y="787"/>
                  </a:lnTo>
                  <a:lnTo>
                    <a:pt x="447" y="798"/>
                  </a:lnTo>
                  <a:lnTo>
                    <a:pt x="446" y="799"/>
                  </a:lnTo>
                  <a:lnTo>
                    <a:pt x="447" y="808"/>
                  </a:lnTo>
                  <a:lnTo>
                    <a:pt x="446" y="814"/>
                  </a:lnTo>
                  <a:lnTo>
                    <a:pt x="440" y="816"/>
                  </a:lnTo>
                  <a:lnTo>
                    <a:pt x="437" y="819"/>
                  </a:lnTo>
                  <a:lnTo>
                    <a:pt x="429" y="819"/>
                  </a:lnTo>
                  <a:lnTo>
                    <a:pt x="428" y="819"/>
                  </a:lnTo>
                  <a:lnTo>
                    <a:pt x="422" y="816"/>
                  </a:lnTo>
                  <a:lnTo>
                    <a:pt x="424" y="821"/>
                  </a:lnTo>
                  <a:lnTo>
                    <a:pt x="420" y="823"/>
                  </a:lnTo>
                  <a:lnTo>
                    <a:pt x="415" y="832"/>
                  </a:lnTo>
                  <a:lnTo>
                    <a:pt x="415" y="827"/>
                  </a:lnTo>
                  <a:lnTo>
                    <a:pt x="409" y="827"/>
                  </a:lnTo>
                  <a:lnTo>
                    <a:pt x="408" y="823"/>
                  </a:lnTo>
                  <a:lnTo>
                    <a:pt x="408" y="816"/>
                  </a:lnTo>
                  <a:lnTo>
                    <a:pt x="409" y="814"/>
                  </a:lnTo>
                  <a:lnTo>
                    <a:pt x="413" y="816"/>
                  </a:lnTo>
                  <a:lnTo>
                    <a:pt x="413" y="814"/>
                  </a:lnTo>
                  <a:lnTo>
                    <a:pt x="406" y="814"/>
                  </a:lnTo>
                  <a:lnTo>
                    <a:pt x="408" y="810"/>
                  </a:lnTo>
                  <a:lnTo>
                    <a:pt x="409" y="805"/>
                  </a:lnTo>
                  <a:lnTo>
                    <a:pt x="406" y="805"/>
                  </a:lnTo>
                  <a:lnTo>
                    <a:pt x="406" y="799"/>
                  </a:lnTo>
                  <a:lnTo>
                    <a:pt x="402" y="798"/>
                  </a:lnTo>
                  <a:lnTo>
                    <a:pt x="400" y="799"/>
                  </a:lnTo>
                  <a:lnTo>
                    <a:pt x="399" y="805"/>
                  </a:lnTo>
                  <a:lnTo>
                    <a:pt x="399" y="808"/>
                  </a:lnTo>
                  <a:lnTo>
                    <a:pt x="395" y="816"/>
                  </a:lnTo>
                  <a:lnTo>
                    <a:pt x="393" y="823"/>
                  </a:lnTo>
                  <a:lnTo>
                    <a:pt x="391" y="823"/>
                  </a:lnTo>
                  <a:lnTo>
                    <a:pt x="391" y="819"/>
                  </a:lnTo>
                  <a:lnTo>
                    <a:pt x="386" y="816"/>
                  </a:lnTo>
                  <a:lnTo>
                    <a:pt x="384" y="816"/>
                  </a:lnTo>
                  <a:lnTo>
                    <a:pt x="384" y="821"/>
                  </a:lnTo>
                  <a:lnTo>
                    <a:pt x="384" y="827"/>
                  </a:lnTo>
                  <a:lnTo>
                    <a:pt x="384" y="828"/>
                  </a:lnTo>
                  <a:lnTo>
                    <a:pt x="382" y="827"/>
                  </a:lnTo>
                  <a:lnTo>
                    <a:pt x="379" y="828"/>
                  </a:lnTo>
                  <a:lnTo>
                    <a:pt x="377" y="828"/>
                  </a:lnTo>
                  <a:lnTo>
                    <a:pt x="375" y="823"/>
                  </a:lnTo>
                  <a:lnTo>
                    <a:pt x="375" y="828"/>
                  </a:lnTo>
                  <a:lnTo>
                    <a:pt x="370" y="832"/>
                  </a:lnTo>
                  <a:lnTo>
                    <a:pt x="377" y="834"/>
                  </a:lnTo>
                  <a:lnTo>
                    <a:pt x="379" y="832"/>
                  </a:lnTo>
                  <a:lnTo>
                    <a:pt x="384" y="834"/>
                  </a:lnTo>
                  <a:lnTo>
                    <a:pt x="386" y="839"/>
                  </a:lnTo>
                  <a:lnTo>
                    <a:pt x="384" y="843"/>
                  </a:lnTo>
                  <a:lnTo>
                    <a:pt x="377" y="850"/>
                  </a:lnTo>
                  <a:lnTo>
                    <a:pt x="379" y="850"/>
                  </a:lnTo>
                  <a:lnTo>
                    <a:pt x="384" y="850"/>
                  </a:lnTo>
                  <a:lnTo>
                    <a:pt x="384" y="852"/>
                  </a:lnTo>
                  <a:lnTo>
                    <a:pt x="375" y="852"/>
                  </a:lnTo>
                  <a:lnTo>
                    <a:pt x="368" y="850"/>
                  </a:lnTo>
                  <a:lnTo>
                    <a:pt x="363" y="846"/>
                  </a:lnTo>
                  <a:lnTo>
                    <a:pt x="363" y="850"/>
                  </a:lnTo>
                  <a:lnTo>
                    <a:pt x="361" y="850"/>
                  </a:lnTo>
                  <a:lnTo>
                    <a:pt x="361" y="852"/>
                  </a:lnTo>
                  <a:lnTo>
                    <a:pt x="355" y="855"/>
                  </a:lnTo>
                  <a:lnTo>
                    <a:pt x="355" y="857"/>
                  </a:lnTo>
                  <a:lnTo>
                    <a:pt x="359" y="861"/>
                  </a:lnTo>
                  <a:lnTo>
                    <a:pt x="355" y="863"/>
                  </a:lnTo>
                  <a:lnTo>
                    <a:pt x="361" y="863"/>
                  </a:lnTo>
                  <a:lnTo>
                    <a:pt x="361" y="866"/>
                  </a:lnTo>
                  <a:lnTo>
                    <a:pt x="364" y="866"/>
                  </a:lnTo>
                  <a:lnTo>
                    <a:pt x="368" y="866"/>
                  </a:lnTo>
                  <a:lnTo>
                    <a:pt x="375" y="863"/>
                  </a:lnTo>
                  <a:lnTo>
                    <a:pt x="382" y="861"/>
                  </a:lnTo>
                  <a:lnTo>
                    <a:pt x="390" y="861"/>
                  </a:lnTo>
                  <a:lnTo>
                    <a:pt x="386" y="866"/>
                  </a:lnTo>
                  <a:lnTo>
                    <a:pt x="386" y="870"/>
                  </a:lnTo>
                  <a:lnTo>
                    <a:pt x="384" y="875"/>
                  </a:lnTo>
                  <a:lnTo>
                    <a:pt x="382" y="875"/>
                  </a:lnTo>
                  <a:lnTo>
                    <a:pt x="379" y="881"/>
                  </a:lnTo>
                  <a:lnTo>
                    <a:pt x="386" y="875"/>
                  </a:lnTo>
                  <a:lnTo>
                    <a:pt x="390" y="870"/>
                  </a:lnTo>
                  <a:lnTo>
                    <a:pt x="391" y="873"/>
                  </a:lnTo>
                  <a:lnTo>
                    <a:pt x="395" y="870"/>
                  </a:lnTo>
                  <a:lnTo>
                    <a:pt x="399" y="875"/>
                  </a:lnTo>
                  <a:lnTo>
                    <a:pt x="399" y="881"/>
                  </a:lnTo>
                  <a:lnTo>
                    <a:pt x="400" y="881"/>
                  </a:lnTo>
                  <a:lnTo>
                    <a:pt x="400" y="886"/>
                  </a:lnTo>
                  <a:lnTo>
                    <a:pt x="402" y="891"/>
                  </a:lnTo>
                  <a:lnTo>
                    <a:pt x="399" y="891"/>
                  </a:lnTo>
                  <a:lnTo>
                    <a:pt x="395" y="893"/>
                  </a:lnTo>
                  <a:lnTo>
                    <a:pt x="395" y="897"/>
                  </a:lnTo>
                  <a:lnTo>
                    <a:pt x="393" y="893"/>
                  </a:lnTo>
                  <a:lnTo>
                    <a:pt x="386" y="899"/>
                  </a:lnTo>
                  <a:lnTo>
                    <a:pt x="382" y="908"/>
                  </a:lnTo>
                  <a:lnTo>
                    <a:pt x="382" y="899"/>
                  </a:lnTo>
                  <a:lnTo>
                    <a:pt x="379" y="904"/>
                  </a:lnTo>
                  <a:lnTo>
                    <a:pt x="379" y="910"/>
                  </a:lnTo>
                  <a:lnTo>
                    <a:pt x="377" y="913"/>
                  </a:lnTo>
                  <a:lnTo>
                    <a:pt x="377" y="919"/>
                  </a:lnTo>
                  <a:lnTo>
                    <a:pt x="375" y="919"/>
                  </a:lnTo>
                  <a:lnTo>
                    <a:pt x="375" y="913"/>
                  </a:lnTo>
                  <a:lnTo>
                    <a:pt x="377" y="908"/>
                  </a:lnTo>
                  <a:lnTo>
                    <a:pt x="372" y="908"/>
                  </a:lnTo>
                  <a:lnTo>
                    <a:pt x="372" y="902"/>
                  </a:lnTo>
                  <a:lnTo>
                    <a:pt x="370" y="904"/>
                  </a:lnTo>
                  <a:lnTo>
                    <a:pt x="368" y="910"/>
                  </a:lnTo>
                  <a:lnTo>
                    <a:pt x="364" y="913"/>
                  </a:lnTo>
                  <a:lnTo>
                    <a:pt x="368" y="915"/>
                  </a:lnTo>
                  <a:lnTo>
                    <a:pt x="370" y="913"/>
                  </a:lnTo>
                  <a:lnTo>
                    <a:pt x="372" y="915"/>
                  </a:lnTo>
                  <a:lnTo>
                    <a:pt x="363" y="931"/>
                  </a:lnTo>
                  <a:lnTo>
                    <a:pt x="363" y="938"/>
                  </a:lnTo>
                  <a:lnTo>
                    <a:pt x="364" y="944"/>
                  </a:lnTo>
                  <a:lnTo>
                    <a:pt x="363" y="946"/>
                  </a:lnTo>
                  <a:lnTo>
                    <a:pt x="361" y="946"/>
                  </a:lnTo>
                  <a:lnTo>
                    <a:pt x="359" y="938"/>
                  </a:lnTo>
                  <a:lnTo>
                    <a:pt x="359" y="946"/>
                  </a:lnTo>
                  <a:lnTo>
                    <a:pt x="353" y="949"/>
                  </a:lnTo>
                  <a:lnTo>
                    <a:pt x="352" y="951"/>
                  </a:lnTo>
                  <a:lnTo>
                    <a:pt x="348" y="951"/>
                  </a:lnTo>
                  <a:lnTo>
                    <a:pt x="346" y="960"/>
                  </a:lnTo>
                  <a:lnTo>
                    <a:pt x="341" y="962"/>
                  </a:lnTo>
                  <a:lnTo>
                    <a:pt x="341" y="969"/>
                  </a:lnTo>
                  <a:lnTo>
                    <a:pt x="337" y="973"/>
                  </a:lnTo>
                  <a:lnTo>
                    <a:pt x="334" y="967"/>
                  </a:lnTo>
                  <a:lnTo>
                    <a:pt x="339" y="962"/>
                  </a:lnTo>
                  <a:lnTo>
                    <a:pt x="341" y="956"/>
                  </a:lnTo>
                  <a:lnTo>
                    <a:pt x="346" y="951"/>
                  </a:lnTo>
                  <a:lnTo>
                    <a:pt x="346" y="946"/>
                  </a:lnTo>
                  <a:lnTo>
                    <a:pt x="339" y="949"/>
                  </a:lnTo>
                  <a:lnTo>
                    <a:pt x="341" y="944"/>
                  </a:lnTo>
                  <a:lnTo>
                    <a:pt x="339" y="946"/>
                  </a:lnTo>
                  <a:lnTo>
                    <a:pt x="337" y="949"/>
                  </a:lnTo>
                  <a:lnTo>
                    <a:pt x="332" y="946"/>
                  </a:lnTo>
                  <a:lnTo>
                    <a:pt x="330" y="944"/>
                  </a:lnTo>
                  <a:lnTo>
                    <a:pt x="325" y="944"/>
                  </a:lnTo>
                  <a:lnTo>
                    <a:pt x="323" y="942"/>
                  </a:lnTo>
                  <a:lnTo>
                    <a:pt x="321" y="938"/>
                  </a:lnTo>
                  <a:lnTo>
                    <a:pt x="321" y="942"/>
                  </a:lnTo>
                  <a:lnTo>
                    <a:pt x="332" y="946"/>
                  </a:lnTo>
                  <a:lnTo>
                    <a:pt x="332" y="949"/>
                  </a:lnTo>
                  <a:lnTo>
                    <a:pt x="330" y="951"/>
                  </a:lnTo>
                  <a:lnTo>
                    <a:pt x="328" y="956"/>
                  </a:lnTo>
                  <a:lnTo>
                    <a:pt x="330" y="966"/>
                  </a:lnTo>
                  <a:lnTo>
                    <a:pt x="323" y="967"/>
                  </a:lnTo>
                  <a:lnTo>
                    <a:pt x="321" y="975"/>
                  </a:lnTo>
                  <a:lnTo>
                    <a:pt x="317" y="985"/>
                  </a:lnTo>
                  <a:lnTo>
                    <a:pt x="317" y="996"/>
                  </a:lnTo>
                  <a:lnTo>
                    <a:pt x="321" y="998"/>
                  </a:lnTo>
                  <a:lnTo>
                    <a:pt x="317" y="1003"/>
                  </a:lnTo>
                  <a:lnTo>
                    <a:pt x="316" y="1009"/>
                  </a:lnTo>
                  <a:lnTo>
                    <a:pt x="314" y="1012"/>
                  </a:lnTo>
                  <a:lnTo>
                    <a:pt x="314" y="1018"/>
                  </a:lnTo>
                  <a:lnTo>
                    <a:pt x="310" y="1014"/>
                  </a:lnTo>
                  <a:lnTo>
                    <a:pt x="314" y="1007"/>
                  </a:lnTo>
                  <a:lnTo>
                    <a:pt x="314" y="1002"/>
                  </a:lnTo>
                  <a:lnTo>
                    <a:pt x="316" y="998"/>
                  </a:lnTo>
                  <a:lnTo>
                    <a:pt x="316" y="991"/>
                  </a:lnTo>
                  <a:lnTo>
                    <a:pt x="314" y="980"/>
                  </a:lnTo>
                  <a:lnTo>
                    <a:pt x="307" y="975"/>
                  </a:lnTo>
                  <a:lnTo>
                    <a:pt x="299" y="973"/>
                  </a:lnTo>
                  <a:lnTo>
                    <a:pt x="290" y="973"/>
                  </a:lnTo>
                  <a:lnTo>
                    <a:pt x="283" y="967"/>
                  </a:lnTo>
                  <a:lnTo>
                    <a:pt x="279" y="967"/>
                  </a:lnTo>
                  <a:lnTo>
                    <a:pt x="279" y="973"/>
                  </a:lnTo>
                  <a:lnTo>
                    <a:pt x="285" y="978"/>
                  </a:lnTo>
                  <a:lnTo>
                    <a:pt x="292" y="975"/>
                  </a:lnTo>
                  <a:lnTo>
                    <a:pt x="292" y="980"/>
                  </a:lnTo>
                  <a:lnTo>
                    <a:pt x="298" y="985"/>
                  </a:lnTo>
                  <a:lnTo>
                    <a:pt x="292" y="991"/>
                  </a:lnTo>
                  <a:lnTo>
                    <a:pt x="294" y="993"/>
                  </a:lnTo>
                  <a:lnTo>
                    <a:pt x="290" y="996"/>
                  </a:lnTo>
                  <a:lnTo>
                    <a:pt x="292" y="998"/>
                  </a:lnTo>
                  <a:lnTo>
                    <a:pt x="287" y="1003"/>
                  </a:lnTo>
                  <a:lnTo>
                    <a:pt x="287" y="1007"/>
                  </a:lnTo>
                  <a:lnTo>
                    <a:pt x="287" y="1009"/>
                  </a:lnTo>
                  <a:lnTo>
                    <a:pt x="279" y="1007"/>
                  </a:lnTo>
                  <a:lnTo>
                    <a:pt x="278" y="1002"/>
                  </a:lnTo>
                  <a:lnTo>
                    <a:pt x="270" y="1009"/>
                  </a:lnTo>
                  <a:lnTo>
                    <a:pt x="269" y="1012"/>
                  </a:lnTo>
                  <a:lnTo>
                    <a:pt x="265" y="1012"/>
                  </a:lnTo>
                  <a:lnTo>
                    <a:pt x="260" y="1014"/>
                  </a:lnTo>
                  <a:lnTo>
                    <a:pt x="256" y="1020"/>
                  </a:lnTo>
                  <a:lnTo>
                    <a:pt x="260" y="1025"/>
                  </a:lnTo>
                  <a:lnTo>
                    <a:pt x="256" y="1036"/>
                  </a:lnTo>
                  <a:lnTo>
                    <a:pt x="261" y="1038"/>
                  </a:lnTo>
                  <a:lnTo>
                    <a:pt x="256" y="1041"/>
                  </a:lnTo>
                  <a:lnTo>
                    <a:pt x="254" y="1045"/>
                  </a:lnTo>
                  <a:lnTo>
                    <a:pt x="252" y="1045"/>
                  </a:lnTo>
                  <a:lnTo>
                    <a:pt x="252" y="1041"/>
                  </a:lnTo>
                  <a:lnTo>
                    <a:pt x="254" y="1036"/>
                  </a:lnTo>
                  <a:lnTo>
                    <a:pt x="252" y="1025"/>
                  </a:lnTo>
                  <a:lnTo>
                    <a:pt x="249" y="1027"/>
                  </a:lnTo>
                  <a:lnTo>
                    <a:pt x="252" y="1031"/>
                  </a:lnTo>
                  <a:lnTo>
                    <a:pt x="249" y="1032"/>
                  </a:lnTo>
                  <a:lnTo>
                    <a:pt x="245" y="1036"/>
                  </a:lnTo>
                  <a:lnTo>
                    <a:pt x="249" y="1036"/>
                  </a:lnTo>
                  <a:lnTo>
                    <a:pt x="249" y="1041"/>
                  </a:lnTo>
                  <a:lnTo>
                    <a:pt x="247" y="1043"/>
                  </a:lnTo>
                  <a:lnTo>
                    <a:pt x="222" y="1027"/>
                  </a:lnTo>
                  <a:lnTo>
                    <a:pt x="195" y="946"/>
                  </a:lnTo>
                  <a:lnTo>
                    <a:pt x="204" y="922"/>
                  </a:lnTo>
                  <a:lnTo>
                    <a:pt x="202" y="919"/>
                  </a:lnTo>
                  <a:lnTo>
                    <a:pt x="195" y="919"/>
                  </a:lnTo>
                  <a:lnTo>
                    <a:pt x="187" y="884"/>
                  </a:lnTo>
                  <a:lnTo>
                    <a:pt x="177" y="870"/>
                  </a:lnTo>
                  <a:lnTo>
                    <a:pt x="177" y="861"/>
                  </a:lnTo>
                  <a:lnTo>
                    <a:pt x="164" y="852"/>
                  </a:lnTo>
                  <a:lnTo>
                    <a:pt x="160" y="845"/>
                  </a:lnTo>
                  <a:lnTo>
                    <a:pt x="166" y="821"/>
                  </a:lnTo>
                  <a:lnTo>
                    <a:pt x="160" y="816"/>
                  </a:lnTo>
                  <a:lnTo>
                    <a:pt x="133" y="823"/>
                  </a:lnTo>
                  <a:lnTo>
                    <a:pt x="119" y="837"/>
                  </a:lnTo>
                  <a:lnTo>
                    <a:pt x="117" y="834"/>
                  </a:lnTo>
                  <a:lnTo>
                    <a:pt x="112" y="814"/>
                  </a:lnTo>
                  <a:lnTo>
                    <a:pt x="103" y="808"/>
                  </a:lnTo>
                  <a:lnTo>
                    <a:pt x="92" y="792"/>
                  </a:lnTo>
                  <a:lnTo>
                    <a:pt x="95" y="785"/>
                  </a:lnTo>
                  <a:lnTo>
                    <a:pt x="94" y="780"/>
                  </a:lnTo>
                  <a:lnTo>
                    <a:pt x="88" y="780"/>
                  </a:lnTo>
                  <a:lnTo>
                    <a:pt x="84" y="790"/>
                  </a:lnTo>
                  <a:lnTo>
                    <a:pt x="74" y="798"/>
                  </a:lnTo>
                  <a:lnTo>
                    <a:pt x="68" y="794"/>
                  </a:lnTo>
                  <a:lnTo>
                    <a:pt x="70" y="790"/>
                  </a:lnTo>
                  <a:lnTo>
                    <a:pt x="61" y="785"/>
                  </a:lnTo>
                  <a:lnTo>
                    <a:pt x="54" y="787"/>
                  </a:lnTo>
                  <a:lnTo>
                    <a:pt x="34" y="785"/>
                  </a:lnTo>
                  <a:lnTo>
                    <a:pt x="32" y="776"/>
                  </a:lnTo>
                  <a:lnTo>
                    <a:pt x="3" y="774"/>
                  </a:lnTo>
                  <a:lnTo>
                    <a:pt x="1" y="763"/>
                  </a:lnTo>
                  <a:lnTo>
                    <a:pt x="9" y="762"/>
                  </a:lnTo>
                  <a:lnTo>
                    <a:pt x="3" y="751"/>
                  </a:lnTo>
                  <a:lnTo>
                    <a:pt x="10" y="747"/>
                  </a:lnTo>
                  <a:lnTo>
                    <a:pt x="12" y="743"/>
                  </a:lnTo>
                  <a:lnTo>
                    <a:pt x="5" y="734"/>
                  </a:lnTo>
                  <a:lnTo>
                    <a:pt x="0" y="720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0" name="Freeform 100"/>
            <p:cNvSpPr>
              <a:spLocks noChangeAspect="1"/>
            </p:cNvSpPr>
            <p:nvPr/>
          </p:nvSpPr>
          <p:spPr bwMode="auto">
            <a:xfrm>
              <a:off x="5122616" y="3471621"/>
              <a:ext cx="1007349" cy="596008"/>
            </a:xfrm>
            <a:custGeom>
              <a:avLst/>
              <a:gdLst>
                <a:gd name="T0" fmla="*/ 2147483647 w 1190"/>
                <a:gd name="T1" fmla="*/ 2147483647 h 838"/>
                <a:gd name="T2" fmla="*/ 2147483647 w 1190"/>
                <a:gd name="T3" fmla="*/ 2147483647 h 838"/>
                <a:gd name="T4" fmla="*/ 2147483647 w 1190"/>
                <a:gd name="T5" fmla="*/ 2147483647 h 838"/>
                <a:gd name="T6" fmla="*/ 2147483647 w 1190"/>
                <a:gd name="T7" fmla="*/ 2147483647 h 838"/>
                <a:gd name="T8" fmla="*/ 2147483647 w 1190"/>
                <a:gd name="T9" fmla="*/ 2147483647 h 838"/>
                <a:gd name="T10" fmla="*/ 2147483647 w 1190"/>
                <a:gd name="T11" fmla="*/ 2147483647 h 838"/>
                <a:gd name="T12" fmla="*/ 2147483647 w 1190"/>
                <a:gd name="T13" fmla="*/ 2147483647 h 838"/>
                <a:gd name="T14" fmla="*/ 2147483647 w 1190"/>
                <a:gd name="T15" fmla="*/ 2147483647 h 838"/>
                <a:gd name="T16" fmla="*/ 2147483647 w 1190"/>
                <a:gd name="T17" fmla="*/ 2147483647 h 838"/>
                <a:gd name="T18" fmla="*/ 2147483647 w 1190"/>
                <a:gd name="T19" fmla="*/ 2147483647 h 838"/>
                <a:gd name="T20" fmla="*/ 2147483647 w 1190"/>
                <a:gd name="T21" fmla="*/ 2147483647 h 838"/>
                <a:gd name="T22" fmla="*/ 2147483647 w 1190"/>
                <a:gd name="T23" fmla="*/ 2147483647 h 838"/>
                <a:gd name="T24" fmla="*/ 2147483647 w 1190"/>
                <a:gd name="T25" fmla="*/ 2147483647 h 838"/>
                <a:gd name="T26" fmla="*/ 2147483647 w 1190"/>
                <a:gd name="T27" fmla="*/ 2147483647 h 838"/>
                <a:gd name="T28" fmla="*/ 2147483647 w 1190"/>
                <a:gd name="T29" fmla="*/ 2147483647 h 838"/>
                <a:gd name="T30" fmla="*/ 2147483647 w 1190"/>
                <a:gd name="T31" fmla="*/ 2147483647 h 838"/>
                <a:gd name="T32" fmla="*/ 2147483647 w 1190"/>
                <a:gd name="T33" fmla="*/ 2147483647 h 838"/>
                <a:gd name="T34" fmla="*/ 2147483647 w 1190"/>
                <a:gd name="T35" fmla="*/ 2147483647 h 838"/>
                <a:gd name="T36" fmla="*/ 2147483647 w 1190"/>
                <a:gd name="T37" fmla="*/ 2147483647 h 838"/>
                <a:gd name="T38" fmla="*/ 2147483647 w 1190"/>
                <a:gd name="T39" fmla="*/ 2147483647 h 838"/>
                <a:gd name="T40" fmla="*/ 2147483647 w 1190"/>
                <a:gd name="T41" fmla="*/ 2147483647 h 838"/>
                <a:gd name="T42" fmla="*/ 2147483647 w 1190"/>
                <a:gd name="T43" fmla="*/ 2147483647 h 838"/>
                <a:gd name="T44" fmla="*/ 2147483647 w 1190"/>
                <a:gd name="T45" fmla="*/ 2147483647 h 838"/>
                <a:gd name="T46" fmla="*/ 2147483647 w 1190"/>
                <a:gd name="T47" fmla="*/ 2147483647 h 838"/>
                <a:gd name="T48" fmla="*/ 2147483647 w 1190"/>
                <a:gd name="T49" fmla="*/ 2147483647 h 838"/>
                <a:gd name="T50" fmla="*/ 2147483647 w 1190"/>
                <a:gd name="T51" fmla="*/ 2147483647 h 838"/>
                <a:gd name="T52" fmla="*/ 2147483647 w 1190"/>
                <a:gd name="T53" fmla="*/ 2147483647 h 838"/>
                <a:gd name="T54" fmla="*/ 2147483647 w 1190"/>
                <a:gd name="T55" fmla="*/ 2147483647 h 838"/>
                <a:gd name="T56" fmla="*/ 2147483647 w 1190"/>
                <a:gd name="T57" fmla="*/ 2147483647 h 838"/>
                <a:gd name="T58" fmla="*/ 2147483647 w 1190"/>
                <a:gd name="T59" fmla="*/ 2147483647 h 838"/>
                <a:gd name="T60" fmla="*/ 2147483647 w 1190"/>
                <a:gd name="T61" fmla="*/ 2147483647 h 838"/>
                <a:gd name="T62" fmla="*/ 2147483647 w 1190"/>
                <a:gd name="T63" fmla="*/ 2147483647 h 838"/>
                <a:gd name="T64" fmla="*/ 2147483647 w 1190"/>
                <a:gd name="T65" fmla="*/ 2147483647 h 838"/>
                <a:gd name="T66" fmla="*/ 2147483647 w 1190"/>
                <a:gd name="T67" fmla="*/ 2147483647 h 838"/>
                <a:gd name="T68" fmla="*/ 2147483647 w 1190"/>
                <a:gd name="T69" fmla="*/ 2147483647 h 838"/>
                <a:gd name="T70" fmla="*/ 2147483647 w 1190"/>
                <a:gd name="T71" fmla="*/ 2147483647 h 838"/>
                <a:gd name="T72" fmla="*/ 2147483647 w 1190"/>
                <a:gd name="T73" fmla="*/ 2147483647 h 838"/>
                <a:gd name="T74" fmla="*/ 2147483647 w 1190"/>
                <a:gd name="T75" fmla="*/ 2147483647 h 838"/>
                <a:gd name="T76" fmla="*/ 2147483647 w 1190"/>
                <a:gd name="T77" fmla="*/ 2147483647 h 838"/>
                <a:gd name="T78" fmla="*/ 2147483647 w 1190"/>
                <a:gd name="T79" fmla="*/ 2147483647 h 838"/>
                <a:gd name="T80" fmla="*/ 2147483647 w 1190"/>
                <a:gd name="T81" fmla="*/ 2147483647 h 838"/>
                <a:gd name="T82" fmla="*/ 2147483647 w 1190"/>
                <a:gd name="T83" fmla="*/ 2147483647 h 838"/>
                <a:gd name="T84" fmla="*/ 2147483647 w 1190"/>
                <a:gd name="T85" fmla="*/ 2147483647 h 838"/>
                <a:gd name="T86" fmla="*/ 2147483647 w 1190"/>
                <a:gd name="T87" fmla="*/ 2147483647 h 838"/>
                <a:gd name="T88" fmla="*/ 2147483647 w 1190"/>
                <a:gd name="T89" fmla="*/ 2147483647 h 838"/>
                <a:gd name="T90" fmla="*/ 2147483647 w 1190"/>
                <a:gd name="T91" fmla="*/ 2147483647 h 838"/>
                <a:gd name="T92" fmla="*/ 2147483647 w 1190"/>
                <a:gd name="T93" fmla="*/ 2147483647 h 838"/>
                <a:gd name="T94" fmla="*/ 2147483647 w 1190"/>
                <a:gd name="T95" fmla="*/ 2147483647 h 838"/>
                <a:gd name="T96" fmla="*/ 2147483647 w 1190"/>
                <a:gd name="T97" fmla="*/ 0 h 838"/>
                <a:gd name="T98" fmla="*/ 2147483647 w 1190"/>
                <a:gd name="T99" fmla="*/ 2147483647 h 838"/>
                <a:gd name="T100" fmla="*/ 2147483647 w 1190"/>
                <a:gd name="T101" fmla="*/ 2147483647 h 838"/>
                <a:gd name="T102" fmla="*/ 2147483647 w 1190"/>
                <a:gd name="T103" fmla="*/ 2147483647 h 838"/>
                <a:gd name="T104" fmla="*/ 2147483647 w 1190"/>
                <a:gd name="T105" fmla="*/ 2147483647 h 838"/>
                <a:gd name="T106" fmla="*/ 2147483647 w 1190"/>
                <a:gd name="T107" fmla="*/ 2147483647 h 838"/>
                <a:gd name="T108" fmla="*/ 2147483647 w 1190"/>
                <a:gd name="T109" fmla="*/ 2147483647 h 838"/>
                <a:gd name="T110" fmla="*/ 2147483647 w 1190"/>
                <a:gd name="T111" fmla="*/ 2147483647 h 838"/>
                <a:gd name="T112" fmla="*/ 2147483647 w 1190"/>
                <a:gd name="T113" fmla="*/ 2147483647 h 838"/>
                <a:gd name="T114" fmla="*/ 2147483647 w 1190"/>
                <a:gd name="T115" fmla="*/ 2147483647 h 838"/>
                <a:gd name="T116" fmla="*/ 2147483647 w 1190"/>
                <a:gd name="T117" fmla="*/ 2147483647 h 838"/>
                <a:gd name="T118" fmla="*/ 2147483647 w 1190"/>
                <a:gd name="T119" fmla="*/ 2147483647 h 8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90"/>
                <a:gd name="T181" fmla="*/ 0 h 838"/>
                <a:gd name="T182" fmla="*/ 1190 w 1190"/>
                <a:gd name="T183" fmla="*/ 838 h 8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90" h="838">
                  <a:moveTo>
                    <a:pt x="0" y="724"/>
                  </a:moveTo>
                  <a:lnTo>
                    <a:pt x="0" y="733"/>
                  </a:lnTo>
                  <a:lnTo>
                    <a:pt x="17" y="735"/>
                  </a:lnTo>
                  <a:lnTo>
                    <a:pt x="20" y="740"/>
                  </a:lnTo>
                  <a:lnTo>
                    <a:pt x="22" y="738"/>
                  </a:lnTo>
                  <a:lnTo>
                    <a:pt x="27" y="735"/>
                  </a:lnTo>
                  <a:lnTo>
                    <a:pt x="36" y="740"/>
                  </a:lnTo>
                  <a:lnTo>
                    <a:pt x="36" y="735"/>
                  </a:lnTo>
                  <a:lnTo>
                    <a:pt x="51" y="733"/>
                  </a:lnTo>
                  <a:lnTo>
                    <a:pt x="51" y="735"/>
                  </a:lnTo>
                  <a:lnTo>
                    <a:pt x="63" y="740"/>
                  </a:lnTo>
                  <a:lnTo>
                    <a:pt x="63" y="751"/>
                  </a:lnTo>
                  <a:lnTo>
                    <a:pt x="71" y="751"/>
                  </a:lnTo>
                  <a:lnTo>
                    <a:pt x="71" y="764"/>
                  </a:lnTo>
                  <a:lnTo>
                    <a:pt x="82" y="762"/>
                  </a:lnTo>
                  <a:lnTo>
                    <a:pt x="96" y="769"/>
                  </a:lnTo>
                  <a:lnTo>
                    <a:pt x="101" y="785"/>
                  </a:lnTo>
                  <a:lnTo>
                    <a:pt x="100" y="789"/>
                  </a:lnTo>
                  <a:lnTo>
                    <a:pt x="101" y="793"/>
                  </a:lnTo>
                  <a:lnTo>
                    <a:pt x="105" y="803"/>
                  </a:lnTo>
                  <a:lnTo>
                    <a:pt x="107" y="805"/>
                  </a:lnTo>
                  <a:lnTo>
                    <a:pt x="107" y="811"/>
                  </a:lnTo>
                  <a:lnTo>
                    <a:pt x="109" y="811"/>
                  </a:lnTo>
                  <a:lnTo>
                    <a:pt x="119" y="823"/>
                  </a:lnTo>
                  <a:lnTo>
                    <a:pt x="127" y="823"/>
                  </a:lnTo>
                  <a:lnTo>
                    <a:pt x="132" y="822"/>
                  </a:lnTo>
                  <a:lnTo>
                    <a:pt x="143" y="822"/>
                  </a:lnTo>
                  <a:lnTo>
                    <a:pt x="145" y="816"/>
                  </a:lnTo>
                  <a:lnTo>
                    <a:pt x="163" y="823"/>
                  </a:lnTo>
                  <a:lnTo>
                    <a:pt x="184" y="816"/>
                  </a:lnTo>
                  <a:lnTo>
                    <a:pt x="192" y="809"/>
                  </a:lnTo>
                  <a:lnTo>
                    <a:pt x="197" y="811"/>
                  </a:lnTo>
                  <a:lnTo>
                    <a:pt x="204" y="811"/>
                  </a:lnTo>
                  <a:lnTo>
                    <a:pt x="213" y="822"/>
                  </a:lnTo>
                  <a:lnTo>
                    <a:pt x="222" y="818"/>
                  </a:lnTo>
                  <a:lnTo>
                    <a:pt x="228" y="822"/>
                  </a:lnTo>
                  <a:lnTo>
                    <a:pt x="231" y="813"/>
                  </a:lnTo>
                  <a:lnTo>
                    <a:pt x="244" y="805"/>
                  </a:lnTo>
                  <a:lnTo>
                    <a:pt x="244" y="803"/>
                  </a:lnTo>
                  <a:lnTo>
                    <a:pt x="249" y="800"/>
                  </a:lnTo>
                  <a:lnTo>
                    <a:pt x="251" y="787"/>
                  </a:lnTo>
                  <a:lnTo>
                    <a:pt x="246" y="785"/>
                  </a:lnTo>
                  <a:lnTo>
                    <a:pt x="253" y="775"/>
                  </a:lnTo>
                  <a:lnTo>
                    <a:pt x="253" y="757"/>
                  </a:lnTo>
                  <a:lnTo>
                    <a:pt x="260" y="742"/>
                  </a:lnTo>
                  <a:lnTo>
                    <a:pt x="296" y="735"/>
                  </a:lnTo>
                  <a:lnTo>
                    <a:pt x="304" y="738"/>
                  </a:lnTo>
                  <a:lnTo>
                    <a:pt x="311" y="733"/>
                  </a:lnTo>
                  <a:lnTo>
                    <a:pt x="322" y="735"/>
                  </a:lnTo>
                  <a:lnTo>
                    <a:pt x="338" y="746"/>
                  </a:lnTo>
                  <a:lnTo>
                    <a:pt x="341" y="757"/>
                  </a:lnTo>
                  <a:lnTo>
                    <a:pt x="360" y="780"/>
                  </a:lnTo>
                  <a:lnTo>
                    <a:pt x="358" y="793"/>
                  </a:lnTo>
                  <a:lnTo>
                    <a:pt x="367" y="798"/>
                  </a:lnTo>
                  <a:lnTo>
                    <a:pt x="374" y="822"/>
                  </a:lnTo>
                  <a:lnTo>
                    <a:pt x="381" y="832"/>
                  </a:lnTo>
                  <a:lnTo>
                    <a:pt x="388" y="832"/>
                  </a:lnTo>
                  <a:lnTo>
                    <a:pt x="390" y="816"/>
                  </a:lnTo>
                  <a:lnTo>
                    <a:pt x="396" y="805"/>
                  </a:lnTo>
                  <a:lnTo>
                    <a:pt x="405" y="800"/>
                  </a:lnTo>
                  <a:lnTo>
                    <a:pt x="412" y="805"/>
                  </a:lnTo>
                  <a:lnTo>
                    <a:pt x="414" y="813"/>
                  </a:lnTo>
                  <a:lnTo>
                    <a:pt x="421" y="823"/>
                  </a:lnTo>
                  <a:lnTo>
                    <a:pt x="434" y="827"/>
                  </a:lnTo>
                  <a:lnTo>
                    <a:pt x="435" y="823"/>
                  </a:lnTo>
                  <a:lnTo>
                    <a:pt x="443" y="827"/>
                  </a:lnTo>
                  <a:lnTo>
                    <a:pt x="455" y="818"/>
                  </a:lnTo>
                  <a:lnTo>
                    <a:pt x="457" y="809"/>
                  </a:lnTo>
                  <a:lnTo>
                    <a:pt x="473" y="813"/>
                  </a:lnTo>
                  <a:lnTo>
                    <a:pt x="473" y="785"/>
                  </a:lnTo>
                  <a:lnTo>
                    <a:pt x="490" y="785"/>
                  </a:lnTo>
                  <a:lnTo>
                    <a:pt x="490" y="780"/>
                  </a:lnTo>
                  <a:lnTo>
                    <a:pt x="499" y="780"/>
                  </a:lnTo>
                  <a:lnTo>
                    <a:pt x="504" y="782"/>
                  </a:lnTo>
                  <a:lnTo>
                    <a:pt x="518" y="782"/>
                  </a:lnTo>
                  <a:lnTo>
                    <a:pt x="522" y="789"/>
                  </a:lnTo>
                  <a:lnTo>
                    <a:pt x="518" y="798"/>
                  </a:lnTo>
                  <a:lnTo>
                    <a:pt x="533" y="803"/>
                  </a:lnTo>
                  <a:lnTo>
                    <a:pt x="527" y="816"/>
                  </a:lnTo>
                  <a:lnTo>
                    <a:pt x="533" y="822"/>
                  </a:lnTo>
                  <a:lnTo>
                    <a:pt x="535" y="834"/>
                  </a:lnTo>
                  <a:lnTo>
                    <a:pt x="540" y="838"/>
                  </a:lnTo>
                  <a:lnTo>
                    <a:pt x="555" y="829"/>
                  </a:lnTo>
                  <a:lnTo>
                    <a:pt x="567" y="827"/>
                  </a:lnTo>
                  <a:lnTo>
                    <a:pt x="574" y="809"/>
                  </a:lnTo>
                  <a:lnTo>
                    <a:pt x="573" y="787"/>
                  </a:lnTo>
                  <a:lnTo>
                    <a:pt x="578" y="785"/>
                  </a:lnTo>
                  <a:lnTo>
                    <a:pt x="574" y="775"/>
                  </a:lnTo>
                  <a:lnTo>
                    <a:pt x="591" y="762"/>
                  </a:lnTo>
                  <a:lnTo>
                    <a:pt x="598" y="762"/>
                  </a:lnTo>
                  <a:lnTo>
                    <a:pt x="603" y="766"/>
                  </a:lnTo>
                  <a:lnTo>
                    <a:pt x="620" y="764"/>
                  </a:lnTo>
                  <a:lnTo>
                    <a:pt x="625" y="757"/>
                  </a:lnTo>
                  <a:lnTo>
                    <a:pt x="618" y="753"/>
                  </a:lnTo>
                  <a:lnTo>
                    <a:pt x="618" y="748"/>
                  </a:lnTo>
                  <a:lnTo>
                    <a:pt x="625" y="742"/>
                  </a:lnTo>
                  <a:lnTo>
                    <a:pt x="621" y="733"/>
                  </a:lnTo>
                  <a:lnTo>
                    <a:pt x="627" y="729"/>
                  </a:lnTo>
                  <a:lnTo>
                    <a:pt x="636" y="711"/>
                  </a:lnTo>
                  <a:lnTo>
                    <a:pt x="636" y="688"/>
                  </a:lnTo>
                  <a:lnTo>
                    <a:pt x="643" y="683"/>
                  </a:lnTo>
                  <a:lnTo>
                    <a:pt x="674" y="681"/>
                  </a:lnTo>
                  <a:lnTo>
                    <a:pt x="679" y="670"/>
                  </a:lnTo>
                  <a:lnTo>
                    <a:pt x="697" y="664"/>
                  </a:lnTo>
                  <a:lnTo>
                    <a:pt x="703" y="670"/>
                  </a:lnTo>
                  <a:lnTo>
                    <a:pt x="703" y="672"/>
                  </a:lnTo>
                  <a:lnTo>
                    <a:pt x="708" y="672"/>
                  </a:lnTo>
                  <a:lnTo>
                    <a:pt x="715" y="666"/>
                  </a:lnTo>
                  <a:lnTo>
                    <a:pt x="715" y="659"/>
                  </a:lnTo>
                  <a:lnTo>
                    <a:pt x="715" y="657"/>
                  </a:lnTo>
                  <a:lnTo>
                    <a:pt x="715" y="646"/>
                  </a:lnTo>
                  <a:lnTo>
                    <a:pt x="715" y="643"/>
                  </a:lnTo>
                  <a:lnTo>
                    <a:pt x="712" y="646"/>
                  </a:lnTo>
                  <a:lnTo>
                    <a:pt x="715" y="639"/>
                  </a:lnTo>
                  <a:lnTo>
                    <a:pt x="717" y="643"/>
                  </a:lnTo>
                  <a:lnTo>
                    <a:pt x="717" y="630"/>
                  </a:lnTo>
                  <a:lnTo>
                    <a:pt x="721" y="625"/>
                  </a:lnTo>
                  <a:lnTo>
                    <a:pt x="717" y="623"/>
                  </a:lnTo>
                  <a:lnTo>
                    <a:pt x="719" y="619"/>
                  </a:lnTo>
                  <a:lnTo>
                    <a:pt x="721" y="618"/>
                  </a:lnTo>
                  <a:lnTo>
                    <a:pt x="724" y="623"/>
                  </a:lnTo>
                  <a:lnTo>
                    <a:pt x="724" y="618"/>
                  </a:lnTo>
                  <a:lnTo>
                    <a:pt x="733" y="612"/>
                  </a:lnTo>
                  <a:lnTo>
                    <a:pt x="733" y="607"/>
                  </a:lnTo>
                  <a:lnTo>
                    <a:pt x="735" y="605"/>
                  </a:lnTo>
                  <a:lnTo>
                    <a:pt x="739" y="605"/>
                  </a:lnTo>
                  <a:lnTo>
                    <a:pt x="740" y="596"/>
                  </a:lnTo>
                  <a:lnTo>
                    <a:pt x="740" y="589"/>
                  </a:lnTo>
                  <a:lnTo>
                    <a:pt x="746" y="587"/>
                  </a:lnTo>
                  <a:lnTo>
                    <a:pt x="746" y="578"/>
                  </a:lnTo>
                  <a:lnTo>
                    <a:pt x="748" y="576"/>
                  </a:lnTo>
                  <a:lnTo>
                    <a:pt x="746" y="571"/>
                  </a:lnTo>
                  <a:lnTo>
                    <a:pt x="748" y="565"/>
                  </a:lnTo>
                  <a:lnTo>
                    <a:pt x="750" y="560"/>
                  </a:lnTo>
                  <a:lnTo>
                    <a:pt x="746" y="558"/>
                  </a:lnTo>
                  <a:lnTo>
                    <a:pt x="746" y="554"/>
                  </a:lnTo>
                  <a:lnTo>
                    <a:pt x="748" y="558"/>
                  </a:lnTo>
                  <a:lnTo>
                    <a:pt x="748" y="549"/>
                  </a:lnTo>
                  <a:lnTo>
                    <a:pt x="750" y="554"/>
                  </a:lnTo>
                  <a:lnTo>
                    <a:pt x="755" y="554"/>
                  </a:lnTo>
                  <a:lnTo>
                    <a:pt x="759" y="549"/>
                  </a:lnTo>
                  <a:lnTo>
                    <a:pt x="762" y="549"/>
                  </a:lnTo>
                  <a:lnTo>
                    <a:pt x="766" y="549"/>
                  </a:lnTo>
                  <a:lnTo>
                    <a:pt x="766" y="554"/>
                  </a:lnTo>
                  <a:lnTo>
                    <a:pt x="769" y="558"/>
                  </a:lnTo>
                  <a:lnTo>
                    <a:pt x="771" y="553"/>
                  </a:lnTo>
                  <a:lnTo>
                    <a:pt x="771" y="544"/>
                  </a:lnTo>
                  <a:lnTo>
                    <a:pt x="773" y="542"/>
                  </a:lnTo>
                  <a:lnTo>
                    <a:pt x="777" y="544"/>
                  </a:lnTo>
                  <a:lnTo>
                    <a:pt x="777" y="549"/>
                  </a:lnTo>
                  <a:lnTo>
                    <a:pt x="780" y="547"/>
                  </a:lnTo>
                  <a:lnTo>
                    <a:pt x="782" y="549"/>
                  </a:lnTo>
                  <a:lnTo>
                    <a:pt x="786" y="544"/>
                  </a:lnTo>
                  <a:lnTo>
                    <a:pt x="789" y="544"/>
                  </a:lnTo>
                  <a:lnTo>
                    <a:pt x="789" y="542"/>
                  </a:lnTo>
                  <a:lnTo>
                    <a:pt x="787" y="540"/>
                  </a:lnTo>
                  <a:lnTo>
                    <a:pt x="787" y="534"/>
                  </a:lnTo>
                  <a:lnTo>
                    <a:pt x="789" y="529"/>
                  </a:lnTo>
                  <a:lnTo>
                    <a:pt x="795" y="525"/>
                  </a:lnTo>
                  <a:lnTo>
                    <a:pt x="789" y="524"/>
                  </a:lnTo>
                  <a:lnTo>
                    <a:pt x="787" y="520"/>
                  </a:lnTo>
                  <a:lnTo>
                    <a:pt x="787" y="518"/>
                  </a:lnTo>
                  <a:lnTo>
                    <a:pt x="789" y="515"/>
                  </a:lnTo>
                  <a:lnTo>
                    <a:pt x="795" y="515"/>
                  </a:lnTo>
                  <a:lnTo>
                    <a:pt x="796" y="520"/>
                  </a:lnTo>
                  <a:lnTo>
                    <a:pt x="804" y="524"/>
                  </a:lnTo>
                  <a:lnTo>
                    <a:pt x="804" y="520"/>
                  </a:lnTo>
                  <a:lnTo>
                    <a:pt x="807" y="515"/>
                  </a:lnTo>
                  <a:lnTo>
                    <a:pt x="807" y="513"/>
                  </a:lnTo>
                  <a:lnTo>
                    <a:pt x="809" y="511"/>
                  </a:lnTo>
                  <a:lnTo>
                    <a:pt x="807" y="506"/>
                  </a:lnTo>
                  <a:lnTo>
                    <a:pt x="807" y="500"/>
                  </a:lnTo>
                  <a:lnTo>
                    <a:pt x="809" y="491"/>
                  </a:lnTo>
                  <a:lnTo>
                    <a:pt x="811" y="488"/>
                  </a:lnTo>
                  <a:lnTo>
                    <a:pt x="814" y="488"/>
                  </a:lnTo>
                  <a:lnTo>
                    <a:pt x="816" y="482"/>
                  </a:lnTo>
                  <a:lnTo>
                    <a:pt x="820" y="482"/>
                  </a:lnTo>
                  <a:lnTo>
                    <a:pt x="825" y="479"/>
                  </a:lnTo>
                  <a:lnTo>
                    <a:pt x="825" y="473"/>
                  </a:lnTo>
                  <a:lnTo>
                    <a:pt x="827" y="471"/>
                  </a:lnTo>
                  <a:lnTo>
                    <a:pt x="831" y="471"/>
                  </a:lnTo>
                  <a:lnTo>
                    <a:pt x="833" y="473"/>
                  </a:lnTo>
                  <a:lnTo>
                    <a:pt x="827" y="477"/>
                  </a:lnTo>
                  <a:lnTo>
                    <a:pt x="825" y="482"/>
                  </a:lnTo>
                  <a:lnTo>
                    <a:pt x="825" y="484"/>
                  </a:lnTo>
                  <a:lnTo>
                    <a:pt x="831" y="484"/>
                  </a:lnTo>
                  <a:lnTo>
                    <a:pt x="831" y="479"/>
                  </a:lnTo>
                  <a:lnTo>
                    <a:pt x="834" y="473"/>
                  </a:lnTo>
                  <a:lnTo>
                    <a:pt x="840" y="468"/>
                  </a:lnTo>
                  <a:lnTo>
                    <a:pt x="845" y="466"/>
                  </a:lnTo>
                  <a:lnTo>
                    <a:pt x="845" y="464"/>
                  </a:lnTo>
                  <a:lnTo>
                    <a:pt x="847" y="459"/>
                  </a:lnTo>
                  <a:lnTo>
                    <a:pt x="842" y="455"/>
                  </a:lnTo>
                  <a:lnTo>
                    <a:pt x="842" y="459"/>
                  </a:lnTo>
                  <a:lnTo>
                    <a:pt x="842" y="464"/>
                  </a:lnTo>
                  <a:lnTo>
                    <a:pt x="838" y="466"/>
                  </a:lnTo>
                  <a:lnTo>
                    <a:pt x="834" y="460"/>
                  </a:lnTo>
                  <a:lnTo>
                    <a:pt x="833" y="464"/>
                  </a:lnTo>
                  <a:lnTo>
                    <a:pt x="831" y="464"/>
                  </a:lnTo>
                  <a:lnTo>
                    <a:pt x="827" y="466"/>
                  </a:lnTo>
                  <a:lnTo>
                    <a:pt x="825" y="466"/>
                  </a:lnTo>
                  <a:lnTo>
                    <a:pt x="825" y="460"/>
                  </a:lnTo>
                  <a:lnTo>
                    <a:pt x="825" y="459"/>
                  </a:lnTo>
                  <a:lnTo>
                    <a:pt x="833" y="455"/>
                  </a:lnTo>
                  <a:lnTo>
                    <a:pt x="834" y="450"/>
                  </a:lnTo>
                  <a:lnTo>
                    <a:pt x="831" y="450"/>
                  </a:lnTo>
                  <a:lnTo>
                    <a:pt x="827" y="453"/>
                  </a:lnTo>
                  <a:lnTo>
                    <a:pt x="825" y="453"/>
                  </a:lnTo>
                  <a:lnTo>
                    <a:pt x="827" y="448"/>
                  </a:lnTo>
                  <a:lnTo>
                    <a:pt x="825" y="448"/>
                  </a:lnTo>
                  <a:lnTo>
                    <a:pt x="820" y="442"/>
                  </a:lnTo>
                  <a:lnTo>
                    <a:pt x="814" y="442"/>
                  </a:lnTo>
                  <a:lnTo>
                    <a:pt x="809" y="437"/>
                  </a:lnTo>
                  <a:lnTo>
                    <a:pt x="811" y="435"/>
                  </a:lnTo>
                  <a:lnTo>
                    <a:pt x="809" y="430"/>
                  </a:lnTo>
                  <a:lnTo>
                    <a:pt x="814" y="424"/>
                  </a:lnTo>
                  <a:lnTo>
                    <a:pt x="814" y="419"/>
                  </a:lnTo>
                  <a:lnTo>
                    <a:pt x="820" y="415"/>
                  </a:lnTo>
                  <a:lnTo>
                    <a:pt x="827" y="412"/>
                  </a:lnTo>
                  <a:lnTo>
                    <a:pt x="831" y="412"/>
                  </a:lnTo>
                  <a:lnTo>
                    <a:pt x="831" y="419"/>
                  </a:lnTo>
                  <a:lnTo>
                    <a:pt x="834" y="415"/>
                  </a:lnTo>
                  <a:lnTo>
                    <a:pt x="838" y="419"/>
                  </a:lnTo>
                  <a:lnTo>
                    <a:pt x="834" y="421"/>
                  </a:lnTo>
                  <a:lnTo>
                    <a:pt x="840" y="421"/>
                  </a:lnTo>
                  <a:lnTo>
                    <a:pt x="842" y="419"/>
                  </a:lnTo>
                  <a:lnTo>
                    <a:pt x="840" y="419"/>
                  </a:lnTo>
                  <a:lnTo>
                    <a:pt x="838" y="412"/>
                  </a:lnTo>
                  <a:lnTo>
                    <a:pt x="840" y="408"/>
                  </a:lnTo>
                  <a:lnTo>
                    <a:pt x="840" y="406"/>
                  </a:lnTo>
                  <a:lnTo>
                    <a:pt x="838" y="403"/>
                  </a:lnTo>
                  <a:lnTo>
                    <a:pt x="842" y="401"/>
                  </a:lnTo>
                  <a:lnTo>
                    <a:pt x="845" y="401"/>
                  </a:lnTo>
                  <a:lnTo>
                    <a:pt x="845" y="406"/>
                  </a:lnTo>
                  <a:lnTo>
                    <a:pt x="847" y="403"/>
                  </a:lnTo>
                  <a:lnTo>
                    <a:pt x="847" y="406"/>
                  </a:lnTo>
                  <a:lnTo>
                    <a:pt x="847" y="412"/>
                  </a:lnTo>
                  <a:lnTo>
                    <a:pt x="851" y="414"/>
                  </a:lnTo>
                  <a:lnTo>
                    <a:pt x="854" y="419"/>
                  </a:lnTo>
                  <a:lnTo>
                    <a:pt x="854" y="426"/>
                  </a:lnTo>
                  <a:lnTo>
                    <a:pt x="849" y="435"/>
                  </a:lnTo>
                  <a:lnTo>
                    <a:pt x="849" y="439"/>
                  </a:lnTo>
                  <a:lnTo>
                    <a:pt x="847" y="442"/>
                  </a:lnTo>
                  <a:lnTo>
                    <a:pt x="845" y="444"/>
                  </a:lnTo>
                  <a:lnTo>
                    <a:pt x="842" y="448"/>
                  </a:lnTo>
                  <a:lnTo>
                    <a:pt x="842" y="450"/>
                  </a:lnTo>
                  <a:lnTo>
                    <a:pt x="847" y="448"/>
                  </a:lnTo>
                  <a:lnTo>
                    <a:pt x="849" y="448"/>
                  </a:lnTo>
                  <a:lnTo>
                    <a:pt x="854" y="448"/>
                  </a:lnTo>
                  <a:lnTo>
                    <a:pt x="856" y="444"/>
                  </a:lnTo>
                  <a:lnTo>
                    <a:pt x="863" y="444"/>
                  </a:lnTo>
                  <a:lnTo>
                    <a:pt x="870" y="437"/>
                  </a:lnTo>
                  <a:lnTo>
                    <a:pt x="881" y="435"/>
                  </a:lnTo>
                  <a:lnTo>
                    <a:pt x="881" y="432"/>
                  </a:lnTo>
                  <a:lnTo>
                    <a:pt x="887" y="430"/>
                  </a:lnTo>
                  <a:lnTo>
                    <a:pt x="887" y="435"/>
                  </a:lnTo>
                  <a:lnTo>
                    <a:pt x="892" y="430"/>
                  </a:lnTo>
                  <a:lnTo>
                    <a:pt x="896" y="430"/>
                  </a:lnTo>
                  <a:lnTo>
                    <a:pt x="901" y="426"/>
                  </a:lnTo>
                  <a:lnTo>
                    <a:pt x="903" y="424"/>
                  </a:lnTo>
                  <a:lnTo>
                    <a:pt x="901" y="414"/>
                  </a:lnTo>
                  <a:lnTo>
                    <a:pt x="901" y="406"/>
                  </a:lnTo>
                  <a:lnTo>
                    <a:pt x="899" y="403"/>
                  </a:lnTo>
                  <a:lnTo>
                    <a:pt x="899" y="397"/>
                  </a:lnTo>
                  <a:lnTo>
                    <a:pt x="894" y="395"/>
                  </a:lnTo>
                  <a:lnTo>
                    <a:pt x="896" y="390"/>
                  </a:lnTo>
                  <a:lnTo>
                    <a:pt x="894" y="385"/>
                  </a:lnTo>
                  <a:lnTo>
                    <a:pt x="896" y="383"/>
                  </a:lnTo>
                  <a:lnTo>
                    <a:pt x="899" y="383"/>
                  </a:lnTo>
                  <a:lnTo>
                    <a:pt x="907" y="383"/>
                  </a:lnTo>
                  <a:lnTo>
                    <a:pt x="903" y="377"/>
                  </a:lnTo>
                  <a:lnTo>
                    <a:pt x="899" y="374"/>
                  </a:lnTo>
                  <a:lnTo>
                    <a:pt x="899" y="368"/>
                  </a:lnTo>
                  <a:lnTo>
                    <a:pt x="901" y="365"/>
                  </a:lnTo>
                  <a:lnTo>
                    <a:pt x="901" y="359"/>
                  </a:lnTo>
                  <a:lnTo>
                    <a:pt x="903" y="359"/>
                  </a:lnTo>
                  <a:lnTo>
                    <a:pt x="907" y="354"/>
                  </a:lnTo>
                  <a:lnTo>
                    <a:pt x="916" y="354"/>
                  </a:lnTo>
                  <a:lnTo>
                    <a:pt x="919" y="350"/>
                  </a:lnTo>
                  <a:lnTo>
                    <a:pt x="919" y="359"/>
                  </a:lnTo>
                  <a:lnTo>
                    <a:pt x="925" y="361"/>
                  </a:lnTo>
                  <a:lnTo>
                    <a:pt x="925" y="368"/>
                  </a:lnTo>
                  <a:lnTo>
                    <a:pt x="930" y="368"/>
                  </a:lnTo>
                  <a:lnTo>
                    <a:pt x="932" y="361"/>
                  </a:lnTo>
                  <a:lnTo>
                    <a:pt x="930" y="354"/>
                  </a:lnTo>
                  <a:lnTo>
                    <a:pt x="934" y="350"/>
                  </a:lnTo>
                  <a:lnTo>
                    <a:pt x="937" y="354"/>
                  </a:lnTo>
                  <a:lnTo>
                    <a:pt x="939" y="349"/>
                  </a:lnTo>
                  <a:lnTo>
                    <a:pt x="937" y="345"/>
                  </a:lnTo>
                  <a:lnTo>
                    <a:pt x="941" y="332"/>
                  </a:lnTo>
                  <a:lnTo>
                    <a:pt x="934" y="336"/>
                  </a:lnTo>
                  <a:lnTo>
                    <a:pt x="932" y="330"/>
                  </a:lnTo>
                  <a:lnTo>
                    <a:pt x="926" y="332"/>
                  </a:lnTo>
                  <a:lnTo>
                    <a:pt x="925" y="321"/>
                  </a:lnTo>
                  <a:lnTo>
                    <a:pt x="919" y="321"/>
                  </a:lnTo>
                  <a:lnTo>
                    <a:pt x="910" y="330"/>
                  </a:lnTo>
                  <a:lnTo>
                    <a:pt x="908" y="325"/>
                  </a:lnTo>
                  <a:lnTo>
                    <a:pt x="910" y="321"/>
                  </a:lnTo>
                  <a:lnTo>
                    <a:pt x="916" y="314"/>
                  </a:lnTo>
                  <a:lnTo>
                    <a:pt x="925" y="309"/>
                  </a:lnTo>
                  <a:lnTo>
                    <a:pt x="932" y="312"/>
                  </a:lnTo>
                  <a:lnTo>
                    <a:pt x="934" y="314"/>
                  </a:lnTo>
                  <a:lnTo>
                    <a:pt x="932" y="321"/>
                  </a:lnTo>
                  <a:lnTo>
                    <a:pt x="937" y="325"/>
                  </a:lnTo>
                  <a:lnTo>
                    <a:pt x="941" y="320"/>
                  </a:lnTo>
                  <a:lnTo>
                    <a:pt x="948" y="321"/>
                  </a:lnTo>
                  <a:lnTo>
                    <a:pt x="948" y="314"/>
                  </a:lnTo>
                  <a:lnTo>
                    <a:pt x="946" y="312"/>
                  </a:lnTo>
                  <a:lnTo>
                    <a:pt x="954" y="309"/>
                  </a:lnTo>
                  <a:lnTo>
                    <a:pt x="950" y="312"/>
                  </a:lnTo>
                  <a:lnTo>
                    <a:pt x="954" y="316"/>
                  </a:lnTo>
                  <a:lnTo>
                    <a:pt x="955" y="314"/>
                  </a:lnTo>
                  <a:lnTo>
                    <a:pt x="961" y="309"/>
                  </a:lnTo>
                  <a:lnTo>
                    <a:pt x="968" y="302"/>
                  </a:lnTo>
                  <a:lnTo>
                    <a:pt x="970" y="296"/>
                  </a:lnTo>
                  <a:lnTo>
                    <a:pt x="970" y="298"/>
                  </a:lnTo>
                  <a:lnTo>
                    <a:pt x="979" y="296"/>
                  </a:lnTo>
                  <a:lnTo>
                    <a:pt x="986" y="291"/>
                  </a:lnTo>
                  <a:lnTo>
                    <a:pt x="995" y="289"/>
                  </a:lnTo>
                  <a:lnTo>
                    <a:pt x="1000" y="293"/>
                  </a:lnTo>
                  <a:lnTo>
                    <a:pt x="999" y="285"/>
                  </a:lnTo>
                  <a:lnTo>
                    <a:pt x="1002" y="280"/>
                  </a:lnTo>
                  <a:lnTo>
                    <a:pt x="1009" y="280"/>
                  </a:lnTo>
                  <a:lnTo>
                    <a:pt x="1011" y="275"/>
                  </a:lnTo>
                  <a:lnTo>
                    <a:pt x="1011" y="267"/>
                  </a:lnTo>
                  <a:lnTo>
                    <a:pt x="1008" y="266"/>
                  </a:lnTo>
                  <a:lnTo>
                    <a:pt x="1008" y="260"/>
                  </a:lnTo>
                  <a:lnTo>
                    <a:pt x="1011" y="266"/>
                  </a:lnTo>
                  <a:lnTo>
                    <a:pt x="1015" y="267"/>
                  </a:lnTo>
                  <a:lnTo>
                    <a:pt x="1017" y="267"/>
                  </a:lnTo>
                  <a:lnTo>
                    <a:pt x="1022" y="260"/>
                  </a:lnTo>
                  <a:lnTo>
                    <a:pt x="1029" y="256"/>
                  </a:lnTo>
                  <a:lnTo>
                    <a:pt x="1031" y="262"/>
                  </a:lnTo>
                  <a:lnTo>
                    <a:pt x="1024" y="266"/>
                  </a:lnTo>
                  <a:lnTo>
                    <a:pt x="1022" y="273"/>
                  </a:lnTo>
                  <a:lnTo>
                    <a:pt x="1019" y="267"/>
                  </a:lnTo>
                  <a:lnTo>
                    <a:pt x="1015" y="275"/>
                  </a:lnTo>
                  <a:lnTo>
                    <a:pt x="1024" y="280"/>
                  </a:lnTo>
                  <a:lnTo>
                    <a:pt x="1024" y="275"/>
                  </a:lnTo>
                  <a:lnTo>
                    <a:pt x="1033" y="273"/>
                  </a:lnTo>
                  <a:lnTo>
                    <a:pt x="1033" y="280"/>
                  </a:lnTo>
                  <a:lnTo>
                    <a:pt x="1038" y="280"/>
                  </a:lnTo>
                  <a:lnTo>
                    <a:pt x="1037" y="267"/>
                  </a:lnTo>
                  <a:lnTo>
                    <a:pt x="1037" y="266"/>
                  </a:lnTo>
                  <a:lnTo>
                    <a:pt x="1049" y="260"/>
                  </a:lnTo>
                  <a:lnTo>
                    <a:pt x="1055" y="255"/>
                  </a:lnTo>
                  <a:lnTo>
                    <a:pt x="1055" y="249"/>
                  </a:lnTo>
                  <a:lnTo>
                    <a:pt x="1083" y="231"/>
                  </a:lnTo>
                  <a:lnTo>
                    <a:pt x="1076" y="228"/>
                  </a:lnTo>
                  <a:lnTo>
                    <a:pt x="1078" y="228"/>
                  </a:lnTo>
                  <a:lnTo>
                    <a:pt x="1080" y="220"/>
                  </a:lnTo>
                  <a:lnTo>
                    <a:pt x="1083" y="222"/>
                  </a:lnTo>
                  <a:lnTo>
                    <a:pt x="1087" y="220"/>
                  </a:lnTo>
                  <a:lnTo>
                    <a:pt x="1094" y="228"/>
                  </a:lnTo>
                  <a:lnTo>
                    <a:pt x="1098" y="233"/>
                  </a:lnTo>
                  <a:lnTo>
                    <a:pt x="1094" y="238"/>
                  </a:lnTo>
                  <a:lnTo>
                    <a:pt x="1105" y="233"/>
                  </a:lnTo>
                  <a:lnTo>
                    <a:pt x="1105" y="231"/>
                  </a:lnTo>
                  <a:lnTo>
                    <a:pt x="1109" y="226"/>
                  </a:lnTo>
                  <a:lnTo>
                    <a:pt x="1111" y="228"/>
                  </a:lnTo>
                  <a:lnTo>
                    <a:pt x="1111" y="215"/>
                  </a:lnTo>
                  <a:lnTo>
                    <a:pt x="1111" y="213"/>
                  </a:lnTo>
                  <a:lnTo>
                    <a:pt x="1118" y="213"/>
                  </a:lnTo>
                  <a:lnTo>
                    <a:pt x="1116" y="204"/>
                  </a:lnTo>
                  <a:lnTo>
                    <a:pt x="1123" y="210"/>
                  </a:lnTo>
                  <a:lnTo>
                    <a:pt x="1121" y="215"/>
                  </a:lnTo>
                  <a:lnTo>
                    <a:pt x="1116" y="217"/>
                  </a:lnTo>
                  <a:lnTo>
                    <a:pt x="1116" y="226"/>
                  </a:lnTo>
                  <a:lnTo>
                    <a:pt x="1114" y="231"/>
                  </a:lnTo>
                  <a:lnTo>
                    <a:pt x="1118" y="228"/>
                  </a:lnTo>
                  <a:lnTo>
                    <a:pt x="1118" y="233"/>
                  </a:lnTo>
                  <a:lnTo>
                    <a:pt x="1130" y="233"/>
                  </a:lnTo>
                  <a:lnTo>
                    <a:pt x="1132" y="237"/>
                  </a:lnTo>
                  <a:lnTo>
                    <a:pt x="1125" y="237"/>
                  </a:lnTo>
                  <a:lnTo>
                    <a:pt x="1121" y="237"/>
                  </a:lnTo>
                  <a:lnTo>
                    <a:pt x="1118" y="240"/>
                  </a:lnTo>
                  <a:lnTo>
                    <a:pt x="1121" y="244"/>
                  </a:lnTo>
                  <a:lnTo>
                    <a:pt x="1118" y="249"/>
                  </a:lnTo>
                  <a:lnTo>
                    <a:pt x="1125" y="246"/>
                  </a:lnTo>
                  <a:lnTo>
                    <a:pt x="1130" y="249"/>
                  </a:lnTo>
                  <a:lnTo>
                    <a:pt x="1145" y="249"/>
                  </a:lnTo>
                  <a:lnTo>
                    <a:pt x="1148" y="240"/>
                  </a:lnTo>
                  <a:lnTo>
                    <a:pt x="1156" y="240"/>
                  </a:lnTo>
                  <a:lnTo>
                    <a:pt x="1159" y="238"/>
                  </a:lnTo>
                  <a:lnTo>
                    <a:pt x="1154" y="233"/>
                  </a:lnTo>
                  <a:lnTo>
                    <a:pt x="1156" y="228"/>
                  </a:lnTo>
                  <a:lnTo>
                    <a:pt x="1163" y="226"/>
                  </a:lnTo>
                  <a:lnTo>
                    <a:pt x="1170" y="222"/>
                  </a:lnTo>
                  <a:lnTo>
                    <a:pt x="1170" y="226"/>
                  </a:lnTo>
                  <a:lnTo>
                    <a:pt x="1168" y="233"/>
                  </a:lnTo>
                  <a:lnTo>
                    <a:pt x="1170" y="233"/>
                  </a:lnTo>
                  <a:lnTo>
                    <a:pt x="1174" y="228"/>
                  </a:lnTo>
                  <a:lnTo>
                    <a:pt x="1170" y="222"/>
                  </a:lnTo>
                  <a:lnTo>
                    <a:pt x="1174" y="215"/>
                  </a:lnTo>
                  <a:lnTo>
                    <a:pt x="1170" y="210"/>
                  </a:lnTo>
                  <a:lnTo>
                    <a:pt x="1170" y="204"/>
                  </a:lnTo>
                  <a:lnTo>
                    <a:pt x="1176" y="202"/>
                  </a:lnTo>
                  <a:lnTo>
                    <a:pt x="1174" y="199"/>
                  </a:lnTo>
                  <a:lnTo>
                    <a:pt x="1168" y="204"/>
                  </a:lnTo>
                  <a:lnTo>
                    <a:pt x="1163" y="208"/>
                  </a:lnTo>
                  <a:lnTo>
                    <a:pt x="1159" y="204"/>
                  </a:lnTo>
                  <a:lnTo>
                    <a:pt x="1156" y="210"/>
                  </a:lnTo>
                  <a:lnTo>
                    <a:pt x="1152" y="215"/>
                  </a:lnTo>
                  <a:lnTo>
                    <a:pt x="1152" y="208"/>
                  </a:lnTo>
                  <a:lnTo>
                    <a:pt x="1152" y="204"/>
                  </a:lnTo>
                  <a:lnTo>
                    <a:pt x="1154" y="202"/>
                  </a:lnTo>
                  <a:lnTo>
                    <a:pt x="1156" y="197"/>
                  </a:lnTo>
                  <a:lnTo>
                    <a:pt x="1159" y="197"/>
                  </a:lnTo>
                  <a:lnTo>
                    <a:pt x="1159" y="190"/>
                  </a:lnTo>
                  <a:lnTo>
                    <a:pt x="1154" y="184"/>
                  </a:lnTo>
                  <a:lnTo>
                    <a:pt x="1159" y="181"/>
                  </a:lnTo>
                  <a:lnTo>
                    <a:pt x="1156" y="186"/>
                  </a:lnTo>
                  <a:lnTo>
                    <a:pt x="1159" y="186"/>
                  </a:lnTo>
                  <a:lnTo>
                    <a:pt x="1159" y="181"/>
                  </a:lnTo>
                  <a:lnTo>
                    <a:pt x="1163" y="175"/>
                  </a:lnTo>
                  <a:lnTo>
                    <a:pt x="1168" y="175"/>
                  </a:lnTo>
                  <a:lnTo>
                    <a:pt x="1176" y="179"/>
                  </a:lnTo>
                  <a:lnTo>
                    <a:pt x="1174" y="170"/>
                  </a:lnTo>
                  <a:lnTo>
                    <a:pt x="1179" y="166"/>
                  </a:lnTo>
                  <a:lnTo>
                    <a:pt x="1176" y="161"/>
                  </a:lnTo>
                  <a:lnTo>
                    <a:pt x="1177" y="157"/>
                  </a:lnTo>
                  <a:lnTo>
                    <a:pt x="1170" y="155"/>
                  </a:lnTo>
                  <a:lnTo>
                    <a:pt x="1168" y="150"/>
                  </a:lnTo>
                  <a:lnTo>
                    <a:pt x="1170" y="146"/>
                  </a:lnTo>
                  <a:lnTo>
                    <a:pt x="1168" y="141"/>
                  </a:lnTo>
                  <a:lnTo>
                    <a:pt x="1174" y="141"/>
                  </a:lnTo>
                  <a:lnTo>
                    <a:pt x="1170" y="137"/>
                  </a:lnTo>
                  <a:lnTo>
                    <a:pt x="1168" y="137"/>
                  </a:lnTo>
                  <a:lnTo>
                    <a:pt x="1174" y="132"/>
                  </a:lnTo>
                  <a:lnTo>
                    <a:pt x="1183" y="123"/>
                  </a:lnTo>
                  <a:lnTo>
                    <a:pt x="1185" y="126"/>
                  </a:lnTo>
                  <a:lnTo>
                    <a:pt x="1190" y="123"/>
                  </a:lnTo>
                  <a:lnTo>
                    <a:pt x="1186" y="121"/>
                  </a:lnTo>
                  <a:lnTo>
                    <a:pt x="1174" y="121"/>
                  </a:lnTo>
                  <a:lnTo>
                    <a:pt x="1168" y="123"/>
                  </a:lnTo>
                  <a:lnTo>
                    <a:pt x="1156" y="126"/>
                  </a:lnTo>
                  <a:lnTo>
                    <a:pt x="1163" y="128"/>
                  </a:lnTo>
                  <a:lnTo>
                    <a:pt x="1161" y="132"/>
                  </a:lnTo>
                  <a:lnTo>
                    <a:pt x="1152" y="128"/>
                  </a:lnTo>
                  <a:lnTo>
                    <a:pt x="1154" y="121"/>
                  </a:lnTo>
                  <a:lnTo>
                    <a:pt x="1148" y="123"/>
                  </a:lnTo>
                  <a:lnTo>
                    <a:pt x="1141" y="126"/>
                  </a:lnTo>
                  <a:lnTo>
                    <a:pt x="1138" y="126"/>
                  </a:lnTo>
                  <a:lnTo>
                    <a:pt x="1123" y="123"/>
                  </a:lnTo>
                  <a:lnTo>
                    <a:pt x="1121" y="117"/>
                  </a:lnTo>
                  <a:lnTo>
                    <a:pt x="1118" y="117"/>
                  </a:lnTo>
                  <a:lnTo>
                    <a:pt x="1111" y="121"/>
                  </a:lnTo>
                  <a:lnTo>
                    <a:pt x="1109" y="123"/>
                  </a:lnTo>
                  <a:lnTo>
                    <a:pt x="1107" y="123"/>
                  </a:lnTo>
                  <a:lnTo>
                    <a:pt x="1102" y="116"/>
                  </a:lnTo>
                  <a:lnTo>
                    <a:pt x="1100" y="110"/>
                  </a:lnTo>
                  <a:lnTo>
                    <a:pt x="1105" y="105"/>
                  </a:lnTo>
                  <a:lnTo>
                    <a:pt x="1105" y="103"/>
                  </a:lnTo>
                  <a:lnTo>
                    <a:pt x="1098" y="98"/>
                  </a:lnTo>
                  <a:lnTo>
                    <a:pt x="1093" y="103"/>
                  </a:lnTo>
                  <a:lnTo>
                    <a:pt x="1083" y="108"/>
                  </a:lnTo>
                  <a:lnTo>
                    <a:pt x="1080" y="114"/>
                  </a:lnTo>
                  <a:lnTo>
                    <a:pt x="1074" y="116"/>
                  </a:lnTo>
                  <a:lnTo>
                    <a:pt x="1076" y="121"/>
                  </a:lnTo>
                  <a:lnTo>
                    <a:pt x="1080" y="126"/>
                  </a:lnTo>
                  <a:lnTo>
                    <a:pt x="1078" y="128"/>
                  </a:lnTo>
                  <a:lnTo>
                    <a:pt x="1071" y="128"/>
                  </a:lnTo>
                  <a:lnTo>
                    <a:pt x="1069" y="126"/>
                  </a:lnTo>
                  <a:lnTo>
                    <a:pt x="1074" y="123"/>
                  </a:lnTo>
                  <a:lnTo>
                    <a:pt x="1074" y="121"/>
                  </a:lnTo>
                  <a:lnTo>
                    <a:pt x="1071" y="117"/>
                  </a:lnTo>
                  <a:lnTo>
                    <a:pt x="1060" y="123"/>
                  </a:lnTo>
                  <a:lnTo>
                    <a:pt x="1046" y="126"/>
                  </a:lnTo>
                  <a:lnTo>
                    <a:pt x="1044" y="128"/>
                  </a:lnTo>
                  <a:lnTo>
                    <a:pt x="1047" y="128"/>
                  </a:lnTo>
                  <a:lnTo>
                    <a:pt x="1047" y="134"/>
                  </a:lnTo>
                  <a:lnTo>
                    <a:pt x="1046" y="132"/>
                  </a:lnTo>
                  <a:lnTo>
                    <a:pt x="1040" y="126"/>
                  </a:lnTo>
                  <a:lnTo>
                    <a:pt x="1031" y="126"/>
                  </a:lnTo>
                  <a:lnTo>
                    <a:pt x="1029" y="123"/>
                  </a:lnTo>
                  <a:lnTo>
                    <a:pt x="1029" y="126"/>
                  </a:lnTo>
                  <a:lnTo>
                    <a:pt x="1033" y="128"/>
                  </a:lnTo>
                  <a:lnTo>
                    <a:pt x="1029" y="132"/>
                  </a:lnTo>
                  <a:lnTo>
                    <a:pt x="1026" y="132"/>
                  </a:lnTo>
                  <a:lnTo>
                    <a:pt x="1017" y="134"/>
                  </a:lnTo>
                  <a:lnTo>
                    <a:pt x="1011" y="134"/>
                  </a:lnTo>
                  <a:lnTo>
                    <a:pt x="1009" y="128"/>
                  </a:lnTo>
                  <a:lnTo>
                    <a:pt x="1008" y="132"/>
                  </a:lnTo>
                  <a:lnTo>
                    <a:pt x="1000" y="126"/>
                  </a:lnTo>
                  <a:lnTo>
                    <a:pt x="995" y="123"/>
                  </a:lnTo>
                  <a:lnTo>
                    <a:pt x="995" y="116"/>
                  </a:lnTo>
                  <a:lnTo>
                    <a:pt x="991" y="114"/>
                  </a:lnTo>
                  <a:lnTo>
                    <a:pt x="988" y="110"/>
                  </a:lnTo>
                  <a:lnTo>
                    <a:pt x="984" y="110"/>
                  </a:lnTo>
                  <a:lnTo>
                    <a:pt x="981" y="103"/>
                  </a:lnTo>
                  <a:lnTo>
                    <a:pt x="984" y="99"/>
                  </a:lnTo>
                  <a:lnTo>
                    <a:pt x="991" y="99"/>
                  </a:lnTo>
                  <a:lnTo>
                    <a:pt x="991" y="98"/>
                  </a:lnTo>
                  <a:lnTo>
                    <a:pt x="986" y="98"/>
                  </a:lnTo>
                  <a:lnTo>
                    <a:pt x="984" y="94"/>
                  </a:lnTo>
                  <a:lnTo>
                    <a:pt x="979" y="94"/>
                  </a:lnTo>
                  <a:lnTo>
                    <a:pt x="981" y="98"/>
                  </a:lnTo>
                  <a:lnTo>
                    <a:pt x="981" y="103"/>
                  </a:lnTo>
                  <a:lnTo>
                    <a:pt x="972" y="108"/>
                  </a:lnTo>
                  <a:lnTo>
                    <a:pt x="961" y="108"/>
                  </a:lnTo>
                  <a:lnTo>
                    <a:pt x="950" y="105"/>
                  </a:lnTo>
                  <a:lnTo>
                    <a:pt x="948" y="103"/>
                  </a:lnTo>
                  <a:lnTo>
                    <a:pt x="946" y="98"/>
                  </a:lnTo>
                  <a:lnTo>
                    <a:pt x="948" y="92"/>
                  </a:lnTo>
                  <a:lnTo>
                    <a:pt x="944" y="90"/>
                  </a:lnTo>
                  <a:lnTo>
                    <a:pt x="946" y="81"/>
                  </a:lnTo>
                  <a:lnTo>
                    <a:pt x="946" y="80"/>
                  </a:lnTo>
                  <a:lnTo>
                    <a:pt x="937" y="80"/>
                  </a:lnTo>
                  <a:lnTo>
                    <a:pt x="934" y="81"/>
                  </a:lnTo>
                  <a:lnTo>
                    <a:pt x="926" y="81"/>
                  </a:lnTo>
                  <a:lnTo>
                    <a:pt x="923" y="74"/>
                  </a:lnTo>
                  <a:lnTo>
                    <a:pt x="916" y="71"/>
                  </a:lnTo>
                  <a:lnTo>
                    <a:pt x="914" y="69"/>
                  </a:lnTo>
                  <a:lnTo>
                    <a:pt x="914" y="63"/>
                  </a:lnTo>
                  <a:lnTo>
                    <a:pt x="914" y="58"/>
                  </a:lnTo>
                  <a:lnTo>
                    <a:pt x="910" y="62"/>
                  </a:lnTo>
                  <a:lnTo>
                    <a:pt x="907" y="58"/>
                  </a:lnTo>
                  <a:lnTo>
                    <a:pt x="901" y="58"/>
                  </a:lnTo>
                  <a:lnTo>
                    <a:pt x="896" y="62"/>
                  </a:lnTo>
                  <a:lnTo>
                    <a:pt x="894" y="62"/>
                  </a:lnTo>
                  <a:lnTo>
                    <a:pt x="889" y="62"/>
                  </a:lnTo>
                  <a:lnTo>
                    <a:pt x="885" y="62"/>
                  </a:lnTo>
                  <a:lnTo>
                    <a:pt x="885" y="58"/>
                  </a:lnTo>
                  <a:lnTo>
                    <a:pt x="881" y="56"/>
                  </a:lnTo>
                  <a:lnTo>
                    <a:pt x="881" y="62"/>
                  </a:lnTo>
                  <a:lnTo>
                    <a:pt x="878" y="67"/>
                  </a:lnTo>
                  <a:lnTo>
                    <a:pt x="872" y="71"/>
                  </a:lnTo>
                  <a:lnTo>
                    <a:pt x="869" y="74"/>
                  </a:lnTo>
                  <a:lnTo>
                    <a:pt x="865" y="71"/>
                  </a:lnTo>
                  <a:lnTo>
                    <a:pt x="861" y="76"/>
                  </a:lnTo>
                  <a:lnTo>
                    <a:pt x="849" y="80"/>
                  </a:lnTo>
                  <a:lnTo>
                    <a:pt x="847" y="81"/>
                  </a:lnTo>
                  <a:lnTo>
                    <a:pt x="840" y="81"/>
                  </a:lnTo>
                  <a:lnTo>
                    <a:pt x="833" y="90"/>
                  </a:lnTo>
                  <a:lnTo>
                    <a:pt x="825" y="94"/>
                  </a:lnTo>
                  <a:lnTo>
                    <a:pt x="814" y="98"/>
                  </a:lnTo>
                  <a:lnTo>
                    <a:pt x="807" y="98"/>
                  </a:lnTo>
                  <a:lnTo>
                    <a:pt x="807" y="99"/>
                  </a:lnTo>
                  <a:lnTo>
                    <a:pt x="818" y="99"/>
                  </a:lnTo>
                  <a:lnTo>
                    <a:pt x="824" y="103"/>
                  </a:lnTo>
                  <a:lnTo>
                    <a:pt x="824" y="105"/>
                  </a:lnTo>
                  <a:lnTo>
                    <a:pt x="824" y="108"/>
                  </a:lnTo>
                  <a:lnTo>
                    <a:pt x="824" y="114"/>
                  </a:lnTo>
                  <a:lnTo>
                    <a:pt x="820" y="117"/>
                  </a:lnTo>
                  <a:lnTo>
                    <a:pt x="816" y="123"/>
                  </a:lnTo>
                  <a:lnTo>
                    <a:pt x="811" y="126"/>
                  </a:lnTo>
                  <a:lnTo>
                    <a:pt x="809" y="132"/>
                  </a:lnTo>
                  <a:lnTo>
                    <a:pt x="802" y="139"/>
                  </a:lnTo>
                  <a:lnTo>
                    <a:pt x="796" y="145"/>
                  </a:lnTo>
                  <a:lnTo>
                    <a:pt x="789" y="150"/>
                  </a:lnTo>
                  <a:lnTo>
                    <a:pt x="789" y="152"/>
                  </a:lnTo>
                  <a:lnTo>
                    <a:pt x="786" y="155"/>
                  </a:lnTo>
                  <a:lnTo>
                    <a:pt x="778" y="155"/>
                  </a:lnTo>
                  <a:lnTo>
                    <a:pt x="777" y="157"/>
                  </a:lnTo>
                  <a:lnTo>
                    <a:pt x="769" y="161"/>
                  </a:lnTo>
                  <a:lnTo>
                    <a:pt x="766" y="166"/>
                  </a:lnTo>
                  <a:lnTo>
                    <a:pt x="764" y="168"/>
                  </a:lnTo>
                  <a:lnTo>
                    <a:pt x="757" y="170"/>
                  </a:lnTo>
                  <a:lnTo>
                    <a:pt x="755" y="173"/>
                  </a:lnTo>
                  <a:lnTo>
                    <a:pt x="757" y="179"/>
                  </a:lnTo>
                  <a:lnTo>
                    <a:pt x="759" y="179"/>
                  </a:lnTo>
                  <a:lnTo>
                    <a:pt x="762" y="184"/>
                  </a:lnTo>
                  <a:lnTo>
                    <a:pt x="764" y="181"/>
                  </a:lnTo>
                  <a:lnTo>
                    <a:pt x="764" y="186"/>
                  </a:lnTo>
                  <a:lnTo>
                    <a:pt x="762" y="199"/>
                  </a:lnTo>
                  <a:lnTo>
                    <a:pt x="757" y="199"/>
                  </a:lnTo>
                  <a:lnTo>
                    <a:pt x="755" y="204"/>
                  </a:lnTo>
                  <a:lnTo>
                    <a:pt x="748" y="213"/>
                  </a:lnTo>
                  <a:lnTo>
                    <a:pt x="746" y="215"/>
                  </a:lnTo>
                  <a:lnTo>
                    <a:pt x="735" y="215"/>
                  </a:lnTo>
                  <a:lnTo>
                    <a:pt x="735" y="222"/>
                  </a:lnTo>
                  <a:lnTo>
                    <a:pt x="721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5" y="222"/>
                  </a:lnTo>
                  <a:lnTo>
                    <a:pt x="715" y="226"/>
                  </a:lnTo>
                  <a:lnTo>
                    <a:pt x="710" y="220"/>
                  </a:lnTo>
                  <a:lnTo>
                    <a:pt x="708" y="222"/>
                  </a:lnTo>
                  <a:lnTo>
                    <a:pt x="703" y="220"/>
                  </a:lnTo>
                  <a:lnTo>
                    <a:pt x="688" y="222"/>
                  </a:lnTo>
                  <a:lnTo>
                    <a:pt x="674" y="222"/>
                  </a:lnTo>
                  <a:lnTo>
                    <a:pt x="672" y="220"/>
                  </a:lnTo>
                  <a:lnTo>
                    <a:pt x="670" y="222"/>
                  </a:lnTo>
                  <a:lnTo>
                    <a:pt x="663" y="220"/>
                  </a:lnTo>
                  <a:lnTo>
                    <a:pt x="656" y="217"/>
                  </a:lnTo>
                  <a:lnTo>
                    <a:pt x="652" y="217"/>
                  </a:lnTo>
                  <a:lnTo>
                    <a:pt x="647" y="213"/>
                  </a:lnTo>
                  <a:lnTo>
                    <a:pt x="639" y="208"/>
                  </a:lnTo>
                  <a:lnTo>
                    <a:pt x="639" y="204"/>
                  </a:lnTo>
                  <a:lnTo>
                    <a:pt x="634" y="204"/>
                  </a:lnTo>
                  <a:lnTo>
                    <a:pt x="634" y="202"/>
                  </a:lnTo>
                  <a:lnTo>
                    <a:pt x="629" y="199"/>
                  </a:lnTo>
                  <a:lnTo>
                    <a:pt x="625" y="202"/>
                  </a:lnTo>
                  <a:lnTo>
                    <a:pt x="618" y="202"/>
                  </a:lnTo>
                  <a:lnTo>
                    <a:pt x="610" y="199"/>
                  </a:lnTo>
                  <a:lnTo>
                    <a:pt x="612" y="199"/>
                  </a:lnTo>
                  <a:lnTo>
                    <a:pt x="618" y="202"/>
                  </a:lnTo>
                  <a:lnTo>
                    <a:pt x="621" y="199"/>
                  </a:lnTo>
                  <a:lnTo>
                    <a:pt x="625" y="197"/>
                  </a:lnTo>
                  <a:lnTo>
                    <a:pt x="625" y="193"/>
                  </a:lnTo>
                  <a:lnTo>
                    <a:pt x="620" y="186"/>
                  </a:lnTo>
                  <a:lnTo>
                    <a:pt x="618" y="184"/>
                  </a:lnTo>
                  <a:lnTo>
                    <a:pt x="620" y="181"/>
                  </a:lnTo>
                  <a:lnTo>
                    <a:pt x="618" y="170"/>
                  </a:lnTo>
                  <a:lnTo>
                    <a:pt x="616" y="152"/>
                  </a:lnTo>
                  <a:lnTo>
                    <a:pt x="616" y="139"/>
                  </a:lnTo>
                  <a:lnTo>
                    <a:pt x="618" y="132"/>
                  </a:lnTo>
                  <a:lnTo>
                    <a:pt x="620" y="126"/>
                  </a:lnTo>
                  <a:lnTo>
                    <a:pt x="625" y="116"/>
                  </a:lnTo>
                  <a:lnTo>
                    <a:pt x="627" y="114"/>
                  </a:lnTo>
                  <a:lnTo>
                    <a:pt x="629" y="110"/>
                  </a:lnTo>
                  <a:lnTo>
                    <a:pt x="632" y="108"/>
                  </a:lnTo>
                  <a:lnTo>
                    <a:pt x="632" y="103"/>
                  </a:lnTo>
                  <a:lnTo>
                    <a:pt x="629" y="98"/>
                  </a:lnTo>
                  <a:lnTo>
                    <a:pt x="621" y="92"/>
                  </a:lnTo>
                  <a:lnTo>
                    <a:pt x="618" y="90"/>
                  </a:lnTo>
                  <a:lnTo>
                    <a:pt x="620" y="90"/>
                  </a:lnTo>
                  <a:lnTo>
                    <a:pt x="618" y="87"/>
                  </a:lnTo>
                  <a:lnTo>
                    <a:pt x="620" y="80"/>
                  </a:lnTo>
                  <a:lnTo>
                    <a:pt x="620" y="76"/>
                  </a:lnTo>
                  <a:lnTo>
                    <a:pt x="621" y="71"/>
                  </a:lnTo>
                  <a:lnTo>
                    <a:pt x="620" y="62"/>
                  </a:lnTo>
                  <a:lnTo>
                    <a:pt x="616" y="56"/>
                  </a:lnTo>
                  <a:lnTo>
                    <a:pt x="618" y="56"/>
                  </a:lnTo>
                  <a:lnTo>
                    <a:pt x="612" y="45"/>
                  </a:lnTo>
                  <a:lnTo>
                    <a:pt x="610" y="45"/>
                  </a:lnTo>
                  <a:lnTo>
                    <a:pt x="609" y="51"/>
                  </a:lnTo>
                  <a:lnTo>
                    <a:pt x="609" y="38"/>
                  </a:lnTo>
                  <a:lnTo>
                    <a:pt x="605" y="29"/>
                  </a:lnTo>
                  <a:lnTo>
                    <a:pt x="598" y="33"/>
                  </a:lnTo>
                  <a:lnTo>
                    <a:pt x="594" y="34"/>
                  </a:lnTo>
                  <a:lnTo>
                    <a:pt x="594" y="29"/>
                  </a:lnTo>
                  <a:lnTo>
                    <a:pt x="591" y="22"/>
                  </a:lnTo>
                  <a:lnTo>
                    <a:pt x="591" y="15"/>
                  </a:lnTo>
                  <a:lnTo>
                    <a:pt x="591" y="9"/>
                  </a:lnTo>
                  <a:lnTo>
                    <a:pt x="589" y="0"/>
                  </a:lnTo>
                  <a:lnTo>
                    <a:pt x="587" y="0"/>
                  </a:lnTo>
                  <a:lnTo>
                    <a:pt x="585" y="4"/>
                  </a:lnTo>
                  <a:lnTo>
                    <a:pt x="582" y="0"/>
                  </a:lnTo>
                  <a:lnTo>
                    <a:pt x="573" y="9"/>
                  </a:lnTo>
                  <a:lnTo>
                    <a:pt x="567" y="9"/>
                  </a:lnTo>
                  <a:lnTo>
                    <a:pt x="567" y="11"/>
                  </a:lnTo>
                  <a:lnTo>
                    <a:pt x="571" y="15"/>
                  </a:lnTo>
                  <a:lnTo>
                    <a:pt x="567" y="16"/>
                  </a:lnTo>
                  <a:lnTo>
                    <a:pt x="567" y="15"/>
                  </a:lnTo>
                  <a:lnTo>
                    <a:pt x="565" y="16"/>
                  </a:lnTo>
                  <a:lnTo>
                    <a:pt x="555" y="18"/>
                  </a:lnTo>
                  <a:lnTo>
                    <a:pt x="549" y="18"/>
                  </a:lnTo>
                  <a:lnTo>
                    <a:pt x="555" y="24"/>
                  </a:lnTo>
                  <a:lnTo>
                    <a:pt x="549" y="24"/>
                  </a:lnTo>
                  <a:lnTo>
                    <a:pt x="549" y="27"/>
                  </a:lnTo>
                  <a:lnTo>
                    <a:pt x="544" y="27"/>
                  </a:lnTo>
                  <a:lnTo>
                    <a:pt x="547" y="33"/>
                  </a:lnTo>
                  <a:lnTo>
                    <a:pt x="549" y="40"/>
                  </a:lnTo>
                  <a:lnTo>
                    <a:pt x="547" y="38"/>
                  </a:lnTo>
                  <a:lnTo>
                    <a:pt x="542" y="40"/>
                  </a:lnTo>
                  <a:lnTo>
                    <a:pt x="544" y="34"/>
                  </a:lnTo>
                  <a:lnTo>
                    <a:pt x="544" y="33"/>
                  </a:lnTo>
                  <a:lnTo>
                    <a:pt x="540" y="27"/>
                  </a:lnTo>
                  <a:lnTo>
                    <a:pt x="533" y="24"/>
                  </a:lnTo>
                  <a:lnTo>
                    <a:pt x="520" y="24"/>
                  </a:lnTo>
                  <a:lnTo>
                    <a:pt x="518" y="22"/>
                  </a:lnTo>
                  <a:lnTo>
                    <a:pt x="518" y="24"/>
                  </a:lnTo>
                  <a:lnTo>
                    <a:pt x="517" y="22"/>
                  </a:lnTo>
                  <a:lnTo>
                    <a:pt x="511" y="24"/>
                  </a:lnTo>
                  <a:lnTo>
                    <a:pt x="506" y="24"/>
                  </a:lnTo>
                  <a:lnTo>
                    <a:pt x="504" y="24"/>
                  </a:lnTo>
                  <a:lnTo>
                    <a:pt x="495" y="24"/>
                  </a:lnTo>
                  <a:lnTo>
                    <a:pt x="490" y="22"/>
                  </a:lnTo>
                  <a:lnTo>
                    <a:pt x="488" y="22"/>
                  </a:lnTo>
                  <a:lnTo>
                    <a:pt x="486" y="24"/>
                  </a:lnTo>
                  <a:lnTo>
                    <a:pt x="480" y="24"/>
                  </a:lnTo>
                  <a:lnTo>
                    <a:pt x="479" y="27"/>
                  </a:lnTo>
                  <a:lnTo>
                    <a:pt x="473" y="24"/>
                  </a:lnTo>
                  <a:lnTo>
                    <a:pt x="473" y="22"/>
                  </a:lnTo>
                  <a:lnTo>
                    <a:pt x="468" y="29"/>
                  </a:lnTo>
                  <a:lnTo>
                    <a:pt x="466" y="27"/>
                  </a:lnTo>
                  <a:lnTo>
                    <a:pt x="468" y="24"/>
                  </a:lnTo>
                  <a:lnTo>
                    <a:pt x="468" y="22"/>
                  </a:lnTo>
                  <a:lnTo>
                    <a:pt x="466" y="16"/>
                  </a:lnTo>
                  <a:lnTo>
                    <a:pt x="461" y="15"/>
                  </a:lnTo>
                  <a:lnTo>
                    <a:pt x="457" y="16"/>
                  </a:lnTo>
                  <a:lnTo>
                    <a:pt x="459" y="15"/>
                  </a:lnTo>
                  <a:lnTo>
                    <a:pt x="455" y="15"/>
                  </a:lnTo>
                  <a:lnTo>
                    <a:pt x="455" y="9"/>
                  </a:lnTo>
                  <a:lnTo>
                    <a:pt x="452" y="6"/>
                  </a:lnTo>
                  <a:lnTo>
                    <a:pt x="444" y="4"/>
                  </a:lnTo>
                  <a:lnTo>
                    <a:pt x="437" y="0"/>
                  </a:lnTo>
                  <a:lnTo>
                    <a:pt x="428" y="15"/>
                  </a:lnTo>
                  <a:lnTo>
                    <a:pt x="428" y="22"/>
                  </a:lnTo>
                  <a:lnTo>
                    <a:pt x="426" y="24"/>
                  </a:lnTo>
                  <a:lnTo>
                    <a:pt x="426" y="29"/>
                  </a:lnTo>
                  <a:lnTo>
                    <a:pt x="421" y="33"/>
                  </a:lnTo>
                  <a:lnTo>
                    <a:pt x="417" y="42"/>
                  </a:lnTo>
                  <a:lnTo>
                    <a:pt x="397" y="47"/>
                  </a:lnTo>
                  <a:lnTo>
                    <a:pt x="390" y="67"/>
                  </a:lnTo>
                  <a:lnTo>
                    <a:pt x="390" y="74"/>
                  </a:lnTo>
                  <a:lnTo>
                    <a:pt x="376" y="94"/>
                  </a:lnTo>
                  <a:lnTo>
                    <a:pt x="374" y="98"/>
                  </a:lnTo>
                  <a:lnTo>
                    <a:pt x="365" y="92"/>
                  </a:lnTo>
                  <a:lnTo>
                    <a:pt x="352" y="99"/>
                  </a:lnTo>
                  <a:lnTo>
                    <a:pt x="338" y="98"/>
                  </a:lnTo>
                  <a:lnTo>
                    <a:pt x="334" y="99"/>
                  </a:lnTo>
                  <a:lnTo>
                    <a:pt x="325" y="99"/>
                  </a:lnTo>
                  <a:lnTo>
                    <a:pt x="318" y="103"/>
                  </a:lnTo>
                  <a:lnTo>
                    <a:pt x="284" y="103"/>
                  </a:lnTo>
                  <a:lnTo>
                    <a:pt x="276" y="110"/>
                  </a:lnTo>
                  <a:lnTo>
                    <a:pt x="275" y="121"/>
                  </a:lnTo>
                  <a:lnTo>
                    <a:pt x="266" y="132"/>
                  </a:lnTo>
                  <a:lnTo>
                    <a:pt x="257" y="150"/>
                  </a:lnTo>
                  <a:lnTo>
                    <a:pt x="231" y="181"/>
                  </a:lnTo>
                  <a:lnTo>
                    <a:pt x="230" y="186"/>
                  </a:lnTo>
                  <a:lnTo>
                    <a:pt x="226" y="186"/>
                  </a:lnTo>
                  <a:lnTo>
                    <a:pt x="228" y="191"/>
                  </a:lnTo>
                  <a:lnTo>
                    <a:pt x="222" y="202"/>
                  </a:lnTo>
                  <a:lnTo>
                    <a:pt x="221" y="204"/>
                  </a:lnTo>
                  <a:lnTo>
                    <a:pt x="219" y="215"/>
                  </a:lnTo>
                  <a:lnTo>
                    <a:pt x="211" y="217"/>
                  </a:lnTo>
                  <a:lnTo>
                    <a:pt x="190" y="208"/>
                  </a:lnTo>
                  <a:lnTo>
                    <a:pt x="163" y="217"/>
                  </a:lnTo>
                  <a:lnTo>
                    <a:pt x="161" y="240"/>
                  </a:lnTo>
                  <a:lnTo>
                    <a:pt x="157" y="244"/>
                  </a:lnTo>
                  <a:lnTo>
                    <a:pt x="152" y="251"/>
                  </a:lnTo>
                  <a:lnTo>
                    <a:pt x="154" y="255"/>
                  </a:lnTo>
                  <a:lnTo>
                    <a:pt x="146" y="262"/>
                  </a:lnTo>
                  <a:lnTo>
                    <a:pt x="150" y="267"/>
                  </a:lnTo>
                  <a:lnTo>
                    <a:pt x="136" y="296"/>
                  </a:lnTo>
                  <a:lnTo>
                    <a:pt x="137" y="302"/>
                  </a:lnTo>
                  <a:lnTo>
                    <a:pt x="123" y="321"/>
                  </a:lnTo>
                  <a:lnTo>
                    <a:pt x="121" y="336"/>
                  </a:lnTo>
                  <a:lnTo>
                    <a:pt x="105" y="343"/>
                  </a:lnTo>
                  <a:lnTo>
                    <a:pt x="100" y="343"/>
                  </a:lnTo>
                  <a:lnTo>
                    <a:pt x="96" y="356"/>
                  </a:lnTo>
                  <a:lnTo>
                    <a:pt x="89" y="365"/>
                  </a:lnTo>
                  <a:lnTo>
                    <a:pt x="85" y="361"/>
                  </a:lnTo>
                  <a:lnTo>
                    <a:pt x="74" y="377"/>
                  </a:lnTo>
                  <a:lnTo>
                    <a:pt x="71" y="377"/>
                  </a:lnTo>
                  <a:lnTo>
                    <a:pt x="69" y="395"/>
                  </a:lnTo>
                  <a:lnTo>
                    <a:pt x="63" y="401"/>
                  </a:lnTo>
                  <a:lnTo>
                    <a:pt x="67" y="421"/>
                  </a:lnTo>
                  <a:lnTo>
                    <a:pt x="71" y="424"/>
                  </a:lnTo>
                  <a:lnTo>
                    <a:pt x="76" y="432"/>
                  </a:lnTo>
                  <a:lnTo>
                    <a:pt x="82" y="435"/>
                  </a:lnTo>
                  <a:lnTo>
                    <a:pt x="82" y="442"/>
                  </a:lnTo>
                  <a:lnTo>
                    <a:pt x="89" y="439"/>
                  </a:lnTo>
                  <a:lnTo>
                    <a:pt x="91" y="450"/>
                  </a:lnTo>
                  <a:lnTo>
                    <a:pt x="96" y="453"/>
                  </a:lnTo>
                  <a:lnTo>
                    <a:pt x="100" y="477"/>
                  </a:lnTo>
                  <a:lnTo>
                    <a:pt x="91" y="513"/>
                  </a:lnTo>
                  <a:lnTo>
                    <a:pt x="78" y="520"/>
                  </a:lnTo>
                  <a:lnTo>
                    <a:pt x="78" y="560"/>
                  </a:lnTo>
                  <a:lnTo>
                    <a:pt x="82" y="560"/>
                  </a:lnTo>
                  <a:lnTo>
                    <a:pt x="96" y="542"/>
                  </a:lnTo>
                  <a:lnTo>
                    <a:pt x="100" y="529"/>
                  </a:lnTo>
                  <a:lnTo>
                    <a:pt x="107" y="531"/>
                  </a:lnTo>
                  <a:lnTo>
                    <a:pt x="123" y="529"/>
                  </a:lnTo>
                  <a:lnTo>
                    <a:pt x="132" y="518"/>
                  </a:lnTo>
                  <a:lnTo>
                    <a:pt x="137" y="518"/>
                  </a:lnTo>
                  <a:lnTo>
                    <a:pt x="150" y="507"/>
                  </a:lnTo>
                  <a:lnTo>
                    <a:pt x="168" y="502"/>
                  </a:lnTo>
                  <a:lnTo>
                    <a:pt x="177" y="497"/>
                  </a:lnTo>
                  <a:lnTo>
                    <a:pt x="184" y="488"/>
                  </a:lnTo>
                  <a:lnTo>
                    <a:pt x="184" y="513"/>
                  </a:lnTo>
                  <a:lnTo>
                    <a:pt x="181" y="515"/>
                  </a:lnTo>
                  <a:lnTo>
                    <a:pt x="174" y="515"/>
                  </a:lnTo>
                  <a:lnTo>
                    <a:pt x="166" y="515"/>
                  </a:lnTo>
                  <a:lnTo>
                    <a:pt x="159" y="531"/>
                  </a:lnTo>
                  <a:lnTo>
                    <a:pt x="161" y="540"/>
                  </a:lnTo>
                  <a:lnTo>
                    <a:pt x="146" y="542"/>
                  </a:lnTo>
                  <a:lnTo>
                    <a:pt x="137" y="547"/>
                  </a:lnTo>
                  <a:lnTo>
                    <a:pt x="136" y="544"/>
                  </a:lnTo>
                  <a:lnTo>
                    <a:pt x="130" y="565"/>
                  </a:lnTo>
                  <a:lnTo>
                    <a:pt x="101" y="572"/>
                  </a:lnTo>
                  <a:lnTo>
                    <a:pt x="107" y="576"/>
                  </a:lnTo>
                  <a:lnTo>
                    <a:pt x="105" y="581"/>
                  </a:lnTo>
                  <a:lnTo>
                    <a:pt x="91" y="589"/>
                  </a:lnTo>
                  <a:lnTo>
                    <a:pt x="85" y="607"/>
                  </a:lnTo>
                  <a:lnTo>
                    <a:pt x="78" y="605"/>
                  </a:lnTo>
                  <a:lnTo>
                    <a:pt x="82" y="619"/>
                  </a:lnTo>
                  <a:lnTo>
                    <a:pt x="62" y="639"/>
                  </a:lnTo>
                  <a:lnTo>
                    <a:pt x="58" y="636"/>
                  </a:lnTo>
                  <a:lnTo>
                    <a:pt x="31" y="652"/>
                  </a:lnTo>
                  <a:lnTo>
                    <a:pt x="31" y="666"/>
                  </a:lnTo>
                  <a:lnTo>
                    <a:pt x="20" y="686"/>
                  </a:lnTo>
                  <a:lnTo>
                    <a:pt x="2" y="695"/>
                  </a:lnTo>
                  <a:lnTo>
                    <a:pt x="2" y="713"/>
                  </a:lnTo>
                  <a:lnTo>
                    <a:pt x="0" y="724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1" name="Freeform 101"/>
            <p:cNvSpPr>
              <a:spLocks noChangeAspect="1"/>
            </p:cNvSpPr>
            <p:nvPr/>
          </p:nvSpPr>
          <p:spPr bwMode="auto">
            <a:xfrm>
              <a:off x="4554169" y="3781845"/>
              <a:ext cx="825601" cy="752060"/>
            </a:xfrm>
            <a:custGeom>
              <a:avLst/>
              <a:gdLst>
                <a:gd name="T0" fmla="*/ 2147483647 w 1000"/>
                <a:gd name="T1" fmla="*/ 2147483647 h 1076"/>
                <a:gd name="T2" fmla="*/ 2147483647 w 1000"/>
                <a:gd name="T3" fmla="*/ 2147483647 h 1076"/>
                <a:gd name="T4" fmla="*/ 2147483647 w 1000"/>
                <a:gd name="T5" fmla="*/ 2147483647 h 1076"/>
                <a:gd name="T6" fmla="*/ 2147483647 w 1000"/>
                <a:gd name="T7" fmla="*/ 2147483647 h 1076"/>
                <a:gd name="T8" fmla="*/ 2147483647 w 1000"/>
                <a:gd name="T9" fmla="*/ 2147483647 h 1076"/>
                <a:gd name="T10" fmla="*/ 2147483647 w 1000"/>
                <a:gd name="T11" fmla="*/ 2147483647 h 1076"/>
                <a:gd name="T12" fmla="*/ 2147483647 w 1000"/>
                <a:gd name="T13" fmla="*/ 2147483647 h 1076"/>
                <a:gd name="T14" fmla="*/ 2147483647 w 1000"/>
                <a:gd name="T15" fmla="*/ 2147483647 h 1076"/>
                <a:gd name="T16" fmla="*/ 2147483647 w 1000"/>
                <a:gd name="T17" fmla="*/ 2147483647 h 1076"/>
                <a:gd name="T18" fmla="*/ 2147483647 w 1000"/>
                <a:gd name="T19" fmla="*/ 2147483647 h 1076"/>
                <a:gd name="T20" fmla="*/ 2147483647 w 1000"/>
                <a:gd name="T21" fmla="*/ 2147483647 h 1076"/>
                <a:gd name="T22" fmla="*/ 2147483647 w 1000"/>
                <a:gd name="T23" fmla="*/ 0 h 1076"/>
                <a:gd name="T24" fmla="*/ 2147483647 w 1000"/>
                <a:gd name="T25" fmla="*/ 346785890 h 1076"/>
                <a:gd name="T26" fmla="*/ 2147483647 w 1000"/>
                <a:gd name="T27" fmla="*/ 2147483647 h 1076"/>
                <a:gd name="T28" fmla="*/ 2147483647 w 1000"/>
                <a:gd name="T29" fmla="*/ 2147483647 h 1076"/>
                <a:gd name="T30" fmla="*/ 2147483647 w 1000"/>
                <a:gd name="T31" fmla="*/ 2147483647 h 1076"/>
                <a:gd name="T32" fmla="*/ 2147483647 w 1000"/>
                <a:gd name="T33" fmla="*/ 2147483647 h 1076"/>
                <a:gd name="T34" fmla="*/ 2147483647 w 1000"/>
                <a:gd name="T35" fmla="*/ 2147483647 h 1076"/>
                <a:gd name="T36" fmla="*/ 2147483647 w 1000"/>
                <a:gd name="T37" fmla="*/ 2147483647 h 1076"/>
                <a:gd name="T38" fmla="*/ 2147483647 w 1000"/>
                <a:gd name="T39" fmla="*/ 2147483647 h 1076"/>
                <a:gd name="T40" fmla="*/ 2147483647 w 1000"/>
                <a:gd name="T41" fmla="*/ 2147483647 h 1076"/>
                <a:gd name="T42" fmla="*/ 2147483647 w 1000"/>
                <a:gd name="T43" fmla="*/ 2147483647 h 1076"/>
                <a:gd name="T44" fmla="*/ 2147483647 w 1000"/>
                <a:gd name="T45" fmla="*/ 2147483647 h 1076"/>
                <a:gd name="T46" fmla="*/ 2147483647 w 1000"/>
                <a:gd name="T47" fmla="*/ 2147483647 h 1076"/>
                <a:gd name="T48" fmla="*/ 2147483647 w 1000"/>
                <a:gd name="T49" fmla="*/ 2147483647 h 1076"/>
                <a:gd name="T50" fmla="*/ 2147483647 w 1000"/>
                <a:gd name="T51" fmla="*/ 2147483647 h 1076"/>
                <a:gd name="T52" fmla="*/ 2147483647 w 1000"/>
                <a:gd name="T53" fmla="*/ 2147483647 h 1076"/>
                <a:gd name="T54" fmla="*/ 2147483647 w 1000"/>
                <a:gd name="T55" fmla="*/ 2147483647 h 1076"/>
                <a:gd name="T56" fmla="*/ 2147483647 w 1000"/>
                <a:gd name="T57" fmla="*/ 2147483647 h 1076"/>
                <a:gd name="T58" fmla="*/ 2147483647 w 1000"/>
                <a:gd name="T59" fmla="*/ 2147483647 h 1076"/>
                <a:gd name="T60" fmla="*/ 2147483647 w 1000"/>
                <a:gd name="T61" fmla="*/ 2147483647 h 1076"/>
                <a:gd name="T62" fmla="*/ 2147483647 w 1000"/>
                <a:gd name="T63" fmla="*/ 2147483647 h 1076"/>
                <a:gd name="T64" fmla="*/ 2147483647 w 1000"/>
                <a:gd name="T65" fmla="*/ 2147483647 h 1076"/>
                <a:gd name="T66" fmla="*/ 2147483647 w 1000"/>
                <a:gd name="T67" fmla="*/ 2147483647 h 1076"/>
                <a:gd name="T68" fmla="*/ 2147483647 w 1000"/>
                <a:gd name="T69" fmla="*/ 2147483647 h 1076"/>
                <a:gd name="T70" fmla="*/ 2147483647 w 1000"/>
                <a:gd name="T71" fmla="*/ 2147483647 h 1076"/>
                <a:gd name="T72" fmla="*/ 2147483647 w 1000"/>
                <a:gd name="T73" fmla="*/ 2147483647 h 1076"/>
                <a:gd name="T74" fmla="*/ 2147483647 w 1000"/>
                <a:gd name="T75" fmla="*/ 2147483647 h 1076"/>
                <a:gd name="T76" fmla="*/ 2147483647 w 1000"/>
                <a:gd name="T77" fmla="*/ 2147483647 h 1076"/>
                <a:gd name="T78" fmla="*/ 2147483647 w 1000"/>
                <a:gd name="T79" fmla="*/ 2147483647 h 1076"/>
                <a:gd name="T80" fmla="*/ 2147483647 w 1000"/>
                <a:gd name="T81" fmla="*/ 2147483647 h 1076"/>
                <a:gd name="T82" fmla="*/ 2147483647 w 1000"/>
                <a:gd name="T83" fmla="*/ 2147483647 h 1076"/>
                <a:gd name="T84" fmla="*/ 2147483647 w 1000"/>
                <a:gd name="T85" fmla="*/ 2147483647 h 1076"/>
                <a:gd name="T86" fmla="*/ 2147483647 w 1000"/>
                <a:gd name="T87" fmla="*/ 2147483647 h 1076"/>
                <a:gd name="T88" fmla="*/ 2147483647 w 1000"/>
                <a:gd name="T89" fmla="*/ 2147483647 h 1076"/>
                <a:gd name="T90" fmla="*/ 2147483647 w 1000"/>
                <a:gd name="T91" fmla="*/ 2147483647 h 1076"/>
                <a:gd name="T92" fmla="*/ 2147483647 w 1000"/>
                <a:gd name="T93" fmla="*/ 2147483647 h 1076"/>
                <a:gd name="T94" fmla="*/ 2147483647 w 1000"/>
                <a:gd name="T95" fmla="*/ 2147483647 h 1076"/>
                <a:gd name="T96" fmla="*/ 2147483647 w 1000"/>
                <a:gd name="T97" fmla="*/ 2147483647 h 1076"/>
                <a:gd name="T98" fmla="*/ 2147483647 w 1000"/>
                <a:gd name="T99" fmla="*/ 2147483647 h 1076"/>
                <a:gd name="T100" fmla="*/ 2147483647 w 1000"/>
                <a:gd name="T101" fmla="*/ 2147483647 h 1076"/>
                <a:gd name="T102" fmla="*/ 2147483647 w 1000"/>
                <a:gd name="T103" fmla="*/ 2147483647 h 1076"/>
                <a:gd name="T104" fmla="*/ 2147483647 w 1000"/>
                <a:gd name="T105" fmla="*/ 2147483647 h 1076"/>
                <a:gd name="T106" fmla="*/ 2147483647 w 1000"/>
                <a:gd name="T107" fmla="*/ 2147483647 h 1076"/>
                <a:gd name="T108" fmla="*/ 2147483647 w 1000"/>
                <a:gd name="T109" fmla="*/ 2147483647 h 1076"/>
                <a:gd name="T110" fmla="*/ 2147483647 w 1000"/>
                <a:gd name="T111" fmla="*/ 2147483647 h 1076"/>
                <a:gd name="T112" fmla="*/ 2147483647 w 1000"/>
                <a:gd name="T113" fmla="*/ 2147483647 h 1076"/>
                <a:gd name="T114" fmla="*/ 2147483647 w 1000"/>
                <a:gd name="T115" fmla="*/ 2147483647 h 1076"/>
                <a:gd name="T116" fmla="*/ 2147483647 w 1000"/>
                <a:gd name="T117" fmla="*/ 2147483647 h 10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0"/>
                <a:gd name="T178" fmla="*/ 0 h 1076"/>
                <a:gd name="T179" fmla="*/ 1000 w 1000"/>
                <a:gd name="T180" fmla="*/ 1076 h 10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0" h="1076">
                  <a:moveTo>
                    <a:pt x="0" y="408"/>
                  </a:moveTo>
                  <a:lnTo>
                    <a:pt x="0" y="399"/>
                  </a:lnTo>
                  <a:lnTo>
                    <a:pt x="16" y="399"/>
                  </a:lnTo>
                  <a:lnTo>
                    <a:pt x="23" y="403"/>
                  </a:lnTo>
                  <a:lnTo>
                    <a:pt x="31" y="399"/>
                  </a:lnTo>
                  <a:lnTo>
                    <a:pt x="45" y="405"/>
                  </a:lnTo>
                  <a:lnTo>
                    <a:pt x="67" y="403"/>
                  </a:lnTo>
                  <a:lnTo>
                    <a:pt x="74" y="392"/>
                  </a:lnTo>
                  <a:lnTo>
                    <a:pt x="79" y="390"/>
                  </a:lnTo>
                  <a:lnTo>
                    <a:pt x="96" y="390"/>
                  </a:lnTo>
                  <a:lnTo>
                    <a:pt x="99" y="387"/>
                  </a:lnTo>
                  <a:lnTo>
                    <a:pt x="103" y="376"/>
                  </a:lnTo>
                  <a:lnTo>
                    <a:pt x="105" y="374"/>
                  </a:lnTo>
                  <a:lnTo>
                    <a:pt x="106" y="380"/>
                  </a:lnTo>
                  <a:lnTo>
                    <a:pt x="110" y="381"/>
                  </a:lnTo>
                  <a:lnTo>
                    <a:pt x="116" y="374"/>
                  </a:lnTo>
                  <a:lnTo>
                    <a:pt x="128" y="369"/>
                  </a:lnTo>
                  <a:lnTo>
                    <a:pt x="141" y="356"/>
                  </a:lnTo>
                  <a:lnTo>
                    <a:pt x="150" y="358"/>
                  </a:lnTo>
                  <a:lnTo>
                    <a:pt x="157" y="356"/>
                  </a:lnTo>
                  <a:lnTo>
                    <a:pt x="161" y="356"/>
                  </a:lnTo>
                  <a:lnTo>
                    <a:pt x="168" y="351"/>
                  </a:lnTo>
                  <a:lnTo>
                    <a:pt x="190" y="351"/>
                  </a:lnTo>
                  <a:lnTo>
                    <a:pt x="197" y="347"/>
                  </a:lnTo>
                  <a:lnTo>
                    <a:pt x="202" y="347"/>
                  </a:lnTo>
                  <a:lnTo>
                    <a:pt x="204" y="345"/>
                  </a:lnTo>
                  <a:lnTo>
                    <a:pt x="206" y="340"/>
                  </a:lnTo>
                  <a:lnTo>
                    <a:pt x="220" y="324"/>
                  </a:lnTo>
                  <a:lnTo>
                    <a:pt x="218" y="320"/>
                  </a:lnTo>
                  <a:lnTo>
                    <a:pt x="240" y="306"/>
                  </a:lnTo>
                  <a:lnTo>
                    <a:pt x="242" y="300"/>
                  </a:lnTo>
                  <a:lnTo>
                    <a:pt x="256" y="296"/>
                  </a:lnTo>
                  <a:lnTo>
                    <a:pt x="258" y="296"/>
                  </a:lnTo>
                  <a:lnTo>
                    <a:pt x="267" y="296"/>
                  </a:lnTo>
                  <a:lnTo>
                    <a:pt x="267" y="293"/>
                  </a:lnTo>
                  <a:lnTo>
                    <a:pt x="271" y="296"/>
                  </a:lnTo>
                  <a:lnTo>
                    <a:pt x="273" y="291"/>
                  </a:lnTo>
                  <a:lnTo>
                    <a:pt x="271" y="277"/>
                  </a:lnTo>
                  <a:lnTo>
                    <a:pt x="267" y="275"/>
                  </a:lnTo>
                  <a:lnTo>
                    <a:pt x="273" y="259"/>
                  </a:lnTo>
                  <a:lnTo>
                    <a:pt x="271" y="246"/>
                  </a:lnTo>
                  <a:lnTo>
                    <a:pt x="271" y="244"/>
                  </a:lnTo>
                  <a:lnTo>
                    <a:pt x="291" y="248"/>
                  </a:lnTo>
                  <a:lnTo>
                    <a:pt x="294" y="248"/>
                  </a:lnTo>
                  <a:lnTo>
                    <a:pt x="291" y="251"/>
                  </a:lnTo>
                  <a:lnTo>
                    <a:pt x="294" y="253"/>
                  </a:lnTo>
                  <a:lnTo>
                    <a:pt x="305" y="248"/>
                  </a:lnTo>
                  <a:lnTo>
                    <a:pt x="305" y="251"/>
                  </a:lnTo>
                  <a:lnTo>
                    <a:pt x="305" y="253"/>
                  </a:lnTo>
                  <a:lnTo>
                    <a:pt x="310" y="257"/>
                  </a:lnTo>
                  <a:lnTo>
                    <a:pt x="318" y="253"/>
                  </a:lnTo>
                  <a:lnTo>
                    <a:pt x="320" y="251"/>
                  </a:lnTo>
                  <a:lnTo>
                    <a:pt x="343" y="253"/>
                  </a:lnTo>
                  <a:lnTo>
                    <a:pt x="357" y="253"/>
                  </a:lnTo>
                  <a:lnTo>
                    <a:pt x="356" y="248"/>
                  </a:lnTo>
                  <a:lnTo>
                    <a:pt x="363" y="246"/>
                  </a:lnTo>
                  <a:lnTo>
                    <a:pt x="366" y="253"/>
                  </a:lnTo>
                  <a:lnTo>
                    <a:pt x="379" y="257"/>
                  </a:lnTo>
                  <a:lnTo>
                    <a:pt x="383" y="257"/>
                  </a:lnTo>
                  <a:lnTo>
                    <a:pt x="383" y="251"/>
                  </a:lnTo>
                  <a:lnTo>
                    <a:pt x="386" y="248"/>
                  </a:lnTo>
                  <a:lnTo>
                    <a:pt x="395" y="246"/>
                  </a:lnTo>
                  <a:lnTo>
                    <a:pt x="404" y="246"/>
                  </a:lnTo>
                  <a:lnTo>
                    <a:pt x="406" y="241"/>
                  </a:lnTo>
                  <a:lnTo>
                    <a:pt x="417" y="235"/>
                  </a:lnTo>
                  <a:lnTo>
                    <a:pt x="417" y="224"/>
                  </a:lnTo>
                  <a:lnTo>
                    <a:pt x="424" y="222"/>
                  </a:lnTo>
                  <a:lnTo>
                    <a:pt x="433" y="228"/>
                  </a:lnTo>
                  <a:lnTo>
                    <a:pt x="439" y="228"/>
                  </a:lnTo>
                  <a:lnTo>
                    <a:pt x="442" y="221"/>
                  </a:lnTo>
                  <a:lnTo>
                    <a:pt x="450" y="212"/>
                  </a:lnTo>
                  <a:lnTo>
                    <a:pt x="450" y="210"/>
                  </a:lnTo>
                  <a:lnTo>
                    <a:pt x="455" y="204"/>
                  </a:lnTo>
                  <a:lnTo>
                    <a:pt x="459" y="201"/>
                  </a:lnTo>
                  <a:lnTo>
                    <a:pt x="462" y="206"/>
                  </a:lnTo>
                  <a:lnTo>
                    <a:pt x="464" y="204"/>
                  </a:lnTo>
                  <a:lnTo>
                    <a:pt x="464" y="194"/>
                  </a:lnTo>
                  <a:lnTo>
                    <a:pt x="471" y="197"/>
                  </a:lnTo>
                  <a:lnTo>
                    <a:pt x="473" y="194"/>
                  </a:lnTo>
                  <a:lnTo>
                    <a:pt x="478" y="188"/>
                  </a:lnTo>
                  <a:lnTo>
                    <a:pt x="489" y="186"/>
                  </a:lnTo>
                  <a:lnTo>
                    <a:pt x="502" y="157"/>
                  </a:lnTo>
                  <a:lnTo>
                    <a:pt x="511" y="159"/>
                  </a:lnTo>
                  <a:lnTo>
                    <a:pt x="513" y="157"/>
                  </a:lnTo>
                  <a:lnTo>
                    <a:pt x="505" y="121"/>
                  </a:lnTo>
                  <a:lnTo>
                    <a:pt x="511" y="118"/>
                  </a:lnTo>
                  <a:lnTo>
                    <a:pt x="516" y="118"/>
                  </a:lnTo>
                  <a:lnTo>
                    <a:pt x="513" y="83"/>
                  </a:lnTo>
                  <a:lnTo>
                    <a:pt x="520" y="83"/>
                  </a:lnTo>
                  <a:lnTo>
                    <a:pt x="518" y="49"/>
                  </a:lnTo>
                  <a:lnTo>
                    <a:pt x="524" y="49"/>
                  </a:lnTo>
                  <a:lnTo>
                    <a:pt x="524" y="46"/>
                  </a:lnTo>
                  <a:lnTo>
                    <a:pt x="516" y="47"/>
                  </a:lnTo>
                  <a:lnTo>
                    <a:pt x="520" y="35"/>
                  </a:lnTo>
                  <a:lnTo>
                    <a:pt x="520" y="26"/>
                  </a:lnTo>
                  <a:lnTo>
                    <a:pt x="525" y="0"/>
                  </a:lnTo>
                  <a:lnTo>
                    <a:pt x="543" y="8"/>
                  </a:lnTo>
                  <a:lnTo>
                    <a:pt x="549" y="2"/>
                  </a:lnTo>
                  <a:lnTo>
                    <a:pt x="554" y="6"/>
                  </a:lnTo>
                  <a:lnTo>
                    <a:pt x="556" y="8"/>
                  </a:lnTo>
                  <a:lnTo>
                    <a:pt x="561" y="2"/>
                  </a:lnTo>
                  <a:lnTo>
                    <a:pt x="565" y="11"/>
                  </a:lnTo>
                  <a:lnTo>
                    <a:pt x="563" y="2"/>
                  </a:lnTo>
                  <a:lnTo>
                    <a:pt x="570" y="2"/>
                  </a:lnTo>
                  <a:lnTo>
                    <a:pt x="572" y="13"/>
                  </a:lnTo>
                  <a:lnTo>
                    <a:pt x="581" y="18"/>
                  </a:lnTo>
                  <a:lnTo>
                    <a:pt x="589" y="17"/>
                  </a:lnTo>
                  <a:lnTo>
                    <a:pt x="599" y="22"/>
                  </a:lnTo>
                  <a:lnTo>
                    <a:pt x="603" y="22"/>
                  </a:lnTo>
                  <a:lnTo>
                    <a:pt x="612" y="24"/>
                  </a:lnTo>
                  <a:lnTo>
                    <a:pt x="623" y="24"/>
                  </a:lnTo>
                  <a:lnTo>
                    <a:pt x="646" y="40"/>
                  </a:lnTo>
                  <a:lnTo>
                    <a:pt x="654" y="40"/>
                  </a:lnTo>
                  <a:lnTo>
                    <a:pt x="661" y="47"/>
                  </a:lnTo>
                  <a:lnTo>
                    <a:pt x="681" y="42"/>
                  </a:lnTo>
                  <a:lnTo>
                    <a:pt x="688" y="47"/>
                  </a:lnTo>
                  <a:lnTo>
                    <a:pt x="704" y="42"/>
                  </a:lnTo>
                  <a:lnTo>
                    <a:pt x="715" y="64"/>
                  </a:lnTo>
                  <a:lnTo>
                    <a:pt x="724" y="58"/>
                  </a:lnTo>
                  <a:lnTo>
                    <a:pt x="735" y="35"/>
                  </a:lnTo>
                  <a:lnTo>
                    <a:pt x="740" y="35"/>
                  </a:lnTo>
                  <a:lnTo>
                    <a:pt x="742" y="29"/>
                  </a:lnTo>
                  <a:lnTo>
                    <a:pt x="753" y="29"/>
                  </a:lnTo>
                  <a:lnTo>
                    <a:pt x="760" y="26"/>
                  </a:lnTo>
                  <a:lnTo>
                    <a:pt x="773" y="55"/>
                  </a:lnTo>
                  <a:lnTo>
                    <a:pt x="787" y="40"/>
                  </a:lnTo>
                  <a:lnTo>
                    <a:pt x="793" y="40"/>
                  </a:lnTo>
                  <a:lnTo>
                    <a:pt x="800" y="31"/>
                  </a:lnTo>
                  <a:lnTo>
                    <a:pt x="802" y="35"/>
                  </a:lnTo>
                  <a:lnTo>
                    <a:pt x="793" y="71"/>
                  </a:lnTo>
                  <a:lnTo>
                    <a:pt x="780" y="78"/>
                  </a:lnTo>
                  <a:lnTo>
                    <a:pt x="780" y="118"/>
                  </a:lnTo>
                  <a:lnTo>
                    <a:pt x="784" y="118"/>
                  </a:lnTo>
                  <a:lnTo>
                    <a:pt x="798" y="100"/>
                  </a:lnTo>
                  <a:lnTo>
                    <a:pt x="802" y="87"/>
                  </a:lnTo>
                  <a:lnTo>
                    <a:pt x="809" y="89"/>
                  </a:lnTo>
                  <a:lnTo>
                    <a:pt x="825" y="87"/>
                  </a:lnTo>
                  <a:lnTo>
                    <a:pt x="834" y="76"/>
                  </a:lnTo>
                  <a:lnTo>
                    <a:pt x="839" y="76"/>
                  </a:lnTo>
                  <a:lnTo>
                    <a:pt x="852" y="65"/>
                  </a:lnTo>
                  <a:lnTo>
                    <a:pt x="870" y="60"/>
                  </a:lnTo>
                  <a:lnTo>
                    <a:pt x="879" y="55"/>
                  </a:lnTo>
                  <a:lnTo>
                    <a:pt x="886" y="46"/>
                  </a:lnTo>
                  <a:lnTo>
                    <a:pt x="886" y="71"/>
                  </a:lnTo>
                  <a:lnTo>
                    <a:pt x="883" y="73"/>
                  </a:lnTo>
                  <a:lnTo>
                    <a:pt x="876" y="73"/>
                  </a:lnTo>
                  <a:lnTo>
                    <a:pt x="868" y="73"/>
                  </a:lnTo>
                  <a:lnTo>
                    <a:pt x="861" y="89"/>
                  </a:lnTo>
                  <a:lnTo>
                    <a:pt x="863" y="98"/>
                  </a:lnTo>
                  <a:lnTo>
                    <a:pt x="848" y="100"/>
                  </a:lnTo>
                  <a:lnTo>
                    <a:pt x="839" y="105"/>
                  </a:lnTo>
                  <a:lnTo>
                    <a:pt x="838" y="102"/>
                  </a:lnTo>
                  <a:lnTo>
                    <a:pt x="832" y="123"/>
                  </a:lnTo>
                  <a:lnTo>
                    <a:pt x="803" y="130"/>
                  </a:lnTo>
                  <a:lnTo>
                    <a:pt x="809" y="134"/>
                  </a:lnTo>
                  <a:lnTo>
                    <a:pt x="807" y="139"/>
                  </a:lnTo>
                  <a:lnTo>
                    <a:pt x="793" y="147"/>
                  </a:lnTo>
                  <a:lnTo>
                    <a:pt x="787" y="165"/>
                  </a:lnTo>
                  <a:lnTo>
                    <a:pt x="780" y="163"/>
                  </a:lnTo>
                  <a:lnTo>
                    <a:pt x="784" y="177"/>
                  </a:lnTo>
                  <a:lnTo>
                    <a:pt x="764" y="197"/>
                  </a:lnTo>
                  <a:lnTo>
                    <a:pt x="760" y="194"/>
                  </a:lnTo>
                  <a:lnTo>
                    <a:pt x="733" y="210"/>
                  </a:lnTo>
                  <a:lnTo>
                    <a:pt x="733" y="224"/>
                  </a:lnTo>
                  <a:lnTo>
                    <a:pt x="722" y="244"/>
                  </a:lnTo>
                  <a:lnTo>
                    <a:pt x="704" y="253"/>
                  </a:lnTo>
                  <a:lnTo>
                    <a:pt x="704" y="271"/>
                  </a:lnTo>
                  <a:lnTo>
                    <a:pt x="702" y="282"/>
                  </a:lnTo>
                  <a:lnTo>
                    <a:pt x="702" y="291"/>
                  </a:lnTo>
                  <a:lnTo>
                    <a:pt x="719" y="293"/>
                  </a:lnTo>
                  <a:lnTo>
                    <a:pt x="722" y="298"/>
                  </a:lnTo>
                  <a:lnTo>
                    <a:pt x="724" y="296"/>
                  </a:lnTo>
                  <a:lnTo>
                    <a:pt x="729" y="293"/>
                  </a:lnTo>
                  <a:lnTo>
                    <a:pt x="738" y="298"/>
                  </a:lnTo>
                  <a:lnTo>
                    <a:pt x="738" y="293"/>
                  </a:lnTo>
                  <a:lnTo>
                    <a:pt x="753" y="291"/>
                  </a:lnTo>
                  <a:lnTo>
                    <a:pt x="753" y="293"/>
                  </a:lnTo>
                  <a:lnTo>
                    <a:pt x="765" y="298"/>
                  </a:lnTo>
                  <a:lnTo>
                    <a:pt x="765" y="309"/>
                  </a:lnTo>
                  <a:lnTo>
                    <a:pt x="773" y="309"/>
                  </a:lnTo>
                  <a:lnTo>
                    <a:pt x="773" y="322"/>
                  </a:lnTo>
                  <a:lnTo>
                    <a:pt x="784" y="320"/>
                  </a:lnTo>
                  <a:lnTo>
                    <a:pt x="798" y="327"/>
                  </a:lnTo>
                  <a:lnTo>
                    <a:pt x="803" y="343"/>
                  </a:lnTo>
                  <a:lnTo>
                    <a:pt x="802" y="347"/>
                  </a:lnTo>
                  <a:lnTo>
                    <a:pt x="803" y="351"/>
                  </a:lnTo>
                  <a:lnTo>
                    <a:pt x="807" y="361"/>
                  </a:lnTo>
                  <a:lnTo>
                    <a:pt x="809" y="363"/>
                  </a:lnTo>
                  <a:lnTo>
                    <a:pt x="809" y="369"/>
                  </a:lnTo>
                  <a:lnTo>
                    <a:pt x="811" y="369"/>
                  </a:lnTo>
                  <a:lnTo>
                    <a:pt x="821" y="381"/>
                  </a:lnTo>
                  <a:lnTo>
                    <a:pt x="829" y="381"/>
                  </a:lnTo>
                  <a:lnTo>
                    <a:pt x="834" y="380"/>
                  </a:lnTo>
                  <a:lnTo>
                    <a:pt x="845" y="380"/>
                  </a:lnTo>
                  <a:lnTo>
                    <a:pt x="847" y="374"/>
                  </a:lnTo>
                  <a:lnTo>
                    <a:pt x="865" y="381"/>
                  </a:lnTo>
                  <a:lnTo>
                    <a:pt x="886" y="374"/>
                  </a:lnTo>
                  <a:lnTo>
                    <a:pt x="894" y="367"/>
                  </a:lnTo>
                  <a:lnTo>
                    <a:pt x="899" y="369"/>
                  </a:lnTo>
                  <a:lnTo>
                    <a:pt x="906" y="369"/>
                  </a:lnTo>
                  <a:lnTo>
                    <a:pt x="915" y="380"/>
                  </a:lnTo>
                  <a:lnTo>
                    <a:pt x="924" y="376"/>
                  </a:lnTo>
                  <a:lnTo>
                    <a:pt x="924" y="392"/>
                  </a:lnTo>
                  <a:lnTo>
                    <a:pt x="923" y="398"/>
                  </a:lnTo>
                  <a:lnTo>
                    <a:pt x="923" y="408"/>
                  </a:lnTo>
                  <a:lnTo>
                    <a:pt x="928" y="410"/>
                  </a:lnTo>
                  <a:lnTo>
                    <a:pt x="928" y="416"/>
                  </a:lnTo>
                  <a:lnTo>
                    <a:pt x="932" y="419"/>
                  </a:lnTo>
                  <a:lnTo>
                    <a:pt x="941" y="419"/>
                  </a:lnTo>
                  <a:lnTo>
                    <a:pt x="953" y="428"/>
                  </a:lnTo>
                  <a:lnTo>
                    <a:pt x="953" y="437"/>
                  </a:lnTo>
                  <a:lnTo>
                    <a:pt x="959" y="434"/>
                  </a:lnTo>
                  <a:lnTo>
                    <a:pt x="962" y="437"/>
                  </a:lnTo>
                  <a:lnTo>
                    <a:pt x="968" y="434"/>
                  </a:lnTo>
                  <a:lnTo>
                    <a:pt x="968" y="437"/>
                  </a:lnTo>
                  <a:lnTo>
                    <a:pt x="975" y="432"/>
                  </a:lnTo>
                  <a:lnTo>
                    <a:pt x="982" y="432"/>
                  </a:lnTo>
                  <a:lnTo>
                    <a:pt x="986" y="434"/>
                  </a:lnTo>
                  <a:lnTo>
                    <a:pt x="984" y="443"/>
                  </a:lnTo>
                  <a:lnTo>
                    <a:pt x="984" y="457"/>
                  </a:lnTo>
                  <a:lnTo>
                    <a:pt x="982" y="470"/>
                  </a:lnTo>
                  <a:lnTo>
                    <a:pt x="989" y="475"/>
                  </a:lnTo>
                  <a:lnTo>
                    <a:pt x="998" y="497"/>
                  </a:lnTo>
                  <a:lnTo>
                    <a:pt x="1000" y="502"/>
                  </a:lnTo>
                  <a:lnTo>
                    <a:pt x="998" y="519"/>
                  </a:lnTo>
                  <a:lnTo>
                    <a:pt x="991" y="513"/>
                  </a:lnTo>
                  <a:lnTo>
                    <a:pt x="986" y="519"/>
                  </a:lnTo>
                  <a:lnTo>
                    <a:pt x="971" y="526"/>
                  </a:lnTo>
                  <a:lnTo>
                    <a:pt x="969" y="531"/>
                  </a:lnTo>
                  <a:lnTo>
                    <a:pt x="971" y="542"/>
                  </a:lnTo>
                  <a:lnTo>
                    <a:pt x="962" y="538"/>
                  </a:lnTo>
                  <a:lnTo>
                    <a:pt x="939" y="556"/>
                  </a:lnTo>
                  <a:lnTo>
                    <a:pt x="928" y="560"/>
                  </a:lnTo>
                  <a:lnTo>
                    <a:pt x="915" y="546"/>
                  </a:lnTo>
                  <a:lnTo>
                    <a:pt x="913" y="546"/>
                  </a:lnTo>
                  <a:lnTo>
                    <a:pt x="908" y="526"/>
                  </a:lnTo>
                  <a:lnTo>
                    <a:pt x="901" y="522"/>
                  </a:lnTo>
                  <a:lnTo>
                    <a:pt x="897" y="519"/>
                  </a:lnTo>
                  <a:lnTo>
                    <a:pt x="901" y="513"/>
                  </a:lnTo>
                  <a:lnTo>
                    <a:pt x="901" y="504"/>
                  </a:lnTo>
                  <a:lnTo>
                    <a:pt x="899" y="499"/>
                  </a:lnTo>
                  <a:lnTo>
                    <a:pt x="879" y="491"/>
                  </a:lnTo>
                  <a:lnTo>
                    <a:pt x="877" y="499"/>
                  </a:lnTo>
                  <a:lnTo>
                    <a:pt x="870" y="486"/>
                  </a:lnTo>
                  <a:lnTo>
                    <a:pt x="856" y="484"/>
                  </a:lnTo>
                  <a:lnTo>
                    <a:pt x="847" y="486"/>
                  </a:lnTo>
                  <a:lnTo>
                    <a:pt x="834" y="495"/>
                  </a:lnTo>
                  <a:lnTo>
                    <a:pt x="838" y="499"/>
                  </a:lnTo>
                  <a:lnTo>
                    <a:pt x="834" y="499"/>
                  </a:lnTo>
                  <a:lnTo>
                    <a:pt x="830" y="531"/>
                  </a:lnTo>
                  <a:lnTo>
                    <a:pt x="841" y="531"/>
                  </a:lnTo>
                  <a:lnTo>
                    <a:pt x="845" y="537"/>
                  </a:lnTo>
                  <a:lnTo>
                    <a:pt x="839" y="556"/>
                  </a:lnTo>
                  <a:lnTo>
                    <a:pt x="838" y="555"/>
                  </a:lnTo>
                  <a:lnTo>
                    <a:pt x="834" y="556"/>
                  </a:lnTo>
                  <a:lnTo>
                    <a:pt x="839" y="565"/>
                  </a:lnTo>
                  <a:lnTo>
                    <a:pt x="845" y="589"/>
                  </a:lnTo>
                  <a:lnTo>
                    <a:pt x="834" y="591"/>
                  </a:lnTo>
                  <a:lnTo>
                    <a:pt x="832" y="594"/>
                  </a:lnTo>
                  <a:lnTo>
                    <a:pt x="821" y="598"/>
                  </a:lnTo>
                  <a:lnTo>
                    <a:pt x="814" y="596"/>
                  </a:lnTo>
                  <a:lnTo>
                    <a:pt x="809" y="602"/>
                  </a:lnTo>
                  <a:lnTo>
                    <a:pt x="809" y="607"/>
                  </a:lnTo>
                  <a:lnTo>
                    <a:pt x="802" y="607"/>
                  </a:lnTo>
                  <a:lnTo>
                    <a:pt x="800" y="620"/>
                  </a:lnTo>
                  <a:lnTo>
                    <a:pt x="794" y="625"/>
                  </a:lnTo>
                  <a:lnTo>
                    <a:pt x="798" y="638"/>
                  </a:lnTo>
                  <a:lnTo>
                    <a:pt x="803" y="650"/>
                  </a:lnTo>
                  <a:lnTo>
                    <a:pt x="791" y="694"/>
                  </a:lnTo>
                  <a:lnTo>
                    <a:pt x="776" y="695"/>
                  </a:lnTo>
                  <a:lnTo>
                    <a:pt x="773" y="701"/>
                  </a:lnTo>
                  <a:lnTo>
                    <a:pt x="749" y="701"/>
                  </a:lnTo>
                  <a:lnTo>
                    <a:pt x="742" y="690"/>
                  </a:lnTo>
                  <a:lnTo>
                    <a:pt x="738" y="690"/>
                  </a:lnTo>
                  <a:lnTo>
                    <a:pt x="742" y="742"/>
                  </a:lnTo>
                  <a:lnTo>
                    <a:pt x="755" y="741"/>
                  </a:lnTo>
                  <a:lnTo>
                    <a:pt x="756" y="748"/>
                  </a:lnTo>
                  <a:lnTo>
                    <a:pt x="769" y="750"/>
                  </a:lnTo>
                  <a:lnTo>
                    <a:pt x="773" y="748"/>
                  </a:lnTo>
                  <a:lnTo>
                    <a:pt x="780" y="755"/>
                  </a:lnTo>
                  <a:lnTo>
                    <a:pt x="787" y="816"/>
                  </a:lnTo>
                  <a:lnTo>
                    <a:pt x="791" y="813"/>
                  </a:lnTo>
                  <a:lnTo>
                    <a:pt x="800" y="816"/>
                  </a:lnTo>
                  <a:lnTo>
                    <a:pt x="802" y="820"/>
                  </a:lnTo>
                  <a:lnTo>
                    <a:pt x="818" y="816"/>
                  </a:lnTo>
                  <a:lnTo>
                    <a:pt x="818" y="824"/>
                  </a:lnTo>
                  <a:lnTo>
                    <a:pt x="829" y="829"/>
                  </a:lnTo>
                  <a:lnTo>
                    <a:pt x="838" y="844"/>
                  </a:lnTo>
                  <a:lnTo>
                    <a:pt x="845" y="849"/>
                  </a:lnTo>
                  <a:lnTo>
                    <a:pt x="841" y="853"/>
                  </a:lnTo>
                  <a:lnTo>
                    <a:pt x="848" y="847"/>
                  </a:lnTo>
                  <a:lnTo>
                    <a:pt x="854" y="853"/>
                  </a:lnTo>
                  <a:lnTo>
                    <a:pt x="859" y="847"/>
                  </a:lnTo>
                  <a:lnTo>
                    <a:pt x="859" y="849"/>
                  </a:lnTo>
                  <a:lnTo>
                    <a:pt x="861" y="840"/>
                  </a:lnTo>
                  <a:lnTo>
                    <a:pt x="863" y="836"/>
                  </a:lnTo>
                  <a:lnTo>
                    <a:pt x="863" y="834"/>
                  </a:lnTo>
                  <a:lnTo>
                    <a:pt x="872" y="834"/>
                  </a:lnTo>
                  <a:lnTo>
                    <a:pt x="876" y="829"/>
                  </a:lnTo>
                  <a:lnTo>
                    <a:pt x="877" y="836"/>
                  </a:lnTo>
                  <a:lnTo>
                    <a:pt x="894" y="813"/>
                  </a:lnTo>
                  <a:lnTo>
                    <a:pt x="901" y="813"/>
                  </a:lnTo>
                  <a:lnTo>
                    <a:pt x="886" y="825"/>
                  </a:lnTo>
                  <a:lnTo>
                    <a:pt x="892" y="829"/>
                  </a:lnTo>
                  <a:lnTo>
                    <a:pt x="901" y="853"/>
                  </a:lnTo>
                  <a:lnTo>
                    <a:pt x="908" y="896"/>
                  </a:lnTo>
                  <a:lnTo>
                    <a:pt x="910" y="901"/>
                  </a:lnTo>
                  <a:lnTo>
                    <a:pt x="910" y="943"/>
                  </a:lnTo>
                  <a:lnTo>
                    <a:pt x="908" y="946"/>
                  </a:lnTo>
                  <a:lnTo>
                    <a:pt x="910" y="959"/>
                  </a:lnTo>
                  <a:lnTo>
                    <a:pt x="906" y="964"/>
                  </a:lnTo>
                  <a:lnTo>
                    <a:pt x="908" y="988"/>
                  </a:lnTo>
                  <a:lnTo>
                    <a:pt x="903" y="988"/>
                  </a:lnTo>
                  <a:lnTo>
                    <a:pt x="901" y="986"/>
                  </a:lnTo>
                  <a:lnTo>
                    <a:pt x="890" y="986"/>
                  </a:lnTo>
                  <a:lnTo>
                    <a:pt x="870" y="988"/>
                  </a:lnTo>
                  <a:lnTo>
                    <a:pt x="856" y="1006"/>
                  </a:lnTo>
                  <a:lnTo>
                    <a:pt x="848" y="1010"/>
                  </a:lnTo>
                  <a:lnTo>
                    <a:pt x="841" y="1017"/>
                  </a:lnTo>
                  <a:lnTo>
                    <a:pt x="841" y="1028"/>
                  </a:lnTo>
                  <a:lnTo>
                    <a:pt x="838" y="1035"/>
                  </a:lnTo>
                  <a:lnTo>
                    <a:pt x="834" y="1040"/>
                  </a:lnTo>
                  <a:lnTo>
                    <a:pt x="829" y="1051"/>
                  </a:lnTo>
                  <a:lnTo>
                    <a:pt x="830" y="1066"/>
                  </a:lnTo>
                  <a:lnTo>
                    <a:pt x="823" y="1075"/>
                  </a:lnTo>
                  <a:lnTo>
                    <a:pt x="821" y="1071"/>
                  </a:lnTo>
                  <a:lnTo>
                    <a:pt x="811" y="1076"/>
                  </a:lnTo>
                  <a:lnTo>
                    <a:pt x="794" y="1066"/>
                  </a:lnTo>
                  <a:lnTo>
                    <a:pt x="798" y="1040"/>
                  </a:lnTo>
                  <a:lnTo>
                    <a:pt x="794" y="1040"/>
                  </a:lnTo>
                  <a:lnTo>
                    <a:pt x="787" y="1028"/>
                  </a:lnTo>
                  <a:lnTo>
                    <a:pt x="780" y="1029"/>
                  </a:lnTo>
                  <a:lnTo>
                    <a:pt x="778" y="1042"/>
                  </a:lnTo>
                  <a:lnTo>
                    <a:pt x="771" y="1051"/>
                  </a:lnTo>
                  <a:lnTo>
                    <a:pt x="764" y="1048"/>
                  </a:lnTo>
                  <a:lnTo>
                    <a:pt x="762" y="1058"/>
                  </a:lnTo>
                  <a:lnTo>
                    <a:pt x="756" y="1058"/>
                  </a:lnTo>
                  <a:lnTo>
                    <a:pt x="756" y="1053"/>
                  </a:lnTo>
                  <a:lnTo>
                    <a:pt x="733" y="1064"/>
                  </a:lnTo>
                  <a:lnTo>
                    <a:pt x="726" y="1058"/>
                  </a:lnTo>
                  <a:lnTo>
                    <a:pt x="726" y="1051"/>
                  </a:lnTo>
                  <a:lnTo>
                    <a:pt x="708" y="1046"/>
                  </a:lnTo>
                  <a:lnTo>
                    <a:pt x="702" y="1038"/>
                  </a:lnTo>
                  <a:lnTo>
                    <a:pt x="699" y="1038"/>
                  </a:lnTo>
                  <a:lnTo>
                    <a:pt x="693" y="1042"/>
                  </a:lnTo>
                  <a:lnTo>
                    <a:pt x="688" y="1042"/>
                  </a:lnTo>
                  <a:lnTo>
                    <a:pt x="686" y="1024"/>
                  </a:lnTo>
                  <a:lnTo>
                    <a:pt x="691" y="1015"/>
                  </a:lnTo>
                  <a:lnTo>
                    <a:pt x="691" y="1010"/>
                  </a:lnTo>
                  <a:lnTo>
                    <a:pt x="693" y="999"/>
                  </a:lnTo>
                  <a:lnTo>
                    <a:pt x="688" y="995"/>
                  </a:lnTo>
                  <a:lnTo>
                    <a:pt x="684" y="1004"/>
                  </a:lnTo>
                  <a:lnTo>
                    <a:pt x="681" y="999"/>
                  </a:lnTo>
                  <a:lnTo>
                    <a:pt x="677" y="1004"/>
                  </a:lnTo>
                  <a:lnTo>
                    <a:pt x="668" y="1006"/>
                  </a:lnTo>
                  <a:lnTo>
                    <a:pt x="646" y="1004"/>
                  </a:lnTo>
                  <a:lnTo>
                    <a:pt x="632" y="983"/>
                  </a:lnTo>
                  <a:lnTo>
                    <a:pt x="626" y="981"/>
                  </a:lnTo>
                  <a:lnTo>
                    <a:pt x="605" y="999"/>
                  </a:lnTo>
                  <a:lnTo>
                    <a:pt x="587" y="1004"/>
                  </a:lnTo>
                  <a:lnTo>
                    <a:pt x="585" y="995"/>
                  </a:lnTo>
                  <a:lnTo>
                    <a:pt x="589" y="986"/>
                  </a:lnTo>
                  <a:lnTo>
                    <a:pt x="585" y="977"/>
                  </a:lnTo>
                  <a:lnTo>
                    <a:pt x="578" y="986"/>
                  </a:lnTo>
                  <a:lnTo>
                    <a:pt x="574" y="972"/>
                  </a:lnTo>
                  <a:lnTo>
                    <a:pt x="565" y="966"/>
                  </a:lnTo>
                  <a:lnTo>
                    <a:pt x="563" y="963"/>
                  </a:lnTo>
                  <a:lnTo>
                    <a:pt x="558" y="959"/>
                  </a:lnTo>
                  <a:lnTo>
                    <a:pt x="554" y="952"/>
                  </a:lnTo>
                  <a:lnTo>
                    <a:pt x="561" y="943"/>
                  </a:lnTo>
                  <a:lnTo>
                    <a:pt x="551" y="936"/>
                  </a:lnTo>
                  <a:lnTo>
                    <a:pt x="554" y="934"/>
                  </a:lnTo>
                  <a:lnTo>
                    <a:pt x="551" y="925"/>
                  </a:lnTo>
                  <a:lnTo>
                    <a:pt x="556" y="928"/>
                  </a:lnTo>
                  <a:lnTo>
                    <a:pt x="563" y="912"/>
                  </a:lnTo>
                  <a:lnTo>
                    <a:pt x="558" y="907"/>
                  </a:lnTo>
                  <a:lnTo>
                    <a:pt x="556" y="892"/>
                  </a:lnTo>
                  <a:lnTo>
                    <a:pt x="561" y="872"/>
                  </a:lnTo>
                  <a:lnTo>
                    <a:pt x="556" y="872"/>
                  </a:lnTo>
                  <a:lnTo>
                    <a:pt x="556" y="867"/>
                  </a:lnTo>
                  <a:lnTo>
                    <a:pt x="549" y="858"/>
                  </a:lnTo>
                  <a:lnTo>
                    <a:pt x="549" y="863"/>
                  </a:lnTo>
                  <a:lnTo>
                    <a:pt x="538" y="860"/>
                  </a:lnTo>
                  <a:lnTo>
                    <a:pt x="531" y="872"/>
                  </a:lnTo>
                  <a:lnTo>
                    <a:pt x="527" y="872"/>
                  </a:lnTo>
                  <a:lnTo>
                    <a:pt x="525" y="878"/>
                  </a:lnTo>
                  <a:lnTo>
                    <a:pt x="513" y="883"/>
                  </a:lnTo>
                  <a:lnTo>
                    <a:pt x="504" y="896"/>
                  </a:lnTo>
                  <a:lnTo>
                    <a:pt x="486" y="883"/>
                  </a:lnTo>
                  <a:lnTo>
                    <a:pt x="489" y="883"/>
                  </a:lnTo>
                  <a:lnTo>
                    <a:pt x="473" y="863"/>
                  </a:lnTo>
                  <a:lnTo>
                    <a:pt x="466" y="863"/>
                  </a:lnTo>
                  <a:lnTo>
                    <a:pt x="457" y="872"/>
                  </a:lnTo>
                  <a:lnTo>
                    <a:pt x="435" y="865"/>
                  </a:lnTo>
                  <a:lnTo>
                    <a:pt x="433" y="876"/>
                  </a:lnTo>
                  <a:lnTo>
                    <a:pt x="421" y="871"/>
                  </a:lnTo>
                  <a:lnTo>
                    <a:pt x="419" y="876"/>
                  </a:lnTo>
                  <a:lnTo>
                    <a:pt x="413" y="871"/>
                  </a:lnTo>
                  <a:lnTo>
                    <a:pt x="395" y="881"/>
                  </a:lnTo>
                  <a:lnTo>
                    <a:pt x="365" y="871"/>
                  </a:lnTo>
                  <a:lnTo>
                    <a:pt x="356" y="876"/>
                  </a:lnTo>
                  <a:lnTo>
                    <a:pt x="345" y="883"/>
                  </a:lnTo>
                  <a:lnTo>
                    <a:pt x="334" y="878"/>
                  </a:lnTo>
                  <a:lnTo>
                    <a:pt x="327" y="889"/>
                  </a:lnTo>
                  <a:lnTo>
                    <a:pt x="321" y="889"/>
                  </a:lnTo>
                  <a:lnTo>
                    <a:pt x="309" y="876"/>
                  </a:lnTo>
                  <a:lnTo>
                    <a:pt x="305" y="871"/>
                  </a:lnTo>
                  <a:lnTo>
                    <a:pt x="298" y="876"/>
                  </a:lnTo>
                  <a:lnTo>
                    <a:pt x="283" y="865"/>
                  </a:lnTo>
                  <a:lnTo>
                    <a:pt x="280" y="854"/>
                  </a:lnTo>
                  <a:lnTo>
                    <a:pt x="273" y="860"/>
                  </a:lnTo>
                  <a:lnTo>
                    <a:pt x="265" y="854"/>
                  </a:lnTo>
                  <a:lnTo>
                    <a:pt x="264" y="847"/>
                  </a:lnTo>
                  <a:lnTo>
                    <a:pt x="253" y="849"/>
                  </a:lnTo>
                  <a:lnTo>
                    <a:pt x="233" y="836"/>
                  </a:lnTo>
                  <a:lnTo>
                    <a:pt x="227" y="829"/>
                  </a:lnTo>
                  <a:lnTo>
                    <a:pt x="218" y="825"/>
                  </a:lnTo>
                  <a:lnTo>
                    <a:pt x="213" y="829"/>
                  </a:lnTo>
                  <a:lnTo>
                    <a:pt x="211" y="820"/>
                  </a:lnTo>
                  <a:lnTo>
                    <a:pt x="202" y="831"/>
                  </a:lnTo>
                  <a:lnTo>
                    <a:pt x="195" y="825"/>
                  </a:lnTo>
                  <a:lnTo>
                    <a:pt x="195" y="818"/>
                  </a:lnTo>
                  <a:lnTo>
                    <a:pt x="179" y="797"/>
                  </a:lnTo>
                  <a:lnTo>
                    <a:pt x="182" y="797"/>
                  </a:lnTo>
                  <a:lnTo>
                    <a:pt x="182" y="789"/>
                  </a:lnTo>
                  <a:lnTo>
                    <a:pt x="175" y="795"/>
                  </a:lnTo>
                  <a:lnTo>
                    <a:pt x="166" y="777"/>
                  </a:lnTo>
                  <a:lnTo>
                    <a:pt x="161" y="777"/>
                  </a:lnTo>
                  <a:lnTo>
                    <a:pt x="152" y="764"/>
                  </a:lnTo>
                  <a:lnTo>
                    <a:pt x="150" y="766"/>
                  </a:lnTo>
                  <a:lnTo>
                    <a:pt x="143" y="741"/>
                  </a:lnTo>
                  <a:lnTo>
                    <a:pt x="137" y="737"/>
                  </a:lnTo>
                  <a:lnTo>
                    <a:pt x="128" y="737"/>
                  </a:lnTo>
                  <a:lnTo>
                    <a:pt x="130" y="732"/>
                  </a:lnTo>
                  <a:lnTo>
                    <a:pt x="135" y="730"/>
                  </a:lnTo>
                  <a:lnTo>
                    <a:pt x="123" y="714"/>
                  </a:lnTo>
                  <a:lnTo>
                    <a:pt x="114" y="708"/>
                  </a:lnTo>
                  <a:lnTo>
                    <a:pt x="110" y="712"/>
                  </a:lnTo>
                  <a:lnTo>
                    <a:pt x="112" y="706"/>
                  </a:lnTo>
                  <a:lnTo>
                    <a:pt x="103" y="694"/>
                  </a:lnTo>
                  <a:lnTo>
                    <a:pt x="106" y="668"/>
                  </a:lnTo>
                  <a:lnTo>
                    <a:pt x="103" y="661"/>
                  </a:lnTo>
                  <a:lnTo>
                    <a:pt x="106" y="641"/>
                  </a:lnTo>
                  <a:lnTo>
                    <a:pt x="99" y="620"/>
                  </a:lnTo>
                  <a:lnTo>
                    <a:pt x="90" y="612"/>
                  </a:lnTo>
                  <a:lnTo>
                    <a:pt x="83" y="612"/>
                  </a:lnTo>
                  <a:lnTo>
                    <a:pt x="76" y="602"/>
                  </a:lnTo>
                  <a:lnTo>
                    <a:pt x="76" y="596"/>
                  </a:lnTo>
                  <a:lnTo>
                    <a:pt x="67" y="575"/>
                  </a:lnTo>
                  <a:lnTo>
                    <a:pt x="60" y="575"/>
                  </a:lnTo>
                  <a:lnTo>
                    <a:pt x="49" y="565"/>
                  </a:lnTo>
                  <a:lnTo>
                    <a:pt x="41" y="565"/>
                  </a:lnTo>
                  <a:lnTo>
                    <a:pt x="36" y="560"/>
                  </a:lnTo>
                  <a:lnTo>
                    <a:pt x="36" y="555"/>
                  </a:lnTo>
                  <a:lnTo>
                    <a:pt x="41" y="555"/>
                  </a:lnTo>
                  <a:lnTo>
                    <a:pt x="43" y="546"/>
                  </a:lnTo>
                  <a:lnTo>
                    <a:pt x="49" y="544"/>
                  </a:lnTo>
                  <a:lnTo>
                    <a:pt x="49" y="538"/>
                  </a:lnTo>
                  <a:lnTo>
                    <a:pt x="45" y="538"/>
                  </a:lnTo>
                  <a:lnTo>
                    <a:pt x="41" y="526"/>
                  </a:lnTo>
                  <a:lnTo>
                    <a:pt x="36" y="526"/>
                  </a:lnTo>
                  <a:lnTo>
                    <a:pt x="36" y="515"/>
                  </a:lnTo>
                  <a:lnTo>
                    <a:pt x="43" y="504"/>
                  </a:lnTo>
                  <a:lnTo>
                    <a:pt x="43" y="499"/>
                  </a:lnTo>
                  <a:lnTo>
                    <a:pt x="43" y="497"/>
                  </a:lnTo>
                  <a:lnTo>
                    <a:pt x="13" y="479"/>
                  </a:lnTo>
                  <a:lnTo>
                    <a:pt x="13" y="473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0" y="455"/>
                  </a:lnTo>
                  <a:lnTo>
                    <a:pt x="22" y="450"/>
                  </a:lnTo>
                  <a:lnTo>
                    <a:pt x="20" y="446"/>
                  </a:lnTo>
                  <a:lnTo>
                    <a:pt x="11" y="445"/>
                  </a:lnTo>
                  <a:lnTo>
                    <a:pt x="0" y="423"/>
                  </a:lnTo>
                  <a:lnTo>
                    <a:pt x="4" y="416"/>
                  </a:lnTo>
                  <a:lnTo>
                    <a:pt x="5" y="410"/>
                  </a:lnTo>
                  <a:lnTo>
                    <a:pt x="0" y="408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2" name="Freeform 102"/>
            <p:cNvSpPr>
              <a:spLocks noChangeAspect="1"/>
            </p:cNvSpPr>
            <p:nvPr/>
          </p:nvSpPr>
          <p:spPr bwMode="auto">
            <a:xfrm>
              <a:off x="5151619" y="4022505"/>
              <a:ext cx="649653" cy="789664"/>
            </a:xfrm>
            <a:custGeom>
              <a:avLst/>
              <a:gdLst>
                <a:gd name="T0" fmla="*/ 2147483647 w 780"/>
                <a:gd name="T1" fmla="*/ 2147483647 h 1126"/>
                <a:gd name="T2" fmla="*/ 2147483647 w 780"/>
                <a:gd name="T3" fmla="*/ 2147483647 h 1126"/>
                <a:gd name="T4" fmla="*/ 2147483647 w 780"/>
                <a:gd name="T5" fmla="*/ 2147483647 h 1126"/>
                <a:gd name="T6" fmla="*/ 2147483647 w 780"/>
                <a:gd name="T7" fmla="*/ 2147483647 h 1126"/>
                <a:gd name="T8" fmla="*/ 2147483647 w 780"/>
                <a:gd name="T9" fmla="*/ 2147483647 h 1126"/>
                <a:gd name="T10" fmla="*/ 2147483647 w 780"/>
                <a:gd name="T11" fmla="*/ 2147483647 h 1126"/>
                <a:gd name="T12" fmla="*/ 2147483647 w 780"/>
                <a:gd name="T13" fmla="*/ 2147483647 h 1126"/>
                <a:gd name="T14" fmla="*/ 2147483647 w 780"/>
                <a:gd name="T15" fmla="*/ 2147483647 h 1126"/>
                <a:gd name="T16" fmla="*/ 2147483647 w 780"/>
                <a:gd name="T17" fmla="*/ 2147483647 h 1126"/>
                <a:gd name="T18" fmla="*/ 2147483647 w 780"/>
                <a:gd name="T19" fmla="*/ 2147483647 h 1126"/>
                <a:gd name="T20" fmla="*/ 2147483647 w 780"/>
                <a:gd name="T21" fmla="*/ 2147483647 h 1126"/>
                <a:gd name="T22" fmla="*/ 2147483647 w 780"/>
                <a:gd name="T23" fmla="*/ 2147483647 h 1126"/>
                <a:gd name="T24" fmla="*/ 2147483647 w 780"/>
                <a:gd name="T25" fmla="*/ 2147483647 h 1126"/>
                <a:gd name="T26" fmla="*/ 2147483647 w 780"/>
                <a:gd name="T27" fmla="*/ 2147483647 h 1126"/>
                <a:gd name="T28" fmla="*/ 2147483647 w 780"/>
                <a:gd name="T29" fmla="*/ 2147483647 h 1126"/>
                <a:gd name="T30" fmla="*/ 2147483647 w 780"/>
                <a:gd name="T31" fmla="*/ 2147483647 h 1126"/>
                <a:gd name="T32" fmla="*/ 2147483647 w 780"/>
                <a:gd name="T33" fmla="*/ 2147483647 h 1126"/>
                <a:gd name="T34" fmla="*/ 2147483647 w 780"/>
                <a:gd name="T35" fmla="*/ 2147483647 h 1126"/>
                <a:gd name="T36" fmla="*/ 2147483647 w 780"/>
                <a:gd name="T37" fmla="*/ 2147483647 h 1126"/>
                <a:gd name="T38" fmla="*/ 2147483647 w 780"/>
                <a:gd name="T39" fmla="*/ 2147483647 h 1126"/>
                <a:gd name="T40" fmla="*/ 2147483647 w 780"/>
                <a:gd name="T41" fmla="*/ 2147483647 h 1126"/>
                <a:gd name="T42" fmla="*/ 2147483647 w 780"/>
                <a:gd name="T43" fmla="*/ 2147483647 h 1126"/>
                <a:gd name="T44" fmla="*/ 2147483647 w 780"/>
                <a:gd name="T45" fmla="*/ 2147483647 h 1126"/>
                <a:gd name="T46" fmla="*/ 2147483647 w 780"/>
                <a:gd name="T47" fmla="*/ 2147483647 h 1126"/>
                <a:gd name="T48" fmla="*/ 2147483647 w 780"/>
                <a:gd name="T49" fmla="*/ 2147483647 h 1126"/>
                <a:gd name="T50" fmla="*/ 2147483647 w 780"/>
                <a:gd name="T51" fmla="*/ 2147483647 h 1126"/>
                <a:gd name="T52" fmla="*/ 2147483647 w 780"/>
                <a:gd name="T53" fmla="*/ 2147483647 h 1126"/>
                <a:gd name="T54" fmla="*/ 2147483647 w 780"/>
                <a:gd name="T55" fmla="*/ 2147483647 h 1126"/>
                <a:gd name="T56" fmla="*/ 2147483647 w 780"/>
                <a:gd name="T57" fmla="*/ 2147483647 h 1126"/>
                <a:gd name="T58" fmla="*/ 2147483647 w 780"/>
                <a:gd name="T59" fmla="*/ 2147483647 h 1126"/>
                <a:gd name="T60" fmla="*/ 2147483647 w 780"/>
                <a:gd name="T61" fmla="*/ 2147483647 h 1126"/>
                <a:gd name="T62" fmla="*/ 2147483647 w 780"/>
                <a:gd name="T63" fmla="*/ 2147483647 h 1126"/>
                <a:gd name="T64" fmla="*/ 2147483647 w 780"/>
                <a:gd name="T65" fmla="*/ 2147483647 h 1126"/>
                <a:gd name="T66" fmla="*/ 2147483647 w 780"/>
                <a:gd name="T67" fmla="*/ 2147483647 h 1126"/>
                <a:gd name="T68" fmla="*/ 2147483647 w 780"/>
                <a:gd name="T69" fmla="*/ 2147483647 h 1126"/>
                <a:gd name="T70" fmla="*/ 2147483647 w 780"/>
                <a:gd name="T71" fmla="*/ 2147483647 h 1126"/>
                <a:gd name="T72" fmla="*/ 2147483647 w 780"/>
                <a:gd name="T73" fmla="*/ 2147483647 h 1126"/>
                <a:gd name="T74" fmla="*/ 2147483647 w 780"/>
                <a:gd name="T75" fmla="*/ 2147483647 h 1126"/>
                <a:gd name="T76" fmla="*/ 2147483647 w 780"/>
                <a:gd name="T77" fmla="*/ 2147483647 h 1126"/>
                <a:gd name="T78" fmla="*/ 2147483647 w 780"/>
                <a:gd name="T79" fmla="*/ 2147483647 h 1126"/>
                <a:gd name="T80" fmla="*/ 2147483647 w 780"/>
                <a:gd name="T81" fmla="*/ 2147483647 h 1126"/>
                <a:gd name="T82" fmla="*/ 2147483647 w 780"/>
                <a:gd name="T83" fmla="*/ 2147483647 h 1126"/>
                <a:gd name="T84" fmla="*/ 2147483647 w 780"/>
                <a:gd name="T85" fmla="*/ 2147483647 h 1126"/>
                <a:gd name="T86" fmla="*/ 2147483647 w 780"/>
                <a:gd name="T87" fmla="*/ 2147483647 h 1126"/>
                <a:gd name="T88" fmla="*/ 2147483647 w 780"/>
                <a:gd name="T89" fmla="*/ 2147483647 h 1126"/>
                <a:gd name="T90" fmla="*/ 2147483647 w 780"/>
                <a:gd name="T91" fmla="*/ 2147483647 h 1126"/>
                <a:gd name="T92" fmla="*/ 2147483647 w 780"/>
                <a:gd name="T93" fmla="*/ 2147483647 h 1126"/>
                <a:gd name="T94" fmla="*/ 2147483647 w 780"/>
                <a:gd name="T95" fmla="*/ 2147483647 h 1126"/>
                <a:gd name="T96" fmla="*/ 2147483647 w 780"/>
                <a:gd name="T97" fmla="*/ 2147483647 h 1126"/>
                <a:gd name="T98" fmla="*/ 2147483647 w 780"/>
                <a:gd name="T99" fmla="*/ 2147483647 h 1126"/>
                <a:gd name="T100" fmla="*/ 2147483647 w 780"/>
                <a:gd name="T101" fmla="*/ 870274823 h 1126"/>
                <a:gd name="T102" fmla="*/ 2147483647 w 780"/>
                <a:gd name="T103" fmla="*/ 2147483647 h 1126"/>
                <a:gd name="T104" fmla="*/ 2147483647 w 780"/>
                <a:gd name="T105" fmla="*/ 2147483647 h 1126"/>
                <a:gd name="T106" fmla="*/ 2147483647 w 780"/>
                <a:gd name="T107" fmla="*/ 2147483647 h 1126"/>
                <a:gd name="T108" fmla="*/ 2147483647 w 780"/>
                <a:gd name="T109" fmla="*/ 2147483647 h 1126"/>
                <a:gd name="T110" fmla="*/ 2147483647 w 780"/>
                <a:gd name="T111" fmla="*/ 2147483647 h 1126"/>
                <a:gd name="T112" fmla="*/ 2147483647 w 780"/>
                <a:gd name="T113" fmla="*/ 2147483647 h 1126"/>
                <a:gd name="T114" fmla="*/ 2147483647 w 780"/>
                <a:gd name="T115" fmla="*/ 2147483647 h 1126"/>
                <a:gd name="T116" fmla="*/ 2147483647 w 780"/>
                <a:gd name="T117" fmla="*/ 2147483647 h 1126"/>
                <a:gd name="T118" fmla="*/ 2147483647 w 780"/>
                <a:gd name="T119" fmla="*/ 2147483647 h 1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0"/>
                <a:gd name="T181" fmla="*/ 0 h 1126"/>
                <a:gd name="T182" fmla="*/ 780 w 780"/>
                <a:gd name="T183" fmla="*/ 1126 h 1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0" h="1126">
                  <a:moveTo>
                    <a:pt x="0" y="332"/>
                  </a:moveTo>
                  <a:lnTo>
                    <a:pt x="4" y="384"/>
                  </a:lnTo>
                  <a:lnTo>
                    <a:pt x="17" y="383"/>
                  </a:lnTo>
                  <a:lnTo>
                    <a:pt x="18" y="390"/>
                  </a:lnTo>
                  <a:lnTo>
                    <a:pt x="31" y="392"/>
                  </a:lnTo>
                  <a:lnTo>
                    <a:pt x="35" y="390"/>
                  </a:lnTo>
                  <a:lnTo>
                    <a:pt x="42" y="397"/>
                  </a:lnTo>
                  <a:lnTo>
                    <a:pt x="49" y="458"/>
                  </a:lnTo>
                  <a:lnTo>
                    <a:pt x="53" y="455"/>
                  </a:lnTo>
                  <a:lnTo>
                    <a:pt x="62" y="458"/>
                  </a:lnTo>
                  <a:lnTo>
                    <a:pt x="64" y="462"/>
                  </a:lnTo>
                  <a:lnTo>
                    <a:pt x="80" y="458"/>
                  </a:lnTo>
                  <a:lnTo>
                    <a:pt x="80" y="466"/>
                  </a:lnTo>
                  <a:lnTo>
                    <a:pt x="91" y="471"/>
                  </a:lnTo>
                  <a:lnTo>
                    <a:pt x="100" y="486"/>
                  </a:lnTo>
                  <a:lnTo>
                    <a:pt x="107" y="491"/>
                  </a:lnTo>
                  <a:lnTo>
                    <a:pt x="103" y="495"/>
                  </a:lnTo>
                  <a:lnTo>
                    <a:pt x="110" y="489"/>
                  </a:lnTo>
                  <a:lnTo>
                    <a:pt x="116" y="495"/>
                  </a:lnTo>
                  <a:lnTo>
                    <a:pt x="121" y="489"/>
                  </a:lnTo>
                  <a:lnTo>
                    <a:pt x="121" y="491"/>
                  </a:lnTo>
                  <a:lnTo>
                    <a:pt x="123" y="482"/>
                  </a:lnTo>
                  <a:lnTo>
                    <a:pt x="125" y="478"/>
                  </a:lnTo>
                  <a:lnTo>
                    <a:pt x="125" y="476"/>
                  </a:lnTo>
                  <a:lnTo>
                    <a:pt x="134" y="476"/>
                  </a:lnTo>
                  <a:lnTo>
                    <a:pt x="138" y="471"/>
                  </a:lnTo>
                  <a:lnTo>
                    <a:pt x="139" y="478"/>
                  </a:lnTo>
                  <a:lnTo>
                    <a:pt x="156" y="455"/>
                  </a:lnTo>
                  <a:lnTo>
                    <a:pt x="163" y="455"/>
                  </a:lnTo>
                  <a:lnTo>
                    <a:pt x="148" y="467"/>
                  </a:lnTo>
                  <a:lnTo>
                    <a:pt x="154" y="471"/>
                  </a:lnTo>
                  <a:lnTo>
                    <a:pt x="163" y="495"/>
                  </a:lnTo>
                  <a:lnTo>
                    <a:pt x="170" y="538"/>
                  </a:lnTo>
                  <a:lnTo>
                    <a:pt x="172" y="543"/>
                  </a:lnTo>
                  <a:lnTo>
                    <a:pt x="172" y="585"/>
                  </a:lnTo>
                  <a:lnTo>
                    <a:pt x="170" y="588"/>
                  </a:lnTo>
                  <a:lnTo>
                    <a:pt x="172" y="601"/>
                  </a:lnTo>
                  <a:lnTo>
                    <a:pt x="168" y="606"/>
                  </a:lnTo>
                  <a:lnTo>
                    <a:pt x="170" y="630"/>
                  </a:lnTo>
                  <a:lnTo>
                    <a:pt x="165" y="630"/>
                  </a:lnTo>
                  <a:lnTo>
                    <a:pt x="163" y="628"/>
                  </a:lnTo>
                  <a:lnTo>
                    <a:pt x="152" y="628"/>
                  </a:lnTo>
                  <a:lnTo>
                    <a:pt x="132" y="630"/>
                  </a:lnTo>
                  <a:lnTo>
                    <a:pt x="118" y="648"/>
                  </a:lnTo>
                  <a:lnTo>
                    <a:pt x="110" y="652"/>
                  </a:lnTo>
                  <a:lnTo>
                    <a:pt x="103" y="659"/>
                  </a:lnTo>
                  <a:lnTo>
                    <a:pt x="103" y="670"/>
                  </a:lnTo>
                  <a:lnTo>
                    <a:pt x="100" y="677"/>
                  </a:lnTo>
                  <a:lnTo>
                    <a:pt x="96" y="682"/>
                  </a:lnTo>
                  <a:lnTo>
                    <a:pt x="91" y="693"/>
                  </a:lnTo>
                  <a:lnTo>
                    <a:pt x="92" y="708"/>
                  </a:lnTo>
                  <a:lnTo>
                    <a:pt x="85" y="717"/>
                  </a:lnTo>
                  <a:lnTo>
                    <a:pt x="85" y="724"/>
                  </a:lnTo>
                  <a:lnTo>
                    <a:pt x="87" y="727"/>
                  </a:lnTo>
                  <a:lnTo>
                    <a:pt x="91" y="727"/>
                  </a:lnTo>
                  <a:lnTo>
                    <a:pt x="92" y="724"/>
                  </a:lnTo>
                  <a:lnTo>
                    <a:pt x="96" y="733"/>
                  </a:lnTo>
                  <a:lnTo>
                    <a:pt x="96" y="736"/>
                  </a:lnTo>
                  <a:lnTo>
                    <a:pt x="101" y="745"/>
                  </a:lnTo>
                  <a:lnTo>
                    <a:pt x="107" y="742"/>
                  </a:lnTo>
                  <a:lnTo>
                    <a:pt x="109" y="745"/>
                  </a:lnTo>
                  <a:lnTo>
                    <a:pt x="114" y="758"/>
                  </a:lnTo>
                  <a:lnTo>
                    <a:pt x="121" y="769"/>
                  </a:lnTo>
                  <a:lnTo>
                    <a:pt x="127" y="758"/>
                  </a:lnTo>
                  <a:lnTo>
                    <a:pt x="130" y="756"/>
                  </a:lnTo>
                  <a:lnTo>
                    <a:pt x="138" y="758"/>
                  </a:lnTo>
                  <a:lnTo>
                    <a:pt x="152" y="776"/>
                  </a:lnTo>
                  <a:lnTo>
                    <a:pt x="163" y="765"/>
                  </a:lnTo>
                  <a:lnTo>
                    <a:pt x="170" y="771"/>
                  </a:lnTo>
                  <a:lnTo>
                    <a:pt x="170" y="776"/>
                  </a:lnTo>
                  <a:lnTo>
                    <a:pt x="179" y="782"/>
                  </a:lnTo>
                  <a:lnTo>
                    <a:pt x="179" y="787"/>
                  </a:lnTo>
                  <a:lnTo>
                    <a:pt x="199" y="794"/>
                  </a:lnTo>
                  <a:lnTo>
                    <a:pt x="201" y="809"/>
                  </a:lnTo>
                  <a:lnTo>
                    <a:pt x="192" y="810"/>
                  </a:lnTo>
                  <a:lnTo>
                    <a:pt x="179" y="823"/>
                  </a:lnTo>
                  <a:lnTo>
                    <a:pt x="172" y="827"/>
                  </a:lnTo>
                  <a:lnTo>
                    <a:pt x="165" y="836"/>
                  </a:lnTo>
                  <a:lnTo>
                    <a:pt x="168" y="847"/>
                  </a:lnTo>
                  <a:lnTo>
                    <a:pt x="163" y="852"/>
                  </a:lnTo>
                  <a:lnTo>
                    <a:pt x="156" y="852"/>
                  </a:lnTo>
                  <a:lnTo>
                    <a:pt x="154" y="865"/>
                  </a:lnTo>
                  <a:lnTo>
                    <a:pt x="163" y="879"/>
                  </a:lnTo>
                  <a:lnTo>
                    <a:pt x="163" y="886"/>
                  </a:lnTo>
                  <a:lnTo>
                    <a:pt x="170" y="886"/>
                  </a:lnTo>
                  <a:lnTo>
                    <a:pt x="179" y="903"/>
                  </a:lnTo>
                  <a:lnTo>
                    <a:pt x="177" y="915"/>
                  </a:lnTo>
                  <a:lnTo>
                    <a:pt x="185" y="922"/>
                  </a:lnTo>
                  <a:lnTo>
                    <a:pt x="177" y="933"/>
                  </a:lnTo>
                  <a:lnTo>
                    <a:pt x="183" y="949"/>
                  </a:lnTo>
                  <a:lnTo>
                    <a:pt x="190" y="951"/>
                  </a:lnTo>
                  <a:lnTo>
                    <a:pt x="206" y="968"/>
                  </a:lnTo>
                  <a:lnTo>
                    <a:pt x="221" y="1033"/>
                  </a:lnTo>
                  <a:lnTo>
                    <a:pt x="224" y="1051"/>
                  </a:lnTo>
                  <a:lnTo>
                    <a:pt x="233" y="1049"/>
                  </a:lnTo>
                  <a:lnTo>
                    <a:pt x="240" y="1051"/>
                  </a:lnTo>
                  <a:lnTo>
                    <a:pt x="246" y="1056"/>
                  </a:lnTo>
                  <a:lnTo>
                    <a:pt x="248" y="1056"/>
                  </a:lnTo>
                  <a:lnTo>
                    <a:pt x="257" y="1045"/>
                  </a:lnTo>
                  <a:lnTo>
                    <a:pt x="269" y="1040"/>
                  </a:lnTo>
                  <a:lnTo>
                    <a:pt x="271" y="1034"/>
                  </a:lnTo>
                  <a:lnTo>
                    <a:pt x="277" y="1033"/>
                  </a:lnTo>
                  <a:lnTo>
                    <a:pt x="284" y="1033"/>
                  </a:lnTo>
                  <a:lnTo>
                    <a:pt x="286" y="1031"/>
                  </a:lnTo>
                  <a:lnTo>
                    <a:pt x="298" y="996"/>
                  </a:lnTo>
                  <a:lnTo>
                    <a:pt x="305" y="996"/>
                  </a:lnTo>
                  <a:lnTo>
                    <a:pt x="315" y="998"/>
                  </a:lnTo>
                  <a:lnTo>
                    <a:pt x="322" y="998"/>
                  </a:lnTo>
                  <a:lnTo>
                    <a:pt x="329" y="1007"/>
                  </a:lnTo>
                  <a:lnTo>
                    <a:pt x="331" y="1007"/>
                  </a:lnTo>
                  <a:lnTo>
                    <a:pt x="336" y="1014"/>
                  </a:lnTo>
                  <a:lnTo>
                    <a:pt x="340" y="1014"/>
                  </a:lnTo>
                  <a:lnTo>
                    <a:pt x="340" y="1033"/>
                  </a:lnTo>
                  <a:lnTo>
                    <a:pt x="331" y="1051"/>
                  </a:lnTo>
                  <a:lnTo>
                    <a:pt x="325" y="1054"/>
                  </a:lnTo>
                  <a:lnTo>
                    <a:pt x="322" y="1054"/>
                  </a:lnTo>
                  <a:lnTo>
                    <a:pt x="309" y="1069"/>
                  </a:lnTo>
                  <a:lnTo>
                    <a:pt x="309" y="1081"/>
                  </a:lnTo>
                  <a:lnTo>
                    <a:pt x="307" y="1085"/>
                  </a:lnTo>
                  <a:lnTo>
                    <a:pt x="322" y="1103"/>
                  </a:lnTo>
                  <a:lnTo>
                    <a:pt x="324" y="1103"/>
                  </a:lnTo>
                  <a:lnTo>
                    <a:pt x="324" y="1098"/>
                  </a:lnTo>
                  <a:lnTo>
                    <a:pt x="329" y="1098"/>
                  </a:lnTo>
                  <a:lnTo>
                    <a:pt x="336" y="1103"/>
                  </a:lnTo>
                  <a:lnTo>
                    <a:pt x="338" y="1103"/>
                  </a:lnTo>
                  <a:lnTo>
                    <a:pt x="354" y="1085"/>
                  </a:lnTo>
                  <a:lnTo>
                    <a:pt x="363" y="1078"/>
                  </a:lnTo>
                  <a:lnTo>
                    <a:pt x="374" y="1074"/>
                  </a:lnTo>
                  <a:lnTo>
                    <a:pt x="383" y="1069"/>
                  </a:lnTo>
                  <a:lnTo>
                    <a:pt x="383" y="1054"/>
                  </a:lnTo>
                  <a:lnTo>
                    <a:pt x="376" y="1049"/>
                  </a:lnTo>
                  <a:lnTo>
                    <a:pt x="376" y="1045"/>
                  </a:lnTo>
                  <a:lnTo>
                    <a:pt x="383" y="1038"/>
                  </a:lnTo>
                  <a:lnTo>
                    <a:pt x="385" y="1027"/>
                  </a:lnTo>
                  <a:lnTo>
                    <a:pt x="390" y="1022"/>
                  </a:lnTo>
                  <a:lnTo>
                    <a:pt x="401" y="1022"/>
                  </a:lnTo>
                  <a:lnTo>
                    <a:pt x="407" y="1040"/>
                  </a:lnTo>
                  <a:lnTo>
                    <a:pt x="408" y="1043"/>
                  </a:lnTo>
                  <a:lnTo>
                    <a:pt x="416" y="1038"/>
                  </a:lnTo>
                  <a:lnTo>
                    <a:pt x="419" y="1038"/>
                  </a:lnTo>
                  <a:lnTo>
                    <a:pt x="421" y="1043"/>
                  </a:lnTo>
                  <a:lnTo>
                    <a:pt x="432" y="1034"/>
                  </a:lnTo>
                  <a:lnTo>
                    <a:pt x="432" y="1051"/>
                  </a:lnTo>
                  <a:lnTo>
                    <a:pt x="437" y="1058"/>
                  </a:lnTo>
                  <a:lnTo>
                    <a:pt x="439" y="1072"/>
                  </a:lnTo>
                  <a:lnTo>
                    <a:pt x="444" y="1074"/>
                  </a:lnTo>
                  <a:lnTo>
                    <a:pt x="450" y="1074"/>
                  </a:lnTo>
                  <a:lnTo>
                    <a:pt x="450" y="1081"/>
                  </a:lnTo>
                  <a:lnTo>
                    <a:pt x="459" y="1090"/>
                  </a:lnTo>
                  <a:lnTo>
                    <a:pt x="463" y="1090"/>
                  </a:lnTo>
                  <a:lnTo>
                    <a:pt x="473" y="1085"/>
                  </a:lnTo>
                  <a:lnTo>
                    <a:pt x="482" y="1096"/>
                  </a:lnTo>
                  <a:lnTo>
                    <a:pt x="497" y="1092"/>
                  </a:lnTo>
                  <a:lnTo>
                    <a:pt x="508" y="1098"/>
                  </a:lnTo>
                  <a:lnTo>
                    <a:pt x="522" y="1096"/>
                  </a:lnTo>
                  <a:lnTo>
                    <a:pt x="524" y="1092"/>
                  </a:lnTo>
                  <a:lnTo>
                    <a:pt x="529" y="1090"/>
                  </a:lnTo>
                  <a:lnTo>
                    <a:pt x="535" y="1087"/>
                  </a:lnTo>
                  <a:lnTo>
                    <a:pt x="546" y="1098"/>
                  </a:lnTo>
                  <a:lnTo>
                    <a:pt x="553" y="1101"/>
                  </a:lnTo>
                  <a:lnTo>
                    <a:pt x="555" y="1119"/>
                  </a:lnTo>
                  <a:lnTo>
                    <a:pt x="567" y="1126"/>
                  </a:lnTo>
                  <a:lnTo>
                    <a:pt x="573" y="1121"/>
                  </a:lnTo>
                  <a:lnTo>
                    <a:pt x="585" y="1114"/>
                  </a:lnTo>
                  <a:lnTo>
                    <a:pt x="584" y="1103"/>
                  </a:lnTo>
                  <a:lnTo>
                    <a:pt x="591" y="1107"/>
                  </a:lnTo>
                  <a:lnTo>
                    <a:pt x="596" y="1101"/>
                  </a:lnTo>
                  <a:lnTo>
                    <a:pt x="598" y="1103"/>
                  </a:lnTo>
                  <a:lnTo>
                    <a:pt x="605" y="1098"/>
                  </a:lnTo>
                  <a:lnTo>
                    <a:pt x="612" y="1098"/>
                  </a:lnTo>
                  <a:lnTo>
                    <a:pt x="614" y="1085"/>
                  </a:lnTo>
                  <a:lnTo>
                    <a:pt x="627" y="1069"/>
                  </a:lnTo>
                  <a:lnTo>
                    <a:pt x="634" y="1063"/>
                  </a:lnTo>
                  <a:lnTo>
                    <a:pt x="638" y="1067"/>
                  </a:lnTo>
                  <a:lnTo>
                    <a:pt x="650" y="1045"/>
                  </a:lnTo>
                  <a:lnTo>
                    <a:pt x="654" y="1020"/>
                  </a:lnTo>
                  <a:lnTo>
                    <a:pt x="659" y="1020"/>
                  </a:lnTo>
                  <a:lnTo>
                    <a:pt x="665" y="1009"/>
                  </a:lnTo>
                  <a:lnTo>
                    <a:pt x="665" y="998"/>
                  </a:lnTo>
                  <a:lnTo>
                    <a:pt x="672" y="998"/>
                  </a:lnTo>
                  <a:lnTo>
                    <a:pt x="667" y="962"/>
                  </a:lnTo>
                  <a:lnTo>
                    <a:pt x="672" y="957"/>
                  </a:lnTo>
                  <a:lnTo>
                    <a:pt x="668" y="951"/>
                  </a:lnTo>
                  <a:lnTo>
                    <a:pt x="665" y="951"/>
                  </a:lnTo>
                  <a:lnTo>
                    <a:pt x="665" y="949"/>
                  </a:lnTo>
                  <a:lnTo>
                    <a:pt x="676" y="940"/>
                  </a:lnTo>
                  <a:lnTo>
                    <a:pt x="674" y="939"/>
                  </a:lnTo>
                  <a:lnTo>
                    <a:pt x="672" y="939"/>
                  </a:lnTo>
                  <a:lnTo>
                    <a:pt x="667" y="917"/>
                  </a:lnTo>
                  <a:lnTo>
                    <a:pt x="674" y="908"/>
                  </a:lnTo>
                  <a:lnTo>
                    <a:pt x="681" y="908"/>
                  </a:lnTo>
                  <a:lnTo>
                    <a:pt x="685" y="912"/>
                  </a:lnTo>
                  <a:lnTo>
                    <a:pt x="695" y="917"/>
                  </a:lnTo>
                  <a:lnTo>
                    <a:pt x="697" y="912"/>
                  </a:lnTo>
                  <a:lnTo>
                    <a:pt x="710" y="915"/>
                  </a:lnTo>
                  <a:lnTo>
                    <a:pt x="723" y="917"/>
                  </a:lnTo>
                  <a:lnTo>
                    <a:pt x="726" y="915"/>
                  </a:lnTo>
                  <a:lnTo>
                    <a:pt x="726" y="904"/>
                  </a:lnTo>
                  <a:lnTo>
                    <a:pt x="730" y="904"/>
                  </a:lnTo>
                  <a:lnTo>
                    <a:pt x="735" y="899"/>
                  </a:lnTo>
                  <a:lnTo>
                    <a:pt x="741" y="897"/>
                  </a:lnTo>
                  <a:lnTo>
                    <a:pt x="744" y="903"/>
                  </a:lnTo>
                  <a:lnTo>
                    <a:pt x="751" y="897"/>
                  </a:lnTo>
                  <a:lnTo>
                    <a:pt x="750" y="894"/>
                  </a:lnTo>
                  <a:lnTo>
                    <a:pt x="744" y="894"/>
                  </a:lnTo>
                  <a:lnTo>
                    <a:pt x="744" y="888"/>
                  </a:lnTo>
                  <a:lnTo>
                    <a:pt x="741" y="888"/>
                  </a:lnTo>
                  <a:lnTo>
                    <a:pt x="737" y="868"/>
                  </a:lnTo>
                  <a:lnTo>
                    <a:pt x="735" y="863"/>
                  </a:lnTo>
                  <a:lnTo>
                    <a:pt x="728" y="868"/>
                  </a:lnTo>
                  <a:lnTo>
                    <a:pt x="723" y="863"/>
                  </a:lnTo>
                  <a:lnTo>
                    <a:pt x="721" y="857"/>
                  </a:lnTo>
                  <a:lnTo>
                    <a:pt x="726" y="856"/>
                  </a:lnTo>
                  <a:lnTo>
                    <a:pt x="721" y="845"/>
                  </a:lnTo>
                  <a:lnTo>
                    <a:pt x="726" y="845"/>
                  </a:lnTo>
                  <a:lnTo>
                    <a:pt x="733" y="841"/>
                  </a:lnTo>
                  <a:lnTo>
                    <a:pt x="735" y="834"/>
                  </a:lnTo>
                  <a:lnTo>
                    <a:pt x="741" y="829"/>
                  </a:lnTo>
                  <a:lnTo>
                    <a:pt x="744" y="829"/>
                  </a:lnTo>
                  <a:lnTo>
                    <a:pt x="750" y="836"/>
                  </a:lnTo>
                  <a:lnTo>
                    <a:pt x="753" y="834"/>
                  </a:lnTo>
                  <a:lnTo>
                    <a:pt x="760" y="818"/>
                  </a:lnTo>
                  <a:lnTo>
                    <a:pt x="759" y="805"/>
                  </a:lnTo>
                  <a:lnTo>
                    <a:pt x="759" y="803"/>
                  </a:lnTo>
                  <a:lnTo>
                    <a:pt x="764" y="805"/>
                  </a:lnTo>
                  <a:lnTo>
                    <a:pt x="773" y="789"/>
                  </a:lnTo>
                  <a:lnTo>
                    <a:pt x="771" y="780"/>
                  </a:lnTo>
                  <a:lnTo>
                    <a:pt x="773" y="764"/>
                  </a:lnTo>
                  <a:lnTo>
                    <a:pt x="778" y="756"/>
                  </a:lnTo>
                  <a:lnTo>
                    <a:pt x="780" y="733"/>
                  </a:lnTo>
                  <a:lnTo>
                    <a:pt x="780" y="724"/>
                  </a:lnTo>
                  <a:lnTo>
                    <a:pt x="771" y="727"/>
                  </a:lnTo>
                  <a:lnTo>
                    <a:pt x="766" y="724"/>
                  </a:lnTo>
                  <a:lnTo>
                    <a:pt x="751" y="724"/>
                  </a:lnTo>
                  <a:lnTo>
                    <a:pt x="750" y="722"/>
                  </a:lnTo>
                  <a:lnTo>
                    <a:pt x="737" y="722"/>
                  </a:lnTo>
                  <a:lnTo>
                    <a:pt x="742" y="717"/>
                  </a:lnTo>
                  <a:lnTo>
                    <a:pt x="733" y="717"/>
                  </a:lnTo>
                  <a:lnTo>
                    <a:pt x="733" y="695"/>
                  </a:lnTo>
                  <a:lnTo>
                    <a:pt x="730" y="695"/>
                  </a:lnTo>
                  <a:lnTo>
                    <a:pt x="728" y="704"/>
                  </a:lnTo>
                  <a:lnTo>
                    <a:pt x="719" y="706"/>
                  </a:lnTo>
                  <a:lnTo>
                    <a:pt x="704" y="704"/>
                  </a:lnTo>
                  <a:lnTo>
                    <a:pt x="703" y="699"/>
                  </a:lnTo>
                  <a:lnTo>
                    <a:pt x="688" y="711"/>
                  </a:lnTo>
                  <a:lnTo>
                    <a:pt x="649" y="717"/>
                  </a:lnTo>
                  <a:lnTo>
                    <a:pt x="641" y="727"/>
                  </a:lnTo>
                  <a:lnTo>
                    <a:pt x="641" y="717"/>
                  </a:lnTo>
                  <a:lnTo>
                    <a:pt x="636" y="706"/>
                  </a:lnTo>
                  <a:lnTo>
                    <a:pt x="623" y="700"/>
                  </a:lnTo>
                  <a:lnTo>
                    <a:pt x="630" y="688"/>
                  </a:lnTo>
                  <a:lnTo>
                    <a:pt x="641" y="688"/>
                  </a:lnTo>
                  <a:lnTo>
                    <a:pt x="645" y="684"/>
                  </a:lnTo>
                  <a:lnTo>
                    <a:pt x="652" y="670"/>
                  </a:lnTo>
                  <a:lnTo>
                    <a:pt x="652" y="652"/>
                  </a:lnTo>
                  <a:lnTo>
                    <a:pt x="650" y="648"/>
                  </a:lnTo>
                  <a:lnTo>
                    <a:pt x="650" y="641"/>
                  </a:lnTo>
                  <a:lnTo>
                    <a:pt x="645" y="630"/>
                  </a:lnTo>
                  <a:lnTo>
                    <a:pt x="636" y="630"/>
                  </a:lnTo>
                  <a:lnTo>
                    <a:pt x="634" y="625"/>
                  </a:lnTo>
                  <a:lnTo>
                    <a:pt x="634" y="623"/>
                  </a:lnTo>
                  <a:lnTo>
                    <a:pt x="627" y="623"/>
                  </a:lnTo>
                  <a:lnTo>
                    <a:pt x="621" y="630"/>
                  </a:lnTo>
                  <a:lnTo>
                    <a:pt x="612" y="630"/>
                  </a:lnTo>
                  <a:lnTo>
                    <a:pt x="611" y="623"/>
                  </a:lnTo>
                  <a:lnTo>
                    <a:pt x="614" y="617"/>
                  </a:lnTo>
                  <a:lnTo>
                    <a:pt x="614" y="612"/>
                  </a:lnTo>
                  <a:lnTo>
                    <a:pt x="607" y="606"/>
                  </a:lnTo>
                  <a:lnTo>
                    <a:pt x="600" y="606"/>
                  </a:lnTo>
                  <a:lnTo>
                    <a:pt x="596" y="612"/>
                  </a:lnTo>
                  <a:lnTo>
                    <a:pt x="591" y="608"/>
                  </a:lnTo>
                  <a:lnTo>
                    <a:pt x="593" y="606"/>
                  </a:lnTo>
                  <a:lnTo>
                    <a:pt x="584" y="601"/>
                  </a:lnTo>
                  <a:lnTo>
                    <a:pt x="584" y="599"/>
                  </a:lnTo>
                  <a:lnTo>
                    <a:pt x="585" y="594"/>
                  </a:lnTo>
                  <a:lnTo>
                    <a:pt x="582" y="588"/>
                  </a:lnTo>
                  <a:lnTo>
                    <a:pt x="576" y="578"/>
                  </a:lnTo>
                  <a:lnTo>
                    <a:pt x="569" y="576"/>
                  </a:lnTo>
                  <a:lnTo>
                    <a:pt x="569" y="578"/>
                  </a:lnTo>
                  <a:lnTo>
                    <a:pt x="567" y="572"/>
                  </a:lnTo>
                  <a:lnTo>
                    <a:pt x="562" y="572"/>
                  </a:lnTo>
                  <a:lnTo>
                    <a:pt x="560" y="565"/>
                  </a:lnTo>
                  <a:lnTo>
                    <a:pt x="562" y="561"/>
                  </a:lnTo>
                  <a:lnTo>
                    <a:pt x="560" y="558"/>
                  </a:lnTo>
                  <a:lnTo>
                    <a:pt x="565" y="549"/>
                  </a:lnTo>
                  <a:lnTo>
                    <a:pt x="562" y="547"/>
                  </a:lnTo>
                  <a:lnTo>
                    <a:pt x="565" y="538"/>
                  </a:lnTo>
                  <a:lnTo>
                    <a:pt x="567" y="534"/>
                  </a:lnTo>
                  <a:lnTo>
                    <a:pt x="574" y="531"/>
                  </a:lnTo>
                  <a:lnTo>
                    <a:pt x="582" y="523"/>
                  </a:lnTo>
                  <a:lnTo>
                    <a:pt x="582" y="509"/>
                  </a:lnTo>
                  <a:lnTo>
                    <a:pt x="584" y="513"/>
                  </a:lnTo>
                  <a:lnTo>
                    <a:pt x="605" y="502"/>
                  </a:lnTo>
                  <a:lnTo>
                    <a:pt x="603" y="484"/>
                  </a:lnTo>
                  <a:lnTo>
                    <a:pt x="611" y="482"/>
                  </a:lnTo>
                  <a:lnTo>
                    <a:pt x="607" y="478"/>
                  </a:lnTo>
                  <a:lnTo>
                    <a:pt x="611" y="476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5" y="449"/>
                  </a:lnTo>
                  <a:lnTo>
                    <a:pt x="603" y="448"/>
                  </a:lnTo>
                  <a:lnTo>
                    <a:pt x="596" y="448"/>
                  </a:lnTo>
                  <a:lnTo>
                    <a:pt x="591" y="444"/>
                  </a:lnTo>
                  <a:lnTo>
                    <a:pt x="596" y="442"/>
                  </a:lnTo>
                  <a:lnTo>
                    <a:pt x="584" y="430"/>
                  </a:lnTo>
                  <a:lnTo>
                    <a:pt x="591" y="421"/>
                  </a:lnTo>
                  <a:lnTo>
                    <a:pt x="596" y="424"/>
                  </a:lnTo>
                  <a:lnTo>
                    <a:pt x="598" y="421"/>
                  </a:lnTo>
                  <a:lnTo>
                    <a:pt x="605" y="424"/>
                  </a:lnTo>
                  <a:lnTo>
                    <a:pt x="611" y="419"/>
                  </a:lnTo>
                  <a:lnTo>
                    <a:pt x="612" y="421"/>
                  </a:lnTo>
                  <a:lnTo>
                    <a:pt x="620" y="421"/>
                  </a:lnTo>
                  <a:lnTo>
                    <a:pt x="621" y="424"/>
                  </a:lnTo>
                  <a:lnTo>
                    <a:pt x="627" y="419"/>
                  </a:lnTo>
                  <a:lnTo>
                    <a:pt x="629" y="424"/>
                  </a:lnTo>
                  <a:lnTo>
                    <a:pt x="638" y="419"/>
                  </a:lnTo>
                  <a:lnTo>
                    <a:pt x="638" y="426"/>
                  </a:lnTo>
                  <a:lnTo>
                    <a:pt x="643" y="430"/>
                  </a:lnTo>
                  <a:lnTo>
                    <a:pt x="652" y="437"/>
                  </a:lnTo>
                  <a:lnTo>
                    <a:pt x="658" y="435"/>
                  </a:lnTo>
                  <a:lnTo>
                    <a:pt x="668" y="448"/>
                  </a:lnTo>
                  <a:lnTo>
                    <a:pt x="679" y="442"/>
                  </a:lnTo>
                  <a:lnTo>
                    <a:pt x="685" y="415"/>
                  </a:lnTo>
                  <a:lnTo>
                    <a:pt x="690" y="421"/>
                  </a:lnTo>
                  <a:lnTo>
                    <a:pt x="679" y="363"/>
                  </a:lnTo>
                  <a:lnTo>
                    <a:pt x="672" y="366"/>
                  </a:lnTo>
                  <a:lnTo>
                    <a:pt x="659" y="348"/>
                  </a:lnTo>
                  <a:lnTo>
                    <a:pt x="658" y="350"/>
                  </a:lnTo>
                  <a:lnTo>
                    <a:pt x="654" y="337"/>
                  </a:lnTo>
                  <a:lnTo>
                    <a:pt x="650" y="337"/>
                  </a:lnTo>
                  <a:lnTo>
                    <a:pt x="636" y="343"/>
                  </a:lnTo>
                  <a:lnTo>
                    <a:pt x="629" y="339"/>
                  </a:lnTo>
                  <a:lnTo>
                    <a:pt x="623" y="350"/>
                  </a:lnTo>
                  <a:lnTo>
                    <a:pt x="620" y="350"/>
                  </a:lnTo>
                  <a:lnTo>
                    <a:pt x="620" y="363"/>
                  </a:lnTo>
                  <a:lnTo>
                    <a:pt x="611" y="366"/>
                  </a:lnTo>
                  <a:lnTo>
                    <a:pt x="611" y="392"/>
                  </a:lnTo>
                  <a:lnTo>
                    <a:pt x="593" y="390"/>
                  </a:lnTo>
                  <a:lnTo>
                    <a:pt x="589" y="395"/>
                  </a:lnTo>
                  <a:lnTo>
                    <a:pt x="567" y="397"/>
                  </a:lnTo>
                  <a:lnTo>
                    <a:pt x="565" y="392"/>
                  </a:lnTo>
                  <a:lnTo>
                    <a:pt x="558" y="401"/>
                  </a:lnTo>
                  <a:lnTo>
                    <a:pt x="553" y="397"/>
                  </a:lnTo>
                  <a:lnTo>
                    <a:pt x="549" y="386"/>
                  </a:lnTo>
                  <a:lnTo>
                    <a:pt x="546" y="390"/>
                  </a:lnTo>
                  <a:lnTo>
                    <a:pt x="537" y="372"/>
                  </a:lnTo>
                  <a:lnTo>
                    <a:pt x="531" y="372"/>
                  </a:lnTo>
                  <a:lnTo>
                    <a:pt x="529" y="354"/>
                  </a:lnTo>
                  <a:lnTo>
                    <a:pt x="538" y="345"/>
                  </a:lnTo>
                  <a:lnTo>
                    <a:pt x="531" y="343"/>
                  </a:lnTo>
                  <a:lnTo>
                    <a:pt x="520" y="296"/>
                  </a:lnTo>
                  <a:lnTo>
                    <a:pt x="513" y="291"/>
                  </a:lnTo>
                  <a:lnTo>
                    <a:pt x="511" y="301"/>
                  </a:lnTo>
                  <a:lnTo>
                    <a:pt x="497" y="309"/>
                  </a:lnTo>
                  <a:lnTo>
                    <a:pt x="486" y="303"/>
                  </a:lnTo>
                  <a:lnTo>
                    <a:pt x="484" y="296"/>
                  </a:lnTo>
                  <a:lnTo>
                    <a:pt x="477" y="292"/>
                  </a:lnTo>
                  <a:lnTo>
                    <a:pt x="482" y="269"/>
                  </a:lnTo>
                  <a:lnTo>
                    <a:pt x="481" y="267"/>
                  </a:lnTo>
                  <a:lnTo>
                    <a:pt x="486" y="262"/>
                  </a:lnTo>
                  <a:lnTo>
                    <a:pt x="490" y="240"/>
                  </a:lnTo>
                  <a:lnTo>
                    <a:pt x="493" y="236"/>
                  </a:lnTo>
                  <a:lnTo>
                    <a:pt x="511" y="238"/>
                  </a:lnTo>
                  <a:lnTo>
                    <a:pt x="506" y="233"/>
                  </a:lnTo>
                  <a:lnTo>
                    <a:pt x="504" y="215"/>
                  </a:lnTo>
                  <a:lnTo>
                    <a:pt x="506" y="197"/>
                  </a:lnTo>
                  <a:lnTo>
                    <a:pt x="475" y="179"/>
                  </a:lnTo>
                  <a:lnTo>
                    <a:pt x="473" y="184"/>
                  </a:lnTo>
                  <a:lnTo>
                    <a:pt x="463" y="186"/>
                  </a:lnTo>
                  <a:lnTo>
                    <a:pt x="446" y="184"/>
                  </a:lnTo>
                  <a:lnTo>
                    <a:pt x="443" y="188"/>
                  </a:lnTo>
                  <a:lnTo>
                    <a:pt x="435" y="184"/>
                  </a:lnTo>
                  <a:lnTo>
                    <a:pt x="443" y="155"/>
                  </a:lnTo>
                  <a:lnTo>
                    <a:pt x="437" y="152"/>
                  </a:lnTo>
                  <a:lnTo>
                    <a:pt x="432" y="152"/>
                  </a:lnTo>
                  <a:lnTo>
                    <a:pt x="430" y="150"/>
                  </a:lnTo>
                  <a:lnTo>
                    <a:pt x="423" y="133"/>
                  </a:lnTo>
                  <a:lnTo>
                    <a:pt x="423" y="126"/>
                  </a:lnTo>
                  <a:lnTo>
                    <a:pt x="416" y="123"/>
                  </a:lnTo>
                  <a:lnTo>
                    <a:pt x="414" y="126"/>
                  </a:lnTo>
                  <a:lnTo>
                    <a:pt x="407" y="128"/>
                  </a:lnTo>
                  <a:lnTo>
                    <a:pt x="399" y="117"/>
                  </a:lnTo>
                  <a:lnTo>
                    <a:pt x="383" y="123"/>
                  </a:lnTo>
                  <a:lnTo>
                    <a:pt x="381" y="123"/>
                  </a:lnTo>
                  <a:lnTo>
                    <a:pt x="376" y="112"/>
                  </a:lnTo>
                  <a:lnTo>
                    <a:pt x="369" y="112"/>
                  </a:lnTo>
                  <a:lnTo>
                    <a:pt x="363" y="117"/>
                  </a:lnTo>
                  <a:lnTo>
                    <a:pt x="361" y="115"/>
                  </a:lnTo>
                  <a:lnTo>
                    <a:pt x="354" y="117"/>
                  </a:lnTo>
                  <a:lnTo>
                    <a:pt x="338" y="110"/>
                  </a:lnTo>
                  <a:lnTo>
                    <a:pt x="336" y="105"/>
                  </a:lnTo>
                  <a:lnTo>
                    <a:pt x="320" y="92"/>
                  </a:lnTo>
                  <a:lnTo>
                    <a:pt x="325" y="87"/>
                  </a:lnTo>
                  <a:lnTo>
                    <a:pt x="324" y="85"/>
                  </a:lnTo>
                  <a:lnTo>
                    <a:pt x="316" y="79"/>
                  </a:lnTo>
                  <a:lnTo>
                    <a:pt x="309" y="65"/>
                  </a:lnTo>
                  <a:lnTo>
                    <a:pt x="309" y="61"/>
                  </a:lnTo>
                  <a:lnTo>
                    <a:pt x="309" y="50"/>
                  </a:lnTo>
                  <a:lnTo>
                    <a:pt x="298" y="47"/>
                  </a:lnTo>
                  <a:lnTo>
                    <a:pt x="289" y="50"/>
                  </a:lnTo>
                  <a:lnTo>
                    <a:pt x="277" y="38"/>
                  </a:lnTo>
                  <a:lnTo>
                    <a:pt x="260" y="34"/>
                  </a:lnTo>
                  <a:lnTo>
                    <a:pt x="251" y="29"/>
                  </a:lnTo>
                  <a:lnTo>
                    <a:pt x="244" y="32"/>
                  </a:lnTo>
                  <a:lnTo>
                    <a:pt x="246" y="27"/>
                  </a:lnTo>
                  <a:lnTo>
                    <a:pt x="237" y="18"/>
                  </a:lnTo>
                  <a:lnTo>
                    <a:pt x="230" y="5"/>
                  </a:lnTo>
                  <a:lnTo>
                    <a:pt x="224" y="5"/>
                  </a:lnTo>
                  <a:lnTo>
                    <a:pt x="222" y="0"/>
                  </a:lnTo>
                  <a:lnTo>
                    <a:pt x="213" y="0"/>
                  </a:lnTo>
                  <a:lnTo>
                    <a:pt x="208" y="3"/>
                  </a:lnTo>
                  <a:lnTo>
                    <a:pt x="208" y="5"/>
                  </a:lnTo>
                  <a:lnTo>
                    <a:pt x="195" y="13"/>
                  </a:lnTo>
                  <a:lnTo>
                    <a:pt x="192" y="22"/>
                  </a:lnTo>
                  <a:lnTo>
                    <a:pt x="186" y="18"/>
                  </a:lnTo>
                  <a:lnTo>
                    <a:pt x="186" y="34"/>
                  </a:lnTo>
                  <a:lnTo>
                    <a:pt x="185" y="40"/>
                  </a:lnTo>
                  <a:lnTo>
                    <a:pt x="185" y="50"/>
                  </a:lnTo>
                  <a:lnTo>
                    <a:pt x="190" y="52"/>
                  </a:lnTo>
                  <a:lnTo>
                    <a:pt x="190" y="58"/>
                  </a:lnTo>
                  <a:lnTo>
                    <a:pt x="194" y="61"/>
                  </a:lnTo>
                  <a:lnTo>
                    <a:pt x="203" y="61"/>
                  </a:lnTo>
                  <a:lnTo>
                    <a:pt x="215" y="70"/>
                  </a:lnTo>
                  <a:lnTo>
                    <a:pt x="215" y="79"/>
                  </a:lnTo>
                  <a:lnTo>
                    <a:pt x="221" y="76"/>
                  </a:lnTo>
                  <a:lnTo>
                    <a:pt x="224" y="79"/>
                  </a:lnTo>
                  <a:lnTo>
                    <a:pt x="230" y="76"/>
                  </a:lnTo>
                  <a:lnTo>
                    <a:pt x="230" y="79"/>
                  </a:lnTo>
                  <a:lnTo>
                    <a:pt x="237" y="74"/>
                  </a:lnTo>
                  <a:lnTo>
                    <a:pt x="244" y="74"/>
                  </a:lnTo>
                  <a:lnTo>
                    <a:pt x="248" y="76"/>
                  </a:lnTo>
                  <a:lnTo>
                    <a:pt x="246" y="85"/>
                  </a:lnTo>
                  <a:lnTo>
                    <a:pt x="246" y="99"/>
                  </a:lnTo>
                  <a:lnTo>
                    <a:pt x="244" y="112"/>
                  </a:lnTo>
                  <a:lnTo>
                    <a:pt x="251" y="117"/>
                  </a:lnTo>
                  <a:lnTo>
                    <a:pt x="260" y="139"/>
                  </a:lnTo>
                  <a:lnTo>
                    <a:pt x="262" y="144"/>
                  </a:lnTo>
                  <a:lnTo>
                    <a:pt x="260" y="161"/>
                  </a:lnTo>
                  <a:lnTo>
                    <a:pt x="253" y="155"/>
                  </a:lnTo>
                  <a:lnTo>
                    <a:pt x="248" y="161"/>
                  </a:lnTo>
                  <a:lnTo>
                    <a:pt x="233" y="168"/>
                  </a:lnTo>
                  <a:lnTo>
                    <a:pt x="231" y="173"/>
                  </a:lnTo>
                  <a:lnTo>
                    <a:pt x="233" y="184"/>
                  </a:lnTo>
                  <a:lnTo>
                    <a:pt x="224" y="180"/>
                  </a:lnTo>
                  <a:lnTo>
                    <a:pt x="201" y="198"/>
                  </a:lnTo>
                  <a:lnTo>
                    <a:pt x="190" y="202"/>
                  </a:lnTo>
                  <a:lnTo>
                    <a:pt x="177" y="188"/>
                  </a:lnTo>
                  <a:lnTo>
                    <a:pt x="175" y="188"/>
                  </a:lnTo>
                  <a:lnTo>
                    <a:pt x="170" y="168"/>
                  </a:lnTo>
                  <a:lnTo>
                    <a:pt x="163" y="164"/>
                  </a:lnTo>
                  <a:lnTo>
                    <a:pt x="159" y="161"/>
                  </a:lnTo>
                  <a:lnTo>
                    <a:pt x="163" y="155"/>
                  </a:lnTo>
                  <a:lnTo>
                    <a:pt x="163" y="146"/>
                  </a:lnTo>
                  <a:lnTo>
                    <a:pt x="161" y="141"/>
                  </a:lnTo>
                  <a:lnTo>
                    <a:pt x="141" y="133"/>
                  </a:lnTo>
                  <a:lnTo>
                    <a:pt x="139" y="141"/>
                  </a:lnTo>
                  <a:lnTo>
                    <a:pt x="132" y="128"/>
                  </a:lnTo>
                  <a:lnTo>
                    <a:pt x="118" y="126"/>
                  </a:lnTo>
                  <a:lnTo>
                    <a:pt x="109" y="128"/>
                  </a:lnTo>
                  <a:lnTo>
                    <a:pt x="96" y="137"/>
                  </a:lnTo>
                  <a:lnTo>
                    <a:pt x="100" y="141"/>
                  </a:lnTo>
                  <a:lnTo>
                    <a:pt x="96" y="141"/>
                  </a:lnTo>
                  <a:lnTo>
                    <a:pt x="92" y="173"/>
                  </a:lnTo>
                  <a:lnTo>
                    <a:pt x="103" y="173"/>
                  </a:lnTo>
                  <a:lnTo>
                    <a:pt x="107" y="179"/>
                  </a:lnTo>
                  <a:lnTo>
                    <a:pt x="101" y="198"/>
                  </a:lnTo>
                  <a:lnTo>
                    <a:pt x="100" y="197"/>
                  </a:lnTo>
                  <a:lnTo>
                    <a:pt x="96" y="198"/>
                  </a:lnTo>
                  <a:lnTo>
                    <a:pt x="101" y="207"/>
                  </a:lnTo>
                  <a:lnTo>
                    <a:pt x="107" y="231"/>
                  </a:lnTo>
                  <a:lnTo>
                    <a:pt x="96" y="233"/>
                  </a:lnTo>
                  <a:lnTo>
                    <a:pt x="94" y="236"/>
                  </a:lnTo>
                  <a:lnTo>
                    <a:pt x="83" y="240"/>
                  </a:lnTo>
                  <a:lnTo>
                    <a:pt x="76" y="238"/>
                  </a:lnTo>
                  <a:lnTo>
                    <a:pt x="71" y="244"/>
                  </a:lnTo>
                  <a:lnTo>
                    <a:pt x="71" y="249"/>
                  </a:lnTo>
                  <a:lnTo>
                    <a:pt x="64" y="249"/>
                  </a:lnTo>
                  <a:lnTo>
                    <a:pt x="62" y="262"/>
                  </a:lnTo>
                  <a:lnTo>
                    <a:pt x="56" y="267"/>
                  </a:lnTo>
                  <a:lnTo>
                    <a:pt x="60" y="280"/>
                  </a:lnTo>
                  <a:lnTo>
                    <a:pt x="65" y="292"/>
                  </a:lnTo>
                  <a:lnTo>
                    <a:pt x="53" y="336"/>
                  </a:lnTo>
                  <a:lnTo>
                    <a:pt x="38" y="337"/>
                  </a:lnTo>
                  <a:lnTo>
                    <a:pt x="35" y="343"/>
                  </a:lnTo>
                  <a:lnTo>
                    <a:pt x="11" y="343"/>
                  </a:lnTo>
                  <a:lnTo>
                    <a:pt x="4" y="332"/>
                  </a:lnTo>
                  <a:lnTo>
                    <a:pt x="0" y="332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3" name="Freeform 103"/>
            <p:cNvSpPr>
              <a:spLocks noChangeAspect="1"/>
            </p:cNvSpPr>
            <p:nvPr/>
          </p:nvSpPr>
          <p:spPr bwMode="auto">
            <a:xfrm>
              <a:off x="5333367" y="3932257"/>
              <a:ext cx="767595" cy="646772"/>
            </a:xfrm>
            <a:custGeom>
              <a:avLst/>
              <a:gdLst>
                <a:gd name="T0" fmla="*/ 2147483647 w 924"/>
                <a:gd name="T1" fmla="*/ 2147483647 h 930"/>
                <a:gd name="T2" fmla="*/ 2147483647 w 924"/>
                <a:gd name="T3" fmla="*/ 2147483647 h 930"/>
                <a:gd name="T4" fmla="*/ 2147483647 w 924"/>
                <a:gd name="T5" fmla="*/ 2147483647 h 930"/>
                <a:gd name="T6" fmla="*/ 2147483647 w 924"/>
                <a:gd name="T7" fmla="*/ 2147483647 h 930"/>
                <a:gd name="T8" fmla="*/ 2147483647 w 924"/>
                <a:gd name="T9" fmla="*/ 2147483647 h 930"/>
                <a:gd name="T10" fmla="*/ 2147483647 w 924"/>
                <a:gd name="T11" fmla="*/ 2147483647 h 930"/>
                <a:gd name="T12" fmla="*/ 2147483647 w 924"/>
                <a:gd name="T13" fmla="*/ 2147483647 h 930"/>
                <a:gd name="T14" fmla="*/ 2147483647 w 924"/>
                <a:gd name="T15" fmla="*/ 2147483647 h 930"/>
                <a:gd name="T16" fmla="*/ 2147483647 w 924"/>
                <a:gd name="T17" fmla="*/ 2147483647 h 930"/>
                <a:gd name="T18" fmla="*/ 2147483647 w 924"/>
                <a:gd name="T19" fmla="*/ 2147483647 h 930"/>
                <a:gd name="T20" fmla="*/ 2147483647 w 924"/>
                <a:gd name="T21" fmla="*/ 2147483647 h 930"/>
                <a:gd name="T22" fmla="*/ 2147483647 w 924"/>
                <a:gd name="T23" fmla="*/ 2147483647 h 930"/>
                <a:gd name="T24" fmla="*/ 2147483647 w 924"/>
                <a:gd name="T25" fmla="*/ 2147483647 h 930"/>
                <a:gd name="T26" fmla="*/ 2147483647 w 924"/>
                <a:gd name="T27" fmla="*/ 2147483647 h 930"/>
                <a:gd name="T28" fmla="*/ 2147483647 w 924"/>
                <a:gd name="T29" fmla="*/ 2147483647 h 930"/>
                <a:gd name="T30" fmla="*/ 2147483647 w 924"/>
                <a:gd name="T31" fmla="*/ 2147483647 h 930"/>
                <a:gd name="T32" fmla="*/ 2147483647 w 924"/>
                <a:gd name="T33" fmla="*/ 2147483647 h 930"/>
                <a:gd name="T34" fmla="*/ 2147483647 w 924"/>
                <a:gd name="T35" fmla="*/ 2147483647 h 930"/>
                <a:gd name="T36" fmla="*/ 2147483647 w 924"/>
                <a:gd name="T37" fmla="*/ 2147483647 h 930"/>
                <a:gd name="T38" fmla="*/ 2147483647 w 924"/>
                <a:gd name="T39" fmla="*/ 2147483647 h 930"/>
                <a:gd name="T40" fmla="*/ 2147483647 w 924"/>
                <a:gd name="T41" fmla="*/ 2147483647 h 930"/>
                <a:gd name="T42" fmla="*/ 2147483647 w 924"/>
                <a:gd name="T43" fmla="*/ 2147483647 h 930"/>
                <a:gd name="T44" fmla="*/ 2147483647 w 924"/>
                <a:gd name="T45" fmla="*/ 2147483647 h 930"/>
                <a:gd name="T46" fmla="*/ 2147483647 w 924"/>
                <a:gd name="T47" fmla="*/ 2147483647 h 930"/>
                <a:gd name="T48" fmla="*/ 2147483647 w 924"/>
                <a:gd name="T49" fmla="*/ 2147483647 h 930"/>
                <a:gd name="T50" fmla="*/ 2147483647 w 924"/>
                <a:gd name="T51" fmla="*/ 2147483647 h 930"/>
                <a:gd name="T52" fmla="*/ 2147483647 w 924"/>
                <a:gd name="T53" fmla="*/ 2147483647 h 930"/>
                <a:gd name="T54" fmla="*/ 2147483647 w 924"/>
                <a:gd name="T55" fmla="*/ 2147483647 h 930"/>
                <a:gd name="T56" fmla="*/ 2147483647 w 924"/>
                <a:gd name="T57" fmla="*/ 2147483647 h 930"/>
                <a:gd name="T58" fmla="*/ 2147483647 w 924"/>
                <a:gd name="T59" fmla="*/ 2147483647 h 930"/>
                <a:gd name="T60" fmla="*/ 2147483647 w 924"/>
                <a:gd name="T61" fmla="*/ 2147483647 h 930"/>
                <a:gd name="T62" fmla="*/ 2147483647 w 924"/>
                <a:gd name="T63" fmla="*/ 2147483647 h 930"/>
                <a:gd name="T64" fmla="*/ 2147483647 w 924"/>
                <a:gd name="T65" fmla="*/ 2147483647 h 930"/>
                <a:gd name="T66" fmla="*/ 2147483647 w 924"/>
                <a:gd name="T67" fmla="*/ 2147483647 h 930"/>
                <a:gd name="T68" fmla="*/ 2147483647 w 924"/>
                <a:gd name="T69" fmla="*/ 2147483647 h 930"/>
                <a:gd name="T70" fmla="*/ 2147483647 w 924"/>
                <a:gd name="T71" fmla="*/ 2147483647 h 930"/>
                <a:gd name="T72" fmla="*/ 2147483647 w 924"/>
                <a:gd name="T73" fmla="*/ 2147483647 h 930"/>
                <a:gd name="T74" fmla="*/ 2147483647 w 924"/>
                <a:gd name="T75" fmla="*/ 2147483647 h 930"/>
                <a:gd name="T76" fmla="*/ 2147483647 w 924"/>
                <a:gd name="T77" fmla="*/ 2147483647 h 930"/>
                <a:gd name="T78" fmla="*/ 2147483647 w 924"/>
                <a:gd name="T79" fmla="*/ 2147483647 h 930"/>
                <a:gd name="T80" fmla="*/ 2147483647 w 924"/>
                <a:gd name="T81" fmla="*/ 2147483647 h 930"/>
                <a:gd name="T82" fmla="*/ 2147483647 w 924"/>
                <a:gd name="T83" fmla="*/ 2147483647 h 930"/>
                <a:gd name="T84" fmla="*/ 2147483647 w 924"/>
                <a:gd name="T85" fmla="*/ 2147483647 h 930"/>
                <a:gd name="T86" fmla="*/ 2147483647 w 924"/>
                <a:gd name="T87" fmla="*/ 2147483647 h 930"/>
                <a:gd name="T88" fmla="*/ 2147483647 w 924"/>
                <a:gd name="T89" fmla="*/ 2147483647 h 930"/>
                <a:gd name="T90" fmla="*/ 2147483647 w 924"/>
                <a:gd name="T91" fmla="*/ 2147483647 h 930"/>
                <a:gd name="T92" fmla="*/ 2147483647 w 924"/>
                <a:gd name="T93" fmla="*/ 2147483647 h 930"/>
                <a:gd name="T94" fmla="*/ 2147483647 w 924"/>
                <a:gd name="T95" fmla="*/ 2147483647 h 930"/>
                <a:gd name="T96" fmla="*/ 2147483647 w 924"/>
                <a:gd name="T97" fmla="*/ 2147483647 h 930"/>
                <a:gd name="T98" fmla="*/ 2147483647 w 924"/>
                <a:gd name="T99" fmla="*/ 2147483647 h 930"/>
                <a:gd name="T100" fmla="*/ 2147483647 w 924"/>
                <a:gd name="T101" fmla="*/ 2147483647 h 930"/>
                <a:gd name="T102" fmla="*/ 2147483647 w 924"/>
                <a:gd name="T103" fmla="*/ 2147483647 h 930"/>
                <a:gd name="T104" fmla="*/ 2147483647 w 924"/>
                <a:gd name="T105" fmla="*/ 2147483647 h 930"/>
                <a:gd name="T106" fmla="*/ 2147483647 w 924"/>
                <a:gd name="T107" fmla="*/ 1878024368 h 930"/>
                <a:gd name="T108" fmla="*/ 2147483647 w 924"/>
                <a:gd name="T109" fmla="*/ 2147483647 h 930"/>
                <a:gd name="T110" fmla="*/ 2147483647 w 924"/>
                <a:gd name="T111" fmla="*/ 2147483647 h 930"/>
                <a:gd name="T112" fmla="*/ 2147483647 w 924"/>
                <a:gd name="T113" fmla="*/ 2147483647 h 930"/>
                <a:gd name="T114" fmla="*/ 2147483647 w 924"/>
                <a:gd name="T115" fmla="*/ 2147483647 h 930"/>
                <a:gd name="T116" fmla="*/ 2147483647 w 924"/>
                <a:gd name="T117" fmla="*/ 2147483647 h 930"/>
                <a:gd name="T118" fmla="*/ 2147483647 w 92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4"/>
                <a:gd name="T181" fmla="*/ 0 h 930"/>
                <a:gd name="T182" fmla="*/ 924 w 92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4" h="930">
                  <a:moveTo>
                    <a:pt x="3" y="136"/>
                  </a:moveTo>
                  <a:lnTo>
                    <a:pt x="12" y="136"/>
                  </a:lnTo>
                  <a:lnTo>
                    <a:pt x="14" y="141"/>
                  </a:lnTo>
                  <a:lnTo>
                    <a:pt x="20" y="141"/>
                  </a:lnTo>
                  <a:lnTo>
                    <a:pt x="27" y="154"/>
                  </a:lnTo>
                  <a:lnTo>
                    <a:pt x="36" y="163"/>
                  </a:lnTo>
                  <a:lnTo>
                    <a:pt x="34" y="168"/>
                  </a:lnTo>
                  <a:lnTo>
                    <a:pt x="41" y="165"/>
                  </a:lnTo>
                  <a:lnTo>
                    <a:pt x="50" y="170"/>
                  </a:lnTo>
                  <a:lnTo>
                    <a:pt x="67" y="174"/>
                  </a:lnTo>
                  <a:lnTo>
                    <a:pt x="79" y="186"/>
                  </a:lnTo>
                  <a:lnTo>
                    <a:pt x="88" y="183"/>
                  </a:lnTo>
                  <a:lnTo>
                    <a:pt x="99" y="186"/>
                  </a:lnTo>
                  <a:lnTo>
                    <a:pt x="99" y="197"/>
                  </a:lnTo>
                  <a:lnTo>
                    <a:pt x="99" y="201"/>
                  </a:lnTo>
                  <a:lnTo>
                    <a:pt x="106" y="215"/>
                  </a:lnTo>
                  <a:lnTo>
                    <a:pt x="114" y="221"/>
                  </a:lnTo>
                  <a:lnTo>
                    <a:pt x="115" y="223"/>
                  </a:lnTo>
                  <a:lnTo>
                    <a:pt x="110" y="228"/>
                  </a:lnTo>
                  <a:lnTo>
                    <a:pt x="126" y="241"/>
                  </a:lnTo>
                  <a:lnTo>
                    <a:pt x="128" y="246"/>
                  </a:lnTo>
                  <a:lnTo>
                    <a:pt x="144" y="253"/>
                  </a:lnTo>
                  <a:lnTo>
                    <a:pt x="151" y="251"/>
                  </a:lnTo>
                  <a:lnTo>
                    <a:pt x="153" y="253"/>
                  </a:lnTo>
                  <a:lnTo>
                    <a:pt x="159" y="248"/>
                  </a:lnTo>
                  <a:lnTo>
                    <a:pt x="166" y="248"/>
                  </a:lnTo>
                  <a:lnTo>
                    <a:pt x="171" y="259"/>
                  </a:lnTo>
                  <a:lnTo>
                    <a:pt x="173" y="259"/>
                  </a:lnTo>
                  <a:lnTo>
                    <a:pt x="189" y="253"/>
                  </a:lnTo>
                  <a:lnTo>
                    <a:pt x="197" y="264"/>
                  </a:lnTo>
                  <a:lnTo>
                    <a:pt x="204" y="262"/>
                  </a:lnTo>
                  <a:lnTo>
                    <a:pt x="206" y="259"/>
                  </a:lnTo>
                  <a:lnTo>
                    <a:pt x="213" y="262"/>
                  </a:lnTo>
                  <a:lnTo>
                    <a:pt x="213" y="269"/>
                  </a:lnTo>
                  <a:lnTo>
                    <a:pt x="220" y="286"/>
                  </a:lnTo>
                  <a:lnTo>
                    <a:pt x="222" y="288"/>
                  </a:lnTo>
                  <a:lnTo>
                    <a:pt x="227" y="288"/>
                  </a:lnTo>
                  <a:lnTo>
                    <a:pt x="233" y="291"/>
                  </a:lnTo>
                  <a:lnTo>
                    <a:pt x="225" y="320"/>
                  </a:lnTo>
                  <a:lnTo>
                    <a:pt x="233" y="324"/>
                  </a:lnTo>
                  <a:lnTo>
                    <a:pt x="236" y="320"/>
                  </a:lnTo>
                  <a:lnTo>
                    <a:pt x="253" y="322"/>
                  </a:lnTo>
                  <a:lnTo>
                    <a:pt x="263" y="320"/>
                  </a:lnTo>
                  <a:lnTo>
                    <a:pt x="265" y="315"/>
                  </a:lnTo>
                  <a:lnTo>
                    <a:pt x="296" y="333"/>
                  </a:lnTo>
                  <a:lnTo>
                    <a:pt x="294" y="351"/>
                  </a:lnTo>
                  <a:lnTo>
                    <a:pt x="296" y="369"/>
                  </a:lnTo>
                  <a:lnTo>
                    <a:pt x="301" y="374"/>
                  </a:lnTo>
                  <a:lnTo>
                    <a:pt x="283" y="372"/>
                  </a:lnTo>
                  <a:lnTo>
                    <a:pt x="280" y="376"/>
                  </a:lnTo>
                  <a:lnTo>
                    <a:pt x="276" y="398"/>
                  </a:lnTo>
                  <a:lnTo>
                    <a:pt x="271" y="403"/>
                  </a:lnTo>
                  <a:lnTo>
                    <a:pt x="272" y="405"/>
                  </a:lnTo>
                  <a:lnTo>
                    <a:pt x="267" y="428"/>
                  </a:lnTo>
                  <a:lnTo>
                    <a:pt x="274" y="432"/>
                  </a:lnTo>
                  <a:lnTo>
                    <a:pt x="276" y="439"/>
                  </a:lnTo>
                  <a:lnTo>
                    <a:pt x="287" y="445"/>
                  </a:lnTo>
                  <a:lnTo>
                    <a:pt x="301" y="437"/>
                  </a:lnTo>
                  <a:lnTo>
                    <a:pt x="303" y="427"/>
                  </a:lnTo>
                  <a:lnTo>
                    <a:pt x="310" y="432"/>
                  </a:lnTo>
                  <a:lnTo>
                    <a:pt x="321" y="479"/>
                  </a:lnTo>
                  <a:lnTo>
                    <a:pt x="328" y="481"/>
                  </a:lnTo>
                  <a:lnTo>
                    <a:pt x="319" y="490"/>
                  </a:lnTo>
                  <a:lnTo>
                    <a:pt x="321" y="508"/>
                  </a:lnTo>
                  <a:lnTo>
                    <a:pt x="327" y="508"/>
                  </a:lnTo>
                  <a:lnTo>
                    <a:pt x="336" y="526"/>
                  </a:lnTo>
                  <a:lnTo>
                    <a:pt x="339" y="522"/>
                  </a:lnTo>
                  <a:lnTo>
                    <a:pt x="343" y="533"/>
                  </a:lnTo>
                  <a:lnTo>
                    <a:pt x="348" y="537"/>
                  </a:lnTo>
                  <a:lnTo>
                    <a:pt x="355" y="528"/>
                  </a:lnTo>
                  <a:lnTo>
                    <a:pt x="357" y="533"/>
                  </a:lnTo>
                  <a:lnTo>
                    <a:pt x="379" y="531"/>
                  </a:lnTo>
                  <a:lnTo>
                    <a:pt x="383" y="526"/>
                  </a:lnTo>
                  <a:lnTo>
                    <a:pt x="401" y="528"/>
                  </a:lnTo>
                  <a:lnTo>
                    <a:pt x="401" y="502"/>
                  </a:lnTo>
                  <a:lnTo>
                    <a:pt x="410" y="499"/>
                  </a:lnTo>
                  <a:lnTo>
                    <a:pt x="410" y="486"/>
                  </a:lnTo>
                  <a:lnTo>
                    <a:pt x="413" y="486"/>
                  </a:lnTo>
                  <a:lnTo>
                    <a:pt x="419" y="475"/>
                  </a:lnTo>
                  <a:lnTo>
                    <a:pt x="426" y="479"/>
                  </a:lnTo>
                  <a:lnTo>
                    <a:pt x="440" y="473"/>
                  </a:lnTo>
                  <a:lnTo>
                    <a:pt x="444" y="473"/>
                  </a:lnTo>
                  <a:lnTo>
                    <a:pt x="448" y="486"/>
                  </a:lnTo>
                  <a:lnTo>
                    <a:pt x="449" y="484"/>
                  </a:lnTo>
                  <a:lnTo>
                    <a:pt x="462" y="502"/>
                  </a:lnTo>
                  <a:lnTo>
                    <a:pt x="469" y="499"/>
                  </a:lnTo>
                  <a:lnTo>
                    <a:pt x="480" y="557"/>
                  </a:lnTo>
                  <a:lnTo>
                    <a:pt x="475" y="551"/>
                  </a:lnTo>
                  <a:lnTo>
                    <a:pt x="469" y="578"/>
                  </a:lnTo>
                  <a:lnTo>
                    <a:pt x="458" y="584"/>
                  </a:lnTo>
                  <a:lnTo>
                    <a:pt x="448" y="571"/>
                  </a:lnTo>
                  <a:lnTo>
                    <a:pt x="442" y="573"/>
                  </a:lnTo>
                  <a:lnTo>
                    <a:pt x="433" y="566"/>
                  </a:lnTo>
                  <a:lnTo>
                    <a:pt x="428" y="562"/>
                  </a:lnTo>
                  <a:lnTo>
                    <a:pt x="428" y="555"/>
                  </a:lnTo>
                  <a:lnTo>
                    <a:pt x="419" y="560"/>
                  </a:lnTo>
                  <a:lnTo>
                    <a:pt x="417" y="555"/>
                  </a:lnTo>
                  <a:lnTo>
                    <a:pt x="411" y="560"/>
                  </a:lnTo>
                  <a:lnTo>
                    <a:pt x="410" y="557"/>
                  </a:lnTo>
                  <a:lnTo>
                    <a:pt x="402" y="557"/>
                  </a:lnTo>
                  <a:lnTo>
                    <a:pt x="401" y="555"/>
                  </a:lnTo>
                  <a:lnTo>
                    <a:pt x="395" y="560"/>
                  </a:lnTo>
                  <a:lnTo>
                    <a:pt x="388" y="557"/>
                  </a:lnTo>
                  <a:lnTo>
                    <a:pt x="386" y="560"/>
                  </a:lnTo>
                  <a:lnTo>
                    <a:pt x="381" y="557"/>
                  </a:lnTo>
                  <a:lnTo>
                    <a:pt x="374" y="566"/>
                  </a:lnTo>
                  <a:lnTo>
                    <a:pt x="386" y="578"/>
                  </a:lnTo>
                  <a:lnTo>
                    <a:pt x="381" y="580"/>
                  </a:lnTo>
                  <a:lnTo>
                    <a:pt x="386" y="584"/>
                  </a:lnTo>
                  <a:lnTo>
                    <a:pt x="393" y="584"/>
                  </a:lnTo>
                  <a:lnTo>
                    <a:pt x="395" y="585"/>
                  </a:lnTo>
                  <a:lnTo>
                    <a:pt x="395" y="602"/>
                  </a:lnTo>
                  <a:lnTo>
                    <a:pt x="397" y="602"/>
                  </a:lnTo>
                  <a:lnTo>
                    <a:pt x="401" y="612"/>
                  </a:lnTo>
                  <a:lnTo>
                    <a:pt x="397" y="614"/>
                  </a:lnTo>
                  <a:lnTo>
                    <a:pt x="401" y="618"/>
                  </a:lnTo>
                  <a:lnTo>
                    <a:pt x="393" y="620"/>
                  </a:lnTo>
                  <a:lnTo>
                    <a:pt x="395" y="638"/>
                  </a:lnTo>
                  <a:lnTo>
                    <a:pt x="374" y="649"/>
                  </a:lnTo>
                  <a:lnTo>
                    <a:pt x="372" y="645"/>
                  </a:lnTo>
                  <a:lnTo>
                    <a:pt x="372" y="659"/>
                  </a:lnTo>
                  <a:lnTo>
                    <a:pt x="364" y="667"/>
                  </a:lnTo>
                  <a:lnTo>
                    <a:pt x="357" y="670"/>
                  </a:lnTo>
                  <a:lnTo>
                    <a:pt x="355" y="674"/>
                  </a:lnTo>
                  <a:lnTo>
                    <a:pt x="352" y="683"/>
                  </a:lnTo>
                  <a:lnTo>
                    <a:pt x="355" y="685"/>
                  </a:lnTo>
                  <a:lnTo>
                    <a:pt x="350" y="694"/>
                  </a:lnTo>
                  <a:lnTo>
                    <a:pt x="352" y="697"/>
                  </a:lnTo>
                  <a:lnTo>
                    <a:pt x="350" y="701"/>
                  </a:lnTo>
                  <a:lnTo>
                    <a:pt x="352" y="708"/>
                  </a:lnTo>
                  <a:lnTo>
                    <a:pt x="357" y="708"/>
                  </a:lnTo>
                  <a:lnTo>
                    <a:pt x="359" y="714"/>
                  </a:lnTo>
                  <a:lnTo>
                    <a:pt x="359" y="712"/>
                  </a:lnTo>
                  <a:lnTo>
                    <a:pt x="366" y="714"/>
                  </a:lnTo>
                  <a:lnTo>
                    <a:pt x="372" y="724"/>
                  </a:lnTo>
                  <a:lnTo>
                    <a:pt x="375" y="730"/>
                  </a:lnTo>
                  <a:lnTo>
                    <a:pt x="374" y="735"/>
                  </a:lnTo>
                  <a:lnTo>
                    <a:pt x="374" y="737"/>
                  </a:lnTo>
                  <a:lnTo>
                    <a:pt x="383" y="742"/>
                  </a:lnTo>
                  <a:lnTo>
                    <a:pt x="381" y="744"/>
                  </a:lnTo>
                  <a:lnTo>
                    <a:pt x="386" y="748"/>
                  </a:lnTo>
                  <a:lnTo>
                    <a:pt x="390" y="742"/>
                  </a:lnTo>
                  <a:lnTo>
                    <a:pt x="397" y="742"/>
                  </a:lnTo>
                  <a:lnTo>
                    <a:pt x="404" y="748"/>
                  </a:lnTo>
                  <a:lnTo>
                    <a:pt x="404" y="753"/>
                  </a:lnTo>
                  <a:lnTo>
                    <a:pt x="401" y="759"/>
                  </a:lnTo>
                  <a:lnTo>
                    <a:pt x="402" y="766"/>
                  </a:lnTo>
                  <a:lnTo>
                    <a:pt x="411" y="766"/>
                  </a:lnTo>
                  <a:lnTo>
                    <a:pt x="417" y="759"/>
                  </a:lnTo>
                  <a:lnTo>
                    <a:pt x="424" y="759"/>
                  </a:lnTo>
                  <a:lnTo>
                    <a:pt x="424" y="761"/>
                  </a:lnTo>
                  <a:lnTo>
                    <a:pt x="426" y="766"/>
                  </a:lnTo>
                  <a:lnTo>
                    <a:pt x="435" y="766"/>
                  </a:lnTo>
                  <a:lnTo>
                    <a:pt x="440" y="777"/>
                  </a:lnTo>
                  <a:lnTo>
                    <a:pt x="440" y="784"/>
                  </a:lnTo>
                  <a:lnTo>
                    <a:pt x="442" y="788"/>
                  </a:lnTo>
                  <a:lnTo>
                    <a:pt x="442" y="806"/>
                  </a:lnTo>
                  <a:lnTo>
                    <a:pt x="435" y="820"/>
                  </a:lnTo>
                  <a:lnTo>
                    <a:pt x="431" y="824"/>
                  </a:lnTo>
                  <a:lnTo>
                    <a:pt x="420" y="824"/>
                  </a:lnTo>
                  <a:lnTo>
                    <a:pt x="413" y="836"/>
                  </a:lnTo>
                  <a:lnTo>
                    <a:pt x="426" y="842"/>
                  </a:lnTo>
                  <a:lnTo>
                    <a:pt x="431" y="853"/>
                  </a:lnTo>
                  <a:lnTo>
                    <a:pt x="431" y="863"/>
                  </a:lnTo>
                  <a:lnTo>
                    <a:pt x="439" y="853"/>
                  </a:lnTo>
                  <a:lnTo>
                    <a:pt x="478" y="847"/>
                  </a:lnTo>
                  <a:lnTo>
                    <a:pt x="493" y="835"/>
                  </a:lnTo>
                  <a:lnTo>
                    <a:pt x="494" y="840"/>
                  </a:lnTo>
                  <a:lnTo>
                    <a:pt x="509" y="842"/>
                  </a:lnTo>
                  <a:lnTo>
                    <a:pt x="518" y="840"/>
                  </a:lnTo>
                  <a:lnTo>
                    <a:pt x="520" y="831"/>
                  </a:lnTo>
                  <a:lnTo>
                    <a:pt x="523" y="831"/>
                  </a:lnTo>
                  <a:lnTo>
                    <a:pt x="523" y="853"/>
                  </a:lnTo>
                  <a:lnTo>
                    <a:pt x="532" y="853"/>
                  </a:lnTo>
                  <a:lnTo>
                    <a:pt x="527" y="858"/>
                  </a:lnTo>
                  <a:lnTo>
                    <a:pt x="540" y="858"/>
                  </a:lnTo>
                  <a:lnTo>
                    <a:pt x="541" y="860"/>
                  </a:lnTo>
                  <a:lnTo>
                    <a:pt x="556" y="860"/>
                  </a:lnTo>
                  <a:lnTo>
                    <a:pt x="561" y="863"/>
                  </a:lnTo>
                  <a:lnTo>
                    <a:pt x="570" y="860"/>
                  </a:lnTo>
                  <a:lnTo>
                    <a:pt x="572" y="858"/>
                  </a:lnTo>
                  <a:lnTo>
                    <a:pt x="592" y="853"/>
                  </a:lnTo>
                  <a:lnTo>
                    <a:pt x="596" y="854"/>
                  </a:lnTo>
                  <a:lnTo>
                    <a:pt x="612" y="849"/>
                  </a:lnTo>
                  <a:lnTo>
                    <a:pt x="619" y="854"/>
                  </a:lnTo>
                  <a:lnTo>
                    <a:pt x="623" y="871"/>
                  </a:lnTo>
                  <a:lnTo>
                    <a:pt x="632" y="881"/>
                  </a:lnTo>
                  <a:lnTo>
                    <a:pt x="655" y="896"/>
                  </a:lnTo>
                  <a:lnTo>
                    <a:pt x="691" y="894"/>
                  </a:lnTo>
                  <a:lnTo>
                    <a:pt x="688" y="907"/>
                  </a:lnTo>
                  <a:lnTo>
                    <a:pt x="698" y="905"/>
                  </a:lnTo>
                  <a:lnTo>
                    <a:pt x="698" y="900"/>
                  </a:lnTo>
                  <a:lnTo>
                    <a:pt x="700" y="900"/>
                  </a:lnTo>
                  <a:lnTo>
                    <a:pt x="702" y="912"/>
                  </a:lnTo>
                  <a:lnTo>
                    <a:pt x="711" y="928"/>
                  </a:lnTo>
                  <a:lnTo>
                    <a:pt x="717" y="930"/>
                  </a:lnTo>
                  <a:lnTo>
                    <a:pt x="729" y="910"/>
                  </a:lnTo>
                  <a:lnTo>
                    <a:pt x="740" y="910"/>
                  </a:lnTo>
                  <a:lnTo>
                    <a:pt x="747" y="900"/>
                  </a:lnTo>
                  <a:lnTo>
                    <a:pt x="742" y="887"/>
                  </a:lnTo>
                  <a:lnTo>
                    <a:pt x="753" y="887"/>
                  </a:lnTo>
                  <a:lnTo>
                    <a:pt x="756" y="876"/>
                  </a:lnTo>
                  <a:lnTo>
                    <a:pt x="763" y="872"/>
                  </a:lnTo>
                  <a:lnTo>
                    <a:pt x="769" y="878"/>
                  </a:lnTo>
                  <a:lnTo>
                    <a:pt x="776" y="871"/>
                  </a:lnTo>
                  <a:lnTo>
                    <a:pt x="773" y="865"/>
                  </a:lnTo>
                  <a:lnTo>
                    <a:pt x="773" y="858"/>
                  </a:lnTo>
                  <a:lnTo>
                    <a:pt x="765" y="853"/>
                  </a:lnTo>
                  <a:lnTo>
                    <a:pt x="771" y="847"/>
                  </a:lnTo>
                  <a:lnTo>
                    <a:pt x="787" y="844"/>
                  </a:lnTo>
                  <a:lnTo>
                    <a:pt x="792" y="840"/>
                  </a:lnTo>
                  <a:lnTo>
                    <a:pt x="798" y="840"/>
                  </a:lnTo>
                  <a:lnTo>
                    <a:pt x="801" y="836"/>
                  </a:lnTo>
                  <a:lnTo>
                    <a:pt x="798" y="816"/>
                  </a:lnTo>
                  <a:lnTo>
                    <a:pt x="801" y="807"/>
                  </a:lnTo>
                  <a:lnTo>
                    <a:pt x="814" y="807"/>
                  </a:lnTo>
                  <a:lnTo>
                    <a:pt x="814" y="806"/>
                  </a:lnTo>
                  <a:lnTo>
                    <a:pt x="809" y="806"/>
                  </a:lnTo>
                  <a:lnTo>
                    <a:pt x="809" y="800"/>
                  </a:lnTo>
                  <a:lnTo>
                    <a:pt x="803" y="789"/>
                  </a:lnTo>
                  <a:lnTo>
                    <a:pt x="809" y="789"/>
                  </a:lnTo>
                  <a:lnTo>
                    <a:pt x="810" y="777"/>
                  </a:lnTo>
                  <a:lnTo>
                    <a:pt x="809" y="773"/>
                  </a:lnTo>
                  <a:lnTo>
                    <a:pt x="823" y="761"/>
                  </a:lnTo>
                  <a:lnTo>
                    <a:pt x="825" y="766"/>
                  </a:lnTo>
                  <a:lnTo>
                    <a:pt x="832" y="761"/>
                  </a:lnTo>
                  <a:lnTo>
                    <a:pt x="832" y="759"/>
                  </a:lnTo>
                  <a:lnTo>
                    <a:pt x="837" y="759"/>
                  </a:lnTo>
                  <a:lnTo>
                    <a:pt x="834" y="755"/>
                  </a:lnTo>
                  <a:lnTo>
                    <a:pt x="832" y="755"/>
                  </a:lnTo>
                  <a:lnTo>
                    <a:pt x="828" y="759"/>
                  </a:lnTo>
                  <a:lnTo>
                    <a:pt x="832" y="755"/>
                  </a:lnTo>
                  <a:lnTo>
                    <a:pt x="832" y="753"/>
                  </a:lnTo>
                  <a:lnTo>
                    <a:pt x="828" y="750"/>
                  </a:lnTo>
                  <a:lnTo>
                    <a:pt x="825" y="742"/>
                  </a:lnTo>
                  <a:lnTo>
                    <a:pt x="823" y="741"/>
                  </a:lnTo>
                  <a:lnTo>
                    <a:pt x="821" y="737"/>
                  </a:lnTo>
                  <a:lnTo>
                    <a:pt x="821" y="735"/>
                  </a:lnTo>
                  <a:lnTo>
                    <a:pt x="809" y="724"/>
                  </a:lnTo>
                  <a:lnTo>
                    <a:pt x="800" y="721"/>
                  </a:lnTo>
                  <a:lnTo>
                    <a:pt x="794" y="717"/>
                  </a:lnTo>
                  <a:lnTo>
                    <a:pt x="792" y="714"/>
                  </a:lnTo>
                  <a:lnTo>
                    <a:pt x="791" y="714"/>
                  </a:lnTo>
                  <a:lnTo>
                    <a:pt x="785" y="712"/>
                  </a:lnTo>
                  <a:lnTo>
                    <a:pt x="780" y="708"/>
                  </a:lnTo>
                  <a:lnTo>
                    <a:pt x="773" y="708"/>
                  </a:lnTo>
                  <a:lnTo>
                    <a:pt x="771" y="708"/>
                  </a:lnTo>
                  <a:lnTo>
                    <a:pt x="769" y="712"/>
                  </a:lnTo>
                  <a:lnTo>
                    <a:pt x="762" y="712"/>
                  </a:lnTo>
                  <a:lnTo>
                    <a:pt x="753" y="708"/>
                  </a:lnTo>
                  <a:lnTo>
                    <a:pt x="749" y="706"/>
                  </a:lnTo>
                  <a:lnTo>
                    <a:pt x="742" y="701"/>
                  </a:lnTo>
                  <a:lnTo>
                    <a:pt x="738" y="697"/>
                  </a:lnTo>
                  <a:lnTo>
                    <a:pt x="735" y="696"/>
                  </a:lnTo>
                  <a:lnTo>
                    <a:pt x="735" y="694"/>
                  </a:lnTo>
                  <a:lnTo>
                    <a:pt x="740" y="696"/>
                  </a:lnTo>
                  <a:lnTo>
                    <a:pt x="742" y="697"/>
                  </a:lnTo>
                  <a:lnTo>
                    <a:pt x="745" y="696"/>
                  </a:lnTo>
                  <a:lnTo>
                    <a:pt x="745" y="694"/>
                  </a:lnTo>
                  <a:lnTo>
                    <a:pt x="747" y="690"/>
                  </a:lnTo>
                  <a:lnTo>
                    <a:pt x="745" y="685"/>
                  </a:lnTo>
                  <a:lnTo>
                    <a:pt x="740" y="679"/>
                  </a:lnTo>
                  <a:lnTo>
                    <a:pt x="738" y="672"/>
                  </a:lnTo>
                  <a:lnTo>
                    <a:pt x="735" y="667"/>
                  </a:lnTo>
                  <a:lnTo>
                    <a:pt x="733" y="661"/>
                  </a:lnTo>
                  <a:lnTo>
                    <a:pt x="729" y="661"/>
                  </a:lnTo>
                  <a:lnTo>
                    <a:pt x="724" y="661"/>
                  </a:lnTo>
                  <a:lnTo>
                    <a:pt x="718" y="661"/>
                  </a:lnTo>
                  <a:lnTo>
                    <a:pt x="715" y="665"/>
                  </a:lnTo>
                  <a:lnTo>
                    <a:pt x="708" y="665"/>
                  </a:lnTo>
                  <a:lnTo>
                    <a:pt x="700" y="661"/>
                  </a:lnTo>
                  <a:lnTo>
                    <a:pt x="688" y="659"/>
                  </a:lnTo>
                  <a:lnTo>
                    <a:pt x="688" y="656"/>
                  </a:lnTo>
                  <a:lnTo>
                    <a:pt x="686" y="656"/>
                  </a:lnTo>
                  <a:lnTo>
                    <a:pt x="684" y="659"/>
                  </a:lnTo>
                  <a:lnTo>
                    <a:pt x="688" y="665"/>
                  </a:lnTo>
                  <a:lnTo>
                    <a:pt x="688" y="667"/>
                  </a:lnTo>
                  <a:lnTo>
                    <a:pt x="686" y="672"/>
                  </a:lnTo>
                  <a:lnTo>
                    <a:pt x="679" y="672"/>
                  </a:lnTo>
                  <a:lnTo>
                    <a:pt x="677" y="672"/>
                  </a:lnTo>
                  <a:lnTo>
                    <a:pt x="677" y="674"/>
                  </a:lnTo>
                  <a:lnTo>
                    <a:pt x="671" y="674"/>
                  </a:lnTo>
                  <a:lnTo>
                    <a:pt x="661" y="679"/>
                  </a:lnTo>
                  <a:lnTo>
                    <a:pt x="657" y="677"/>
                  </a:lnTo>
                  <a:lnTo>
                    <a:pt x="661" y="674"/>
                  </a:lnTo>
                  <a:lnTo>
                    <a:pt x="668" y="670"/>
                  </a:lnTo>
                  <a:lnTo>
                    <a:pt x="671" y="665"/>
                  </a:lnTo>
                  <a:lnTo>
                    <a:pt x="671" y="661"/>
                  </a:lnTo>
                  <a:lnTo>
                    <a:pt x="679" y="654"/>
                  </a:lnTo>
                  <a:lnTo>
                    <a:pt x="684" y="649"/>
                  </a:lnTo>
                  <a:lnTo>
                    <a:pt x="691" y="645"/>
                  </a:lnTo>
                  <a:lnTo>
                    <a:pt x="695" y="645"/>
                  </a:lnTo>
                  <a:lnTo>
                    <a:pt x="695" y="643"/>
                  </a:lnTo>
                  <a:lnTo>
                    <a:pt x="698" y="641"/>
                  </a:lnTo>
                  <a:lnTo>
                    <a:pt x="702" y="645"/>
                  </a:lnTo>
                  <a:lnTo>
                    <a:pt x="704" y="645"/>
                  </a:lnTo>
                  <a:lnTo>
                    <a:pt x="711" y="643"/>
                  </a:lnTo>
                  <a:lnTo>
                    <a:pt x="717" y="645"/>
                  </a:lnTo>
                  <a:lnTo>
                    <a:pt x="724" y="649"/>
                  </a:lnTo>
                  <a:lnTo>
                    <a:pt x="729" y="650"/>
                  </a:lnTo>
                  <a:lnTo>
                    <a:pt x="731" y="649"/>
                  </a:lnTo>
                  <a:lnTo>
                    <a:pt x="733" y="654"/>
                  </a:lnTo>
                  <a:lnTo>
                    <a:pt x="735" y="650"/>
                  </a:lnTo>
                  <a:lnTo>
                    <a:pt x="742" y="656"/>
                  </a:lnTo>
                  <a:lnTo>
                    <a:pt x="745" y="659"/>
                  </a:lnTo>
                  <a:lnTo>
                    <a:pt x="747" y="659"/>
                  </a:lnTo>
                  <a:lnTo>
                    <a:pt x="749" y="661"/>
                  </a:lnTo>
                  <a:lnTo>
                    <a:pt x="753" y="665"/>
                  </a:lnTo>
                  <a:lnTo>
                    <a:pt x="754" y="670"/>
                  </a:lnTo>
                  <a:lnTo>
                    <a:pt x="756" y="670"/>
                  </a:lnTo>
                  <a:lnTo>
                    <a:pt x="762" y="674"/>
                  </a:lnTo>
                  <a:lnTo>
                    <a:pt x="763" y="683"/>
                  </a:lnTo>
                  <a:lnTo>
                    <a:pt x="765" y="683"/>
                  </a:lnTo>
                  <a:lnTo>
                    <a:pt x="769" y="683"/>
                  </a:lnTo>
                  <a:lnTo>
                    <a:pt x="771" y="685"/>
                  </a:lnTo>
                  <a:lnTo>
                    <a:pt x="765" y="683"/>
                  </a:lnTo>
                  <a:lnTo>
                    <a:pt x="763" y="685"/>
                  </a:lnTo>
                  <a:lnTo>
                    <a:pt x="765" y="694"/>
                  </a:lnTo>
                  <a:lnTo>
                    <a:pt x="765" y="696"/>
                  </a:lnTo>
                  <a:lnTo>
                    <a:pt x="769" y="697"/>
                  </a:lnTo>
                  <a:lnTo>
                    <a:pt x="773" y="697"/>
                  </a:lnTo>
                  <a:lnTo>
                    <a:pt x="771" y="690"/>
                  </a:lnTo>
                  <a:lnTo>
                    <a:pt x="773" y="694"/>
                  </a:lnTo>
                  <a:lnTo>
                    <a:pt x="773" y="697"/>
                  </a:lnTo>
                  <a:lnTo>
                    <a:pt x="776" y="697"/>
                  </a:lnTo>
                  <a:lnTo>
                    <a:pt x="778" y="697"/>
                  </a:lnTo>
                  <a:lnTo>
                    <a:pt x="780" y="696"/>
                  </a:lnTo>
                  <a:lnTo>
                    <a:pt x="783" y="694"/>
                  </a:lnTo>
                  <a:lnTo>
                    <a:pt x="783" y="690"/>
                  </a:lnTo>
                  <a:lnTo>
                    <a:pt x="791" y="688"/>
                  </a:lnTo>
                  <a:lnTo>
                    <a:pt x="794" y="685"/>
                  </a:lnTo>
                  <a:lnTo>
                    <a:pt x="800" y="685"/>
                  </a:lnTo>
                  <a:lnTo>
                    <a:pt x="801" y="688"/>
                  </a:lnTo>
                  <a:lnTo>
                    <a:pt x="803" y="688"/>
                  </a:lnTo>
                  <a:lnTo>
                    <a:pt x="809" y="683"/>
                  </a:lnTo>
                  <a:lnTo>
                    <a:pt x="810" y="683"/>
                  </a:lnTo>
                  <a:lnTo>
                    <a:pt x="816" y="683"/>
                  </a:lnTo>
                  <a:lnTo>
                    <a:pt x="821" y="677"/>
                  </a:lnTo>
                  <a:lnTo>
                    <a:pt x="823" y="674"/>
                  </a:lnTo>
                  <a:lnTo>
                    <a:pt x="828" y="674"/>
                  </a:lnTo>
                  <a:lnTo>
                    <a:pt x="830" y="677"/>
                  </a:lnTo>
                  <a:lnTo>
                    <a:pt x="834" y="679"/>
                  </a:lnTo>
                  <a:lnTo>
                    <a:pt x="839" y="679"/>
                  </a:lnTo>
                  <a:lnTo>
                    <a:pt x="845" y="683"/>
                  </a:lnTo>
                  <a:lnTo>
                    <a:pt x="847" y="683"/>
                  </a:lnTo>
                  <a:lnTo>
                    <a:pt x="848" y="683"/>
                  </a:lnTo>
                  <a:lnTo>
                    <a:pt x="854" y="685"/>
                  </a:lnTo>
                  <a:lnTo>
                    <a:pt x="861" y="690"/>
                  </a:lnTo>
                  <a:lnTo>
                    <a:pt x="861" y="694"/>
                  </a:lnTo>
                  <a:lnTo>
                    <a:pt x="865" y="694"/>
                  </a:lnTo>
                  <a:lnTo>
                    <a:pt x="868" y="694"/>
                  </a:lnTo>
                  <a:lnTo>
                    <a:pt x="875" y="697"/>
                  </a:lnTo>
                  <a:lnTo>
                    <a:pt x="875" y="696"/>
                  </a:lnTo>
                  <a:lnTo>
                    <a:pt x="875" y="697"/>
                  </a:lnTo>
                  <a:lnTo>
                    <a:pt x="879" y="701"/>
                  </a:lnTo>
                  <a:lnTo>
                    <a:pt x="883" y="703"/>
                  </a:lnTo>
                  <a:lnTo>
                    <a:pt x="886" y="703"/>
                  </a:lnTo>
                  <a:lnTo>
                    <a:pt x="895" y="703"/>
                  </a:lnTo>
                  <a:lnTo>
                    <a:pt x="902" y="706"/>
                  </a:lnTo>
                  <a:lnTo>
                    <a:pt x="906" y="708"/>
                  </a:lnTo>
                  <a:lnTo>
                    <a:pt x="913" y="708"/>
                  </a:lnTo>
                  <a:lnTo>
                    <a:pt x="917" y="708"/>
                  </a:lnTo>
                  <a:lnTo>
                    <a:pt x="922" y="708"/>
                  </a:lnTo>
                  <a:lnTo>
                    <a:pt x="924" y="703"/>
                  </a:lnTo>
                  <a:lnTo>
                    <a:pt x="921" y="688"/>
                  </a:lnTo>
                  <a:lnTo>
                    <a:pt x="913" y="672"/>
                  </a:lnTo>
                  <a:lnTo>
                    <a:pt x="910" y="670"/>
                  </a:lnTo>
                  <a:lnTo>
                    <a:pt x="910" y="667"/>
                  </a:lnTo>
                  <a:lnTo>
                    <a:pt x="910" y="661"/>
                  </a:lnTo>
                  <a:lnTo>
                    <a:pt x="908" y="656"/>
                  </a:lnTo>
                  <a:lnTo>
                    <a:pt x="902" y="654"/>
                  </a:lnTo>
                  <a:lnTo>
                    <a:pt x="901" y="650"/>
                  </a:lnTo>
                  <a:lnTo>
                    <a:pt x="899" y="649"/>
                  </a:lnTo>
                  <a:lnTo>
                    <a:pt x="892" y="638"/>
                  </a:lnTo>
                  <a:lnTo>
                    <a:pt x="890" y="636"/>
                  </a:lnTo>
                  <a:lnTo>
                    <a:pt x="884" y="632"/>
                  </a:lnTo>
                  <a:lnTo>
                    <a:pt x="875" y="627"/>
                  </a:lnTo>
                  <a:lnTo>
                    <a:pt x="870" y="627"/>
                  </a:lnTo>
                  <a:lnTo>
                    <a:pt x="861" y="622"/>
                  </a:lnTo>
                  <a:lnTo>
                    <a:pt x="856" y="622"/>
                  </a:lnTo>
                  <a:lnTo>
                    <a:pt x="848" y="622"/>
                  </a:lnTo>
                  <a:lnTo>
                    <a:pt x="839" y="622"/>
                  </a:lnTo>
                  <a:lnTo>
                    <a:pt x="839" y="612"/>
                  </a:lnTo>
                  <a:lnTo>
                    <a:pt x="837" y="609"/>
                  </a:lnTo>
                  <a:lnTo>
                    <a:pt x="832" y="612"/>
                  </a:lnTo>
                  <a:lnTo>
                    <a:pt x="830" y="603"/>
                  </a:lnTo>
                  <a:lnTo>
                    <a:pt x="823" y="607"/>
                  </a:lnTo>
                  <a:lnTo>
                    <a:pt x="828" y="603"/>
                  </a:lnTo>
                  <a:lnTo>
                    <a:pt x="825" y="596"/>
                  </a:lnTo>
                  <a:lnTo>
                    <a:pt x="828" y="594"/>
                  </a:lnTo>
                  <a:lnTo>
                    <a:pt x="832" y="594"/>
                  </a:lnTo>
                  <a:lnTo>
                    <a:pt x="832" y="591"/>
                  </a:lnTo>
                  <a:lnTo>
                    <a:pt x="828" y="589"/>
                  </a:lnTo>
                  <a:lnTo>
                    <a:pt x="823" y="567"/>
                  </a:lnTo>
                  <a:lnTo>
                    <a:pt x="825" y="567"/>
                  </a:lnTo>
                  <a:lnTo>
                    <a:pt x="825" y="562"/>
                  </a:lnTo>
                  <a:lnTo>
                    <a:pt x="821" y="557"/>
                  </a:lnTo>
                  <a:lnTo>
                    <a:pt x="810" y="555"/>
                  </a:lnTo>
                  <a:lnTo>
                    <a:pt x="809" y="555"/>
                  </a:lnTo>
                  <a:lnTo>
                    <a:pt x="798" y="549"/>
                  </a:lnTo>
                  <a:lnTo>
                    <a:pt x="794" y="555"/>
                  </a:lnTo>
                  <a:lnTo>
                    <a:pt x="794" y="549"/>
                  </a:lnTo>
                  <a:lnTo>
                    <a:pt x="792" y="546"/>
                  </a:lnTo>
                  <a:lnTo>
                    <a:pt x="787" y="544"/>
                  </a:lnTo>
                  <a:lnTo>
                    <a:pt x="773" y="538"/>
                  </a:lnTo>
                  <a:lnTo>
                    <a:pt x="769" y="538"/>
                  </a:lnTo>
                  <a:lnTo>
                    <a:pt x="763" y="537"/>
                  </a:lnTo>
                  <a:lnTo>
                    <a:pt x="763" y="542"/>
                  </a:lnTo>
                  <a:lnTo>
                    <a:pt x="760" y="533"/>
                  </a:lnTo>
                  <a:lnTo>
                    <a:pt x="753" y="528"/>
                  </a:lnTo>
                  <a:lnTo>
                    <a:pt x="753" y="526"/>
                  </a:lnTo>
                  <a:lnTo>
                    <a:pt x="747" y="522"/>
                  </a:lnTo>
                  <a:lnTo>
                    <a:pt x="745" y="522"/>
                  </a:lnTo>
                  <a:lnTo>
                    <a:pt x="738" y="522"/>
                  </a:lnTo>
                  <a:lnTo>
                    <a:pt x="740" y="519"/>
                  </a:lnTo>
                  <a:lnTo>
                    <a:pt x="745" y="519"/>
                  </a:lnTo>
                  <a:lnTo>
                    <a:pt x="747" y="515"/>
                  </a:lnTo>
                  <a:lnTo>
                    <a:pt x="749" y="513"/>
                  </a:lnTo>
                  <a:lnTo>
                    <a:pt x="745" y="508"/>
                  </a:lnTo>
                  <a:lnTo>
                    <a:pt x="745" y="502"/>
                  </a:lnTo>
                  <a:lnTo>
                    <a:pt x="738" y="499"/>
                  </a:lnTo>
                  <a:lnTo>
                    <a:pt x="738" y="495"/>
                  </a:lnTo>
                  <a:lnTo>
                    <a:pt x="733" y="495"/>
                  </a:lnTo>
                  <a:lnTo>
                    <a:pt x="731" y="486"/>
                  </a:lnTo>
                  <a:lnTo>
                    <a:pt x="733" y="479"/>
                  </a:lnTo>
                  <a:lnTo>
                    <a:pt x="740" y="473"/>
                  </a:lnTo>
                  <a:lnTo>
                    <a:pt x="738" y="461"/>
                  </a:lnTo>
                  <a:lnTo>
                    <a:pt x="735" y="455"/>
                  </a:lnTo>
                  <a:lnTo>
                    <a:pt x="733" y="445"/>
                  </a:lnTo>
                  <a:lnTo>
                    <a:pt x="726" y="439"/>
                  </a:lnTo>
                  <a:lnTo>
                    <a:pt x="722" y="434"/>
                  </a:lnTo>
                  <a:lnTo>
                    <a:pt x="726" y="432"/>
                  </a:lnTo>
                  <a:lnTo>
                    <a:pt x="722" y="428"/>
                  </a:lnTo>
                  <a:lnTo>
                    <a:pt x="717" y="421"/>
                  </a:lnTo>
                  <a:lnTo>
                    <a:pt x="711" y="419"/>
                  </a:lnTo>
                  <a:lnTo>
                    <a:pt x="708" y="405"/>
                  </a:lnTo>
                  <a:lnTo>
                    <a:pt x="711" y="398"/>
                  </a:lnTo>
                  <a:lnTo>
                    <a:pt x="709" y="387"/>
                  </a:lnTo>
                  <a:lnTo>
                    <a:pt x="708" y="381"/>
                  </a:lnTo>
                  <a:lnTo>
                    <a:pt x="702" y="380"/>
                  </a:lnTo>
                  <a:lnTo>
                    <a:pt x="698" y="372"/>
                  </a:lnTo>
                  <a:lnTo>
                    <a:pt x="698" y="367"/>
                  </a:lnTo>
                  <a:lnTo>
                    <a:pt x="698" y="358"/>
                  </a:lnTo>
                  <a:lnTo>
                    <a:pt x="695" y="358"/>
                  </a:lnTo>
                  <a:lnTo>
                    <a:pt x="686" y="356"/>
                  </a:lnTo>
                  <a:lnTo>
                    <a:pt x="686" y="340"/>
                  </a:lnTo>
                  <a:lnTo>
                    <a:pt x="686" y="333"/>
                  </a:lnTo>
                  <a:lnTo>
                    <a:pt x="680" y="333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7" y="322"/>
                  </a:lnTo>
                  <a:lnTo>
                    <a:pt x="671" y="316"/>
                  </a:lnTo>
                  <a:lnTo>
                    <a:pt x="670" y="309"/>
                  </a:lnTo>
                  <a:lnTo>
                    <a:pt x="673" y="309"/>
                  </a:lnTo>
                  <a:lnTo>
                    <a:pt x="673" y="306"/>
                  </a:lnTo>
                  <a:lnTo>
                    <a:pt x="671" y="300"/>
                  </a:lnTo>
                  <a:lnTo>
                    <a:pt x="668" y="298"/>
                  </a:lnTo>
                  <a:lnTo>
                    <a:pt x="668" y="293"/>
                  </a:lnTo>
                  <a:lnTo>
                    <a:pt x="662" y="282"/>
                  </a:lnTo>
                  <a:lnTo>
                    <a:pt x="661" y="282"/>
                  </a:lnTo>
                  <a:lnTo>
                    <a:pt x="653" y="288"/>
                  </a:lnTo>
                  <a:lnTo>
                    <a:pt x="650" y="286"/>
                  </a:lnTo>
                  <a:lnTo>
                    <a:pt x="655" y="282"/>
                  </a:lnTo>
                  <a:lnTo>
                    <a:pt x="661" y="269"/>
                  </a:lnTo>
                  <a:lnTo>
                    <a:pt x="662" y="264"/>
                  </a:lnTo>
                  <a:lnTo>
                    <a:pt x="661" y="264"/>
                  </a:lnTo>
                  <a:lnTo>
                    <a:pt x="655" y="253"/>
                  </a:lnTo>
                  <a:lnTo>
                    <a:pt x="653" y="248"/>
                  </a:lnTo>
                  <a:lnTo>
                    <a:pt x="648" y="233"/>
                  </a:lnTo>
                  <a:lnTo>
                    <a:pt x="646" y="233"/>
                  </a:lnTo>
                  <a:lnTo>
                    <a:pt x="643" y="224"/>
                  </a:lnTo>
                  <a:lnTo>
                    <a:pt x="641" y="217"/>
                  </a:lnTo>
                  <a:lnTo>
                    <a:pt x="635" y="206"/>
                  </a:lnTo>
                  <a:lnTo>
                    <a:pt x="632" y="206"/>
                  </a:lnTo>
                  <a:lnTo>
                    <a:pt x="623" y="212"/>
                  </a:lnTo>
                  <a:lnTo>
                    <a:pt x="626" y="206"/>
                  </a:lnTo>
                  <a:lnTo>
                    <a:pt x="633" y="204"/>
                  </a:lnTo>
                  <a:lnTo>
                    <a:pt x="635" y="201"/>
                  </a:lnTo>
                  <a:lnTo>
                    <a:pt x="633" y="199"/>
                  </a:lnTo>
                  <a:lnTo>
                    <a:pt x="633" y="192"/>
                  </a:lnTo>
                  <a:lnTo>
                    <a:pt x="626" y="181"/>
                  </a:lnTo>
                  <a:lnTo>
                    <a:pt x="624" y="176"/>
                  </a:lnTo>
                  <a:lnTo>
                    <a:pt x="624" y="165"/>
                  </a:lnTo>
                  <a:lnTo>
                    <a:pt x="619" y="159"/>
                  </a:lnTo>
                  <a:lnTo>
                    <a:pt x="612" y="159"/>
                  </a:lnTo>
                  <a:lnTo>
                    <a:pt x="599" y="152"/>
                  </a:lnTo>
                  <a:lnTo>
                    <a:pt x="594" y="152"/>
                  </a:lnTo>
                  <a:lnTo>
                    <a:pt x="592" y="154"/>
                  </a:lnTo>
                  <a:lnTo>
                    <a:pt x="592" y="152"/>
                  </a:lnTo>
                  <a:lnTo>
                    <a:pt x="592" y="147"/>
                  </a:lnTo>
                  <a:lnTo>
                    <a:pt x="579" y="139"/>
                  </a:lnTo>
                  <a:lnTo>
                    <a:pt x="574" y="141"/>
                  </a:lnTo>
                  <a:lnTo>
                    <a:pt x="568" y="136"/>
                  </a:lnTo>
                  <a:lnTo>
                    <a:pt x="561" y="136"/>
                  </a:lnTo>
                  <a:lnTo>
                    <a:pt x="558" y="136"/>
                  </a:lnTo>
                  <a:lnTo>
                    <a:pt x="550" y="136"/>
                  </a:lnTo>
                  <a:lnTo>
                    <a:pt x="543" y="134"/>
                  </a:lnTo>
                  <a:lnTo>
                    <a:pt x="541" y="134"/>
                  </a:lnTo>
                  <a:lnTo>
                    <a:pt x="543" y="141"/>
                  </a:lnTo>
                  <a:lnTo>
                    <a:pt x="541" y="147"/>
                  </a:lnTo>
                  <a:lnTo>
                    <a:pt x="543" y="141"/>
                  </a:lnTo>
                  <a:lnTo>
                    <a:pt x="541" y="136"/>
                  </a:lnTo>
                  <a:lnTo>
                    <a:pt x="543" y="129"/>
                  </a:lnTo>
                  <a:lnTo>
                    <a:pt x="540" y="125"/>
                  </a:lnTo>
                  <a:lnTo>
                    <a:pt x="532" y="123"/>
                  </a:lnTo>
                  <a:lnTo>
                    <a:pt x="527" y="123"/>
                  </a:lnTo>
                  <a:lnTo>
                    <a:pt x="520" y="125"/>
                  </a:lnTo>
                  <a:lnTo>
                    <a:pt x="518" y="123"/>
                  </a:lnTo>
                  <a:lnTo>
                    <a:pt x="520" y="118"/>
                  </a:lnTo>
                  <a:lnTo>
                    <a:pt x="518" y="116"/>
                  </a:lnTo>
                  <a:lnTo>
                    <a:pt x="513" y="112"/>
                  </a:lnTo>
                  <a:lnTo>
                    <a:pt x="505" y="111"/>
                  </a:lnTo>
                  <a:lnTo>
                    <a:pt x="496" y="105"/>
                  </a:lnTo>
                  <a:lnTo>
                    <a:pt x="487" y="98"/>
                  </a:lnTo>
                  <a:lnTo>
                    <a:pt x="487" y="93"/>
                  </a:lnTo>
                  <a:lnTo>
                    <a:pt x="493" y="87"/>
                  </a:lnTo>
                  <a:lnTo>
                    <a:pt x="489" y="84"/>
                  </a:lnTo>
                  <a:lnTo>
                    <a:pt x="482" y="82"/>
                  </a:lnTo>
                  <a:lnTo>
                    <a:pt x="475" y="82"/>
                  </a:lnTo>
                  <a:lnTo>
                    <a:pt x="471" y="76"/>
                  </a:lnTo>
                  <a:lnTo>
                    <a:pt x="466" y="76"/>
                  </a:lnTo>
                  <a:lnTo>
                    <a:pt x="466" y="78"/>
                  </a:lnTo>
                  <a:lnTo>
                    <a:pt x="466" y="84"/>
                  </a:lnTo>
                  <a:lnTo>
                    <a:pt x="458" y="84"/>
                  </a:lnTo>
                  <a:lnTo>
                    <a:pt x="457" y="82"/>
                  </a:lnTo>
                  <a:lnTo>
                    <a:pt x="455" y="76"/>
                  </a:lnTo>
                  <a:lnTo>
                    <a:pt x="449" y="76"/>
                  </a:lnTo>
                  <a:lnTo>
                    <a:pt x="448" y="82"/>
                  </a:lnTo>
                  <a:lnTo>
                    <a:pt x="448" y="74"/>
                  </a:lnTo>
                  <a:lnTo>
                    <a:pt x="442" y="60"/>
                  </a:lnTo>
                  <a:lnTo>
                    <a:pt x="440" y="53"/>
                  </a:lnTo>
                  <a:lnTo>
                    <a:pt x="442" y="47"/>
                  </a:lnTo>
                  <a:lnTo>
                    <a:pt x="440" y="42"/>
                  </a:lnTo>
                  <a:lnTo>
                    <a:pt x="444" y="46"/>
                  </a:lnTo>
                  <a:lnTo>
                    <a:pt x="442" y="35"/>
                  </a:lnTo>
                  <a:lnTo>
                    <a:pt x="442" y="26"/>
                  </a:lnTo>
                  <a:lnTo>
                    <a:pt x="442" y="24"/>
                  </a:lnTo>
                  <a:lnTo>
                    <a:pt x="444" y="17"/>
                  </a:lnTo>
                  <a:lnTo>
                    <a:pt x="451" y="13"/>
                  </a:lnTo>
                  <a:lnTo>
                    <a:pt x="457" y="11"/>
                  </a:lnTo>
                  <a:lnTo>
                    <a:pt x="457" y="8"/>
                  </a:lnTo>
                  <a:lnTo>
                    <a:pt x="451" y="0"/>
                  </a:lnTo>
                  <a:lnTo>
                    <a:pt x="433" y="6"/>
                  </a:lnTo>
                  <a:lnTo>
                    <a:pt x="428" y="17"/>
                  </a:lnTo>
                  <a:lnTo>
                    <a:pt x="397" y="19"/>
                  </a:lnTo>
                  <a:lnTo>
                    <a:pt x="390" y="24"/>
                  </a:lnTo>
                  <a:lnTo>
                    <a:pt x="390" y="47"/>
                  </a:lnTo>
                  <a:lnTo>
                    <a:pt x="381" y="65"/>
                  </a:lnTo>
                  <a:lnTo>
                    <a:pt x="375" y="69"/>
                  </a:lnTo>
                  <a:lnTo>
                    <a:pt x="379" y="78"/>
                  </a:lnTo>
                  <a:lnTo>
                    <a:pt x="372" y="84"/>
                  </a:lnTo>
                  <a:lnTo>
                    <a:pt x="372" y="89"/>
                  </a:lnTo>
                  <a:lnTo>
                    <a:pt x="379" y="93"/>
                  </a:lnTo>
                  <a:lnTo>
                    <a:pt x="374" y="100"/>
                  </a:lnTo>
                  <a:lnTo>
                    <a:pt x="357" y="102"/>
                  </a:lnTo>
                  <a:lnTo>
                    <a:pt x="352" y="98"/>
                  </a:lnTo>
                  <a:lnTo>
                    <a:pt x="345" y="98"/>
                  </a:lnTo>
                  <a:lnTo>
                    <a:pt x="328" y="111"/>
                  </a:lnTo>
                  <a:lnTo>
                    <a:pt x="332" y="121"/>
                  </a:lnTo>
                  <a:lnTo>
                    <a:pt x="327" y="123"/>
                  </a:lnTo>
                  <a:lnTo>
                    <a:pt x="328" y="145"/>
                  </a:lnTo>
                  <a:lnTo>
                    <a:pt x="321" y="163"/>
                  </a:lnTo>
                  <a:lnTo>
                    <a:pt x="309" y="165"/>
                  </a:lnTo>
                  <a:lnTo>
                    <a:pt x="294" y="174"/>
                  </a:lnTo>
                  <a:lnTo>
                    <a:pt x="289" y="170"/>
                  </a:lnTo>
                  <a:lnTo>
                    <a:pt x="287" y="158"/>
                  </a:lnTo>
                  <a:lnTo>
                    <a:pt x="281" y="152"/>
                  </a:lnTo>
                  <a:lnTo>
                    <a:pt x="287" y="139"/>
                  </a:lnTo>
                  <a:lnTo>
                    <a:pt x="272" y="134"/>
                  </a:lnTo>
                  <a:lnTo>
                    <a:pt x="276" y="125"/>
                  </a:lnTo>
                  <a:lnTo>
                    <a:pt x="272" y="118"/>
                  </a:lnTo>
                  <a:lnTo>
                    <a:pt x="258" y="118"/>
                  </a:lnTo>
                  <a:lnTo>
                    <a:pt x="253" y="116"/>
                  </a:lnTo>
                  <a:lnTo>
                    <a:pt x="244" y="116"/>
                  </a:lnTo>
                  <a:lnTo>
                    <a:pt x="244" y="121"/>
                  </a:lnTo>
                  <a:lnTo>
                    <a:pt x="227" y="121"/>
                  </a:lnTo>
                  <a:lnTo>
                    <a:pt x="227" y="149"/>
                  </a:lnTo>
                  <a:lnTo>
                    <a:pt x="211" y="145"/>
                  </a:lnTo>
                  <a:lnTo>
                    <a:pt x="209" y="154"/>
                  </a:lnTo>
                  <a:lnTo>
                    <a:pt x="197" y="163"/>
                  </a:lnTo>
                  <a:lnTo>
                    <a:pt x="189" y="159"/>
                  </a:lnTo>
                  <a:lnTo>
                    <a:pt x="188" y="163"/>
                  </a:lnTo>
                  <a:lnTo>
                    <a:pt x="175" y="159"/>
                  </a:lnTo>
                  <a:lnTo>
                    <a:pt x="168" y="149"/>
                  </a:lnTo>
                  <a:lnTo>
                    <a:pt x="166" y="141"/>
                  </a:lnTo>
                  <a:lnTo>
                    <a:pt x="159" y="136"/>
                  </a:lnTo>
                  <a:lnTo>
                    <a:pt x="150" y="141"/>
                  </a:lnTo>
                  <a:lnTo>
                    <a:pt x="144" y="152"/>
                  </a:lnTo>
                  <a:lnTo>
                    <a:pt x="142" y="168"/>
                  </a:lnTo>
                  <a:lnTo>
                    <a:pt x="135" y="168"/>
                  </a:lnTo>
                  <a:lnTo>
                    <a:pt x="128" y="158"/>
                  </a:lnTo>
                  <a:lnTo>
                    <a:pt x="121" y="134"/>
                  </a:lnTo>
                  <a:lnTo>
                    <a:pt x="112" y="129"/>
                  </a:lnTo>
                  <a:lnTo>
                    <a:pt x="114" y="116"/>
                  </a:lnTo>
                  <a:lnTo>
                    <a:pt x="95" y="93"/>
                  </a:lnTo>
                  <a:lnTo>
                    <a:pt x="92" y="82"/>
                  </a:lnTo>
                  <a:lnTo>
                    <a:pt x="76" y="71"/>
                  </a:lnTo>
                  <a:lnTo>
                    <a:pt x="65" y="69"/>
                  </a:lnTo>
                  <a:lnTo>
                    <a:pt x="58" y="74"/>
                  </a:lnTo>
                  <a:lnTo>
                    <a:pt x="50" y="71"/>
                  </a:lnTo>
                  <a:lnTo>
                    <a:pt x="14" y="78"/>
                  </a:lnTo>
                  <a:lnTo>
                    <a:pt x="7" y="93"/>
                  </a:lnTo>
                  <a:lnTo>
                    <a:pt x="7" y="111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3" y="136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4" name="Freeform 104"/>
            <p:cNvSpPr>
              <a:spLocks noChangeAspect="1"/>
            </p:cNvSpPr>
            <p:nvPr/>
          </p:nvSpPr>
          <p:spPr bwMode="auto">
            <a:xfrm>
              <a:off x="5335300" y="4022505"/>
              <a:ext cx="32870" cy="24442"/>
            </a:xfrm>
            <a:custGeom>
              <a:avLst/>
              <a:gdLst>
                <a:gd name="T0" fmla="*/ 0 w 38"/>
                <a:gd name="T1" fmla="*/ 0 h 32"/>
                <a:gd name="T2" fmla="*/ 2147483647 w 38"/>
                <a:gd name="T3" fmla="*/ 0 h 32"/>
                <a:gd name="T4" fmla="*/ 2147483647 w 38"/>
                <a:gd name="T5" fmla="*/ 1055039396 h 32"/>
                <a:gd name="T6" fmla="*/ 2147483647 w 38"/>
                <a:gd name="T7" fmla="*/ 1055039396 h 32"/>
                <a:gd name="T8" fmla="*/ 2147483647 w 38"/>
                <a:gd name="T9" fmla="*/ 2147483647 h 32"/>
                <a:gd name="T10" fmla="*/ 2147483647 w 38"/>
                <a:gd name="T11" fmla="*/ 2147483647 h 32"/>
                <a:gd name="T12" fmla="*/ 2147483647 w 38"/>
                <a:gd name="T13" fmla="*/ 2147483647 h 32"/>
                <a:gd name="T14" fmla="*/ 2147483647 w 38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2"/>
                <a:gd name="T26" fmla="*/ 38 w 3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2">
                  <a:moveTo>
                    <a:pt x="0" y="0"/>
                  </a:moveTo>
                  <a:lnTo>
                    <a:pt x="9" y="0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4" y="18"/>
                  </a:lnTo>
                  <a:lnTo>
                    <a:pt x="33" y="27"/>
                  </a:lnTo>
                  <a:lnTo>
                    <a:pt x="31" y="32"/>
                  </a:lnTo>
                  <a:lnTo>
                    <a:pt x="38" y="29"/>
                  </a:lnTo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5" name="Freeform 105"/>
            <p:cNvSpPr>
              <a:spLocks noChangeAspect="1"/>
            </p:cNvSpPr>
            <p:nvPr/>
          </p:nvSpPr>
          <p:spPr bwMode="auto">
            <a:xfrm>
              <a:off x="5971419" y="4456820"/>
              <a:ext cx="143078" cy="122209"/>
            </a:xfrm>
            <a:custGeom>
              <a:avLst/>
              <a:gdLst>
                <a:gd name="T0" fmla="*/ 1667943504 w 175"/>
                <a:gd name="T1" fmla="*/ 2147483647 h 177"/>
                <a:gd name="T2" fmla="*/ 2147483647 w 175"/>
                <a:gd name="T3" fmla="*/ 2147483647 h 177"/>
                <a:gd name="T4" fmla="*/ 2147483647 w 175"/>
                <a:gd name="T5" fmla="*/ 2147483647 h 177"/>
                <a:gd name="T6" fmla="*/ 2147483647 w 175"/>
                <a:gd name="T7" fmla="*/ 2147483647 h 177"/>
                <a:gd name="T8" fmla="*/ 2147483647 w 175"/>
                <a:gd name="T9" fmla="*/ 2147483647 h 177"/>
                <a:gd name="T10" fmla="*/ 2147483647 w 175"/>
                <a:gd name="T11" fmla="*/ 2147483647 h 177"/>
                <a:gd name="T12" fmla="*/ 2147483647 w 175"/>
                <a:gd name="T13" fmla="*/ 2147483647 h 177"/>
                <a:gd name="T14" fmla="*/ 2147483647 w 175"/>
                <a:gd name="T15" fmla="*/ 2147483647 h 177"/>
                <a:gd name="T16" fmla="*/ 2147483647 w 175"/>
                <a:gd name="T17" fmla="*/ 1146420097 h 177"/>
                <a:gd name="T18" fmla="*/ 2147483647 w 175"/>
                <a:gd name="T19" fmla="*/ 0 h 177"/>
                <a:gd name="T20" fmla="*/ 2147483647 w 175"/>
                <a:gd name="T21" fmla="*/ 327462918 h 177"/>
                <a:gd name="T22" fmla="*/ 2147483647 w 175"/>
                <a:gd name="T23" fmla="*/ 818957316 h 177"/>
                <a:gd name="T24" fmla="*/ 2147483647 w 175"/>
                <a:gd name="T25" fmla="*/ 1146420097 h 177"/>
                <a:gd name="T26" fmla="*/ 2147483647 w 175"/>
                <a:gd name="T27" fmla="*/ 1146420097 h 177"/>
                <a:gd name="T28" fmla="*/ 2147483647 w 175"/>
                <a:gd name="T29" fmla="*/ 2147483647 h 177"/>
                <a:gd name="T30" fmla="*/ 2147483647 w 175"/>
                <a:gd name="T31" fmla="*/ 2147483647 h 177"/>
                <a:gd name="T32" fmla="*/ 2147483647 w 175"/>
                <a:gd name="T33" fmla="*/ 2147483647 h 177"/>
                <a:gd name="T34" fmla="*/ 2147483647 w 175"/>
                <a:gd name="T35" fmla="*/ 2147483647 h 177"/>
                <a:gd name="T36" fmla="*/ 2147483647 w 175"/>
                <a:gd name="T37" fmla="*/ 2147483647 h 177"/>
                <a:gd name="T38" fmla="*/ 2147483647 w 175"/>
                <a:gd name="T39" fmla="*/ 2147483647 h 177"/>
                <a:gd name="T40" fmla="*/ 2147483647 w 175"/>
                <a:gd name="T41" fmla="*/ 2147483647 h 177"/>
                <a:gd name="T42" fmla="*/ 2147483647 w 175"/>
                <a:gd name="T43" fmla="*/ 2147483647 h 177"/>
                <a:gd name="T44" fmla="*/ 2147483647 w 175"/>
                <a:gd name="T45" fmla="*/ 2147483647 h 177"/>
                <a:gd name="T46" fmla="*/ 2147483647 w 175"/>
                <a:gd name="T47" fmla="*/ 2147483647 h 177"/>
                <a:gd name="T48" fmla="*/ 2147483647 w 175"/>
                <a:gd name="T49" fmla="*/ 2147483647 h 177"/>
                <a:gd name="T50" fmla="*/ 2147483647 w 175"/>
                <a:gd name="T51" fmla="*/ 2147483647 h 177"/>
                <a:gd name="T52" fmla="*/ 2147483647 w 175"/>
                <a:gd name="T53" fmla="*/ 2147483647 h 177"/>
                <a:gd name="T54" fmla="*/ 2147483647 w 175"/>
                <a:gd name="T55" fmla="*/ 2147483647 h 177"/>
                <a:gd name="T56" fmla="*/ 2147483647 w 175"/>
                <a:gd name="T57" fmla="*/ 2147483647 h 177"/>
                <a:gd name="T58" fmla="*/ 2147483647 w 175"/>
                <a:gd name="T59" fmla="*/ 2147483647 h 177"/>
                <a:gd name="T60" fmla="*/ 2147483647 w 175"/>
                <a:gd name="T61" fmla="*/ 2147483647 h 177"/>
                <a:gd name="T62" fmla="*/ 2147483647 w 175"/>
                <a:gd name="T63" fmla="*/ 2147483647 h 177"/>
                <a:gd name="T64" fmla="*/ 2147483647 w 175"/>
                <a:gd name="T65" fmla="*/ 2147483647 h 177"/>
                <a:gd name="T66" fmla="*/ 2147483647 w 175"/>
                <a:gd name="T67" fmla="*/ 2147483647 h 177"/>
                <a:gd name="T68" fmla="*/ 2147483647 w 175"/>
                <a:gd name="T69" fmla="*/ 2147483647 h 177"/>
                <a:gd name="T70" fmla="*/ 2147483647 w 175"/>
                <a:gd name="T71" fmla="*/ 2147483647 h 177"/>
                <a:gd name="T72" fmla="*/ 2147483647 w 175"/>
                <a:gd name="T73" fmla="*/ 2147483647 h 177"/>
                <a:gd name="T74" fmla="*/ 2147483647 w 175"/>
                <a:gd name="T75" fmla="*/ 2147483647 h 177"/>
                <a:gd name="T76" fmla="*/ 2147483647 w 175"/>
                <a:gd name="T77" fmla="*/ 2147483647 h 177"/>
                <a:gd name="T78" fmla="*/ 2147483647 w 175"/>
                <a:gd name="T79" fmla="*/ 2147483647 h 177"/>
                <a:gd name="T80" fmla="*/ 2147483647 w 175"/>
                <a:gd name="T81" fmla="*/ 2147483647 h 177"/>
                <a:gd name="T82" fmla="*/ 2147483647 w 175"/>
                <a:gd name="T83" fmla="*/ 2147483647 h 177"/>
                <a:gd name="T84" fmla="*/ 2147483647 w 175"/>
                <a:gd name="T85" fmla="*/ 2147483647 h 177"/>
                <a:gd name="T86" fmla="*/ 2147483647 w 175"/>
                <a:gd name="T87" fmla="*/ 2147483647 h 177"/>
                <a:gd name="T88" fmla="*/ 2147483647 w 175"/>
                <a:gd name="T89" fmla="*/ 2147483647 h 177"/>
                <a:gd name="T90" fmla="*/ 2147483647 w 175"/>
                <a:gd name="T91" fmla="*/ 2147483647 h 177"/>
                <a:gd name="T92" fmla="*/ 2147483647 w 175"/>
                <a:gd name="T93" fmla="*/ 2147483647 h 177"/>
                <a:gd name="T94" fmla="*/ 2147483647 w 175"/>
                <a:gd name="T95" fmla="*/ 2147483647 h 177"/>
                <a:gd name="T96" fmla="*/ 2147483647 w 175"/>
                <a:gd name="T97" fmla="*/ 2147483647 h 177"/>
                <a:gd name="T98" fmla="*/ 2147483647 w 175"/>
                <a:gd name="T99" fmla="*/ 2147483647 h 177"/>
                <a:gd name="T100" fmla="*/ 2147483647 w 175"/>
                <a:gd name="T101" fmla="*/ 2147483647 h 177"/>
                <a:gd name="T102" fmla="*/ 2147483647 w 175"/>
                <a:gd name="T103" fmla="*/ 2147483647 h 177"/>
                <a:gd name="T104" fmla="*/ 2147483647 w 175"/>
                <a:gd name="T105" fmla="*/ 2147483647 h 177"/>
                <a:gd name="T106" fmla="*/ 2147483647 w 175"/>
                <a:gd name="T107" fmla="*/ 2147483647 h 177"/>
                <a:gd name="T108" fmla="*/ 2147483647 w 175"/>
                <a:gd name="T109" fmla="*/ 2147483647 h 177"/>
                <a:gd name="T110" fmla="*/ 2147483647 w 175"/>
                <a:gd name="T111" fmla="*/ 2147483647 h 177"/>
                <a:gd name="T112" fmla="*/ 2147483647 w 175"/>
                <a:gd name="T113" fmla="*/ 2147483647 h 177"/>
                <a:gd name="T114" fmla="*/ 2147483647 w 175"/>
                <a:gd name="T115" fmla="*/ 2147483647 h 177"/>
                <a:gd name="T116" fmla="*/ 2147483647 w 175"/>
                <a:gd name="T117" fmla="*/ 2147483647 h 177"/>
                <a:gd name="T118" fmla="*/ 0 w 175"/>
                <a:gd name="T119" fmla="*/ 2147483647 h 1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5"/>
                <a:gd name="T181" fmla="*/ 0 h 177"/>
                <a:gd name="T182" fmla="*/ 175 w 175"/>
                <a:gd name="T183" fmla="*/ 177 h 1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5" h="177">
                  <a:moveTo>
                    <a:pt x="0" y="94"/>
                  </a:moveTo>
                  <a:lnTo>
                    <a:pt x="6" y="88"/>
                  </a:lnTo>
                  <a:lnTo>
                    <a:pt x="22" y="85"/>
                  </a:lnTo>
                  <a:lnTo>
                    <a:pt x="27" y="81"/>
                  </a:lnTo>
                  <a:lnTo>
                    <a:pt x="33" y="81"/>
                  </a:lnTo>
                  <a:lnTo>
                    <a:pt x="36" y="77"/>
                  </a:lnTo>
                  <a:lnTo>
                    <a:pt x="33" y="57"/>
                  </a:lnTo>
                  <a:lnTo>
                    <a:pt x="36" y="48"/>
                  </a:lnTo>
                  <a:lnTo>
                    <a:pt x="49" y="48"/>
                  </a:lnTo>
                  <a:lnTo>
                    <a:pt x="49" y="47"/>
                  </a:lnTo>
                  <a:lnTo>
                    <a:pt x="44" y="47"/>
                  </a:lnTo>
                  <a:lnTo>
                    <a:pt x="44" y="41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5" y="18"/>
                  </a:lnTo>
                  <a:lnTo>
                    <a:pt x="44" y="14"/>
                  </a:lnTo>
                  <a:lnTo>
                    <a:pt x="58" y="2"/>
                  </a:lnTo>
                  <a:lnTo>
                    <a:pt x="60" y="7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91" y="7"/>
                  </a:lnTo>
                  <a:lnTo>
                    <a:pt x="91" y="11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8"/>
                  </a:lnTo>
                  <a:lnTo>
                    <a:pt x="103" y="18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3"/>
                  </a:lnTo>
                  <a:lnTo>
                    <a:pt x="107" y="20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14" y="23"/>
                  </a:lnTo>
                  <a:lnTo>
                    <a:pt x="118" y="23"/>
                  </a:lnTo>
                  <a:lnTo>
                    <a:pt x="119" y="25"/>
                  </a:lnTo>
                  <a:lnTo>
                    <a:pt x="121" y="29"/>
                  </a:lnTo>
                  <a:lnTo>
                    <a:pt x="125" y="30"/>
                  </a:lnTo>
                  <a:lnTo>
                    <a:pt x="130" y="34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37" y="38"/>
                  </a:lnTo>
                  <a:lnTo>
                    <a:pt x="137" y="41"/>
                  </a:lnTo>
                  <a:lnTo>
                    <a:pt x="141" y="43"/>
                  </a:lnTo>
                  <a:lnTo>
                    <a:pt x="143" y="47"/>
                  </a:lnTo>
                  <a:lnTo>
                    <a:pt x="145" y="48"/>
                  </a:lnTo>
                  <a:lnTo>
                    <a:pt x="150" y="57"/>
                  </a:lnTo>
                  <a:lnTo>
                    <a:pt x="152" y="61"/>
                  </a:lnTo>
                  <a:lnTo>
                    <a:pt x="156" y="67"/>
                  </a:lnTo>
                  <a:lnTo>
                    <a:pt x="157" y="70"/>
                  </a:lnTo>
                  <a:lnTo>
                    <a:pt x="165" y="81"/>
                  </a:lnTo>
                  <a:lnTo>
                    <a:pt x="166" y="85"/>
                  </a:lnTo>
                  <a:lnTo>
                    <a:pt x="166" y="90"/>
                  </a:lnTo>
                  <a:lnTo>
                    <a:pt x="174" y="101"/>
                  </a:lnTo>
                  <a:lnTo>
                    <a:pt x="174" y="104"/>
                  </a:lnTo>
                  <a:lnTo>
                    <a:pt x="174" y="106"/>
                  </a:lnTo>
                  <a:lnTo>
                    <a:pt x="175" y="112"/>
                  </a:lnTo>
                  <a:lnTo>
                    <a:pt x="175" y="113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68" y="130"/>
                  </a:lnTo>
                  <a:lnTo>
                    <a:pt x="165" y="130"/>
                  </a:lnTo>
                  <a:lnTo>
                    <a:pt x="163" y="130"/>
                  </a:lnTo>
                  <a:lnTo>
                    <a:pt x="163" y="133"/>
                  </a:lnTo>
                  <a:lnTo>
                    <a:pt x="159" y="133"/>
                  </a:lnTo>
                  <a:lnTo>
                    <a:pt x="157" y="133"/>
                  </a:lnTo>
                  <a:lnTo>
                    <a:pt x="157" y="130"/>
                  </a:lnTo>
                  <a:lnTo>
                    <a:pt x="156" y="130"/>
                  </a:lnTo>
                  <a:lnTo>
                    <a:pt x="152" y="130"/>
                  </a:lnTo>
                  <a:lnTo>
                    <a:pt x="150" y="130"/>
                  </a:lnTo>
                  <a:lnTo>
                    <a:pt x="148" y="130"/>
                  </a:lnTo>
                  <a:lnTo>
                    <a:pt x="143" y="130"/>
                  </a:lnTo>
                  <a:lnTo>
                    <a:pt x="137" y="133"/>
                  </a:lnTo>
                  <a:lnTo>
                    <a:pt x="136" y="133"/>
                  </a:lnTo>
                  <a:lnTo>
                    <a:pt x="130" y="135"/>
                  </a:lnTo>
                  <a:lnTo>
                    <a:pt x="119" y="137"/>
                  </a:lnTo>
                  <a:lnTo>
                    <a:pt x="118" y="141"/>
                  </a:lnTo>
                  <a:lnTo>
                    <a:pt x="110" y="146"/>
                  </a:lnTo>
                  <a:lnTo>
                    <a:pt x="105" y="148"/>
                  </a:lnTo>
                  <a:lnTo>
                    <a:pt x="103" y="151"/>
                  </a:lnTo>
                  <a:lnTo>
                    <a:pt x="100" y="153"/>
                  </a:lnTo>
                  <a:lnTo>
                    <a:pt x="98" y="159"/>
                  </a:lnTo>
                  <a:lnTo>
                    <a:pt x="98" y="160"/>
                  </a:lnTo>
                  <a:lnTo>
                    <a:pt x="96" y="164"/>
                  </a:lnTo>
                  <a:lnTo>
                    <a:pt x="94" y="166"/>
                  </a:lnTo>
                  <a:lnTo>
                    <a:pt x="94" y="169"/>
                  </a:lnTo>
                  <a:lnTo>
                    <a:pt x="91" y="169"/>
                  </a:lnTo>
                  <a:lnTo>
                    <a:pt x="89" y="171"/>
                  </a:lnTo>
                  <a:lnTo>
                    <a:pt x="87" y="171"/>
                  </a:lnTo>
                  <a:lnTo>
                    <a:pt x="83" y="171"/>
                  </a:lnTo>
                  <a:lnTo>
                    <a:pt x="82" y="175"/>
                  </a:lnTo>
                  <a:lnTo>
                    <a:pt x="76" y="177"/>
                  </a:lnTo>
                  <a:lnTo>
                    <a:pt x="76" y="169"/>
                  </a:lnTo>
                  <a:lnTo>
                    <a:pt x="65" y="159"/>
                  </a:lnTo>
                  <a:lnTo>
                    <a:pt x="53" y="159"/>
                  </a:lnTo>
                  <a:lnTo>
                    <a:pt x="53" y="151"/>
                  </a:lnTo>
                  <a:lnTo>
                    <a:pt x="45" y="142"/>
                  </a:lnTo>
                  <a:lnTo>
                    <a:pt x="38" y="148"/>
                  </a:lnTo>
                  <a:lnTo>
                    <a:pt x="36" y="153"/>
                  </a:lnTo>
                  <a:lnTo>
                    <a:pt x="35" y="151"/>
                  </a:lnTo>
                  <a:lnTo>
                    <a:pt x="29" y="151"/>
                  </a:lnTo>
                  <a:lnTo>
                    <a:pt x="33" y="141"/>
                  </a:lnTo>
                  <a:lnTo>
                    <a:pt x="27" y="137"/>
                  </a:lnTo>
                  <a:lnTo>
                    <a:pt x="26" y="113"/>
                  </a:lnTo>
                  <a:lnTo>
                    <a:pt x="18" y="112"/>
                  </a:lnTo>
                  <a:lnTo>
                    <a:pt x="11" y="112"/>
                  </a:lnTo>
                  <a:lnTo>
                    <a:pt x="8" y="106"/>
                  </a:lnTo>
                  <a:lnTo>
                    <a:pt x="8" y="99"/>
                  </a:lnTo>
                  <a:lnTo>
                    <a:pt x="0" y="94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6" name="Freeform 106"/>
            <p:cNvSpPr>
              <a:spLocks noChangeAspect="1"/>
            </p:cNvSpPr>
            <p:nvPr/>
          </p:nvSpPr>
          <p:spPr bwMode="auto">
            <a:xfrm>
              <a:off x="5998488" y="4404176"/>
              <a:ext cx="102474" cy="52645"/>
            </a:xfrm>
            <a:custGeom>
              <a:avLst/>
              <a:gdLst>
                <a:gd name="T0" fmla="*/ 0 w 125"/>
                <a:gd name="T1" fmla="*/ 2147483647 h 76"/>
                <a:gd name="T2" fmla="*/ 1973691558 w 125"/>
                <a:gd name="T3" fmla="*/ 1255725818 h 76"/>
                <a:gd name="T4" fmla="*/ 2147483647 w 125"/>
                <a:gd name="T5" fmla="*/ 896947053 h 76"/>
                <a:gd name="T6" fmla="*/ 2147483647 w 125"/>
                <a:gd name="T7" fmla="*/ 358778624 h 76"/>
                <a:gd name="T8" fmla="*/ 2147483647 w 125"/>
                <a:gd name="T9" fmla="*/ 358778624 h 76"/>
                <a:gd name="T10" fmla="*/ 2147483647 w 125"/>
                <a:gd name="T11" fmla="*/ 358778624 h 76"/>
                <a:gd name="T12" fmla="*/ 2147483647 w 125"/>
                <a:gd name="T13" fmla="*/ 896947053 h 76"/>
                <a:gd name="T14" fmla="*/ 2147483647 w 125"/>
                <a:gd name="T15" fmla="*/ 2147483647 h 76"/>
                <a:gd name="T16" fmla="*/ 2147483647 w 125"/>
                <a:gd name="T17" fmla="*/ 2147483647 h 76"/>
                <a:gd name="T18" fmla="*/ 2147483647 w 125"/>
                <a:gd name="T19" fmla="*/ 1255725818 h 76"/>
                <a:gd name="T20" fmla="*/ 2147483647 w 125"/>
                <a:gd name="T21" fmla="*/ 1255725818 h 76"/>
                <a:gd name="T22" fmla="*/ 2147483647 w 125"/>
                <a:gd name="T23" fmla="*/ 2147483647 h 76"/>
                <a:gd name="T24" fmla="*/ 2147483647 w 125"/>
                <a:gd name="T25" fmla="*/ 2147483647 h 76"/>
                <a:gd name="T26" fmla="*/ 2147483647 w 125"/>
                <a:gd name="T27" fmla="*/ 2147483647 h 76"/>
                <a:gd name="T28" fmla="*/ 2147483647 w 125"/>
                <a:gd name="T29" fmla="*/ 2147483647 h 76"/>
                <a:gd name="T30" fmla="*/ 2147483647 w 125"/>
                <a:gd name="T31" fmla="*/ 2147483647 h 76"/>
                <a:gd name="T32" fmla="*/ 2147483647 w 125"/>
                <a:gd name="T33" fmla="*/ 2147483647 h 76"/>
                <a:gd name="T34" fmla="*/ 2147483647 w 125"/>
                <a:gd name="T35" fmla="*/ 2147483647 h 76"/>
                <a:gd name="T36" fmla="*/ 2147483647 w 125"/>
                <a:gd name="T37" fmla="*/ 2147483647 h 76"/>
                <a:gd name="T38" fmla="*/ 2147483647 w 125"/>
                <a:gd name="T39" fmla="*/ 2147483647 h 76"/>
                <a:gd name="T40" fmla="*/ 2147483647 w 125"/>
                <a:gd name="T41" fmla="*/ 2147483647 h 76"/>
                <a:gd name="T42" fmla="*/ 2147483647 w 125"/>
                <a:gd name="T43" fmla="*/ 2147483647 h 76"/>
                <a:gd name="T44" fmla="*/ 2147483647 w 125"/>
                <a:gd name="T45" fmla="*/ 2147483647 h 76"/>
                <a:gd name="T46" fmla="*/ 2147483647 w 125"/>
                <a:gd name="T47" fmla="*/ 2147483647 h 76"/>
                <a:gd name="T48" fmla="*/ 2147483647 w 125"/>
                <a:gd name="T49" fmla="*/ 2147483647 h 76"/>
                <a:gd name="T50" fmla="*/ 2147483647 w 125"/>
                <a:gd name="T51" fmla="*/ 2147483647 h 76"/>
                <a:gd name="T52" fmla="*/ 2147483647 w 125"/>
                <a:gd name="T53" fmla="*/ 2147483647 h 76"/>
                <a:gd name="T54" fmla="*/ 2147483647 w 125"/>
                <a:gd name="T55" fmla="*/ 2147483647 h 76"/>
                <a:gd name="T56" fmla="*/ 2147483647 w 125"/>
                <a:gd name="T57" fmla="*/ 2147483647 h 76"/>
                <a:gd name="T58" fmla="*/ 2147483647 w 125"/>
                <a:gd name="T59" fmla="*/ 2147483647 h 76"/>
                <a:gd name="T60" fmla="*/ 2147483647 w 125"/>
                <a:gd name="T61" fmla="*/ 2147483647 h 76"/>
                <a:gd name="T62" fmla="*/ 2147483647 w 125"/>
                <a:gd name="T63" fmla="*/ 2147483647 h 76"/>
                <a:gd name="T64" fmla="*/ 2147483647 w 125"/>
                <a:gd name="T65" fmla="*/ 2147483647 h 76"/>
                <a:gd name="T66" fmla="*/ 2147483647 w 125"/>
                <a:gd name="T67" fmla="*/ 2147483647 h 76"/>
                <a:gd name="T68" fmla="*/ 2147483647 w 125"/>
                <a:gd name="T69" fmla="*/ 2147483647 h 76"/>
                <a:gd name="T70" fmla="*/ 2147483647 w 125"/>
                <a:gd name="T71" fmla="*/ 2147483647 h 76"/>
                <a:gd name="T72" fmla="*/ 2147483647 w 125"/>
                <a:gd name="T73" fmla="*/ 2147483647 h 76"/>
                <a:gd name="T74" fmla="*/ 2147483647 w 125"/>
                <a:gd name="T75" fmla="*/ 2147483647 h 76"/>
                <a:gd name="T76" fmla="*/ 2147483647 w 125"/>
                <a:gd name="T77" fmla="*/ 2147483647 h 76"/>
                <a:gd name="T78" fmla="*/ 2147483647 w 125"/>
                <a:gd name="T79" fmla="*/ 2147483647 h 76"/>
                <a:gd name="T80" fmla="*/ 2147483647 w 125"/>
                <a:gd name="T81" fmla="*/ 2147483647 h 76"/>
                <a:gd name="T82" fmla="*/ 2147483647 w 125"/>
                <a:gd name="T83" fmla="*/ 2147483647 h 76"/>
                <a:gd name="T84" fmla="*/ 2147483647 w 125"/>
                <a:gd name="T85" fmla="*/ 2147483647 h 76"/>
                <a:gd name="T86" fmla="*/ 2147483647 w 125"/>
                <a:gd name="T87" fmla="*/ 2147483647 h 76"/>
                <a:gd name="T88" fmla="*/ 2147483647 w 125"/>
                <a:gd name="T89" fmla="*/ 2147483647 h 76"/>
                <a:gd name="T90" fmla="*/ 1127584830 w 125"/>
                <a:gd name="T91" fmla="*/ 2147483647 h 76"/>
                <a:gd name="T92" fmla="*/ 0 w 125"/>
                <a:gd name="T93" fmla="*/ 2147483647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5"/>
                <a:gd name="T142" fmla="*/ 0 h 76"/>
                <a:gd name="T143" fmla="*/ 125 w 125"/>
                <a:gd name="T144" fmla="*/ 76 h 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5" h="76">
                  <a:moveTo>
                    <a:pt x="0" y="18"/>
                  </a:moveTo>
                  <a:lnTo>
                    <a:pt x="0" y="14"/>
                  </a:lnTo>
                  <a:lnTo>
                    <a:pt x="4" y="13"/>
                  </a:lnTo>
                  <a:lnTo>
                    <a:pt x="7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6" y="13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6" y="11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5" y="18"/>
                  </a:lnTo>
                  <a:lnTo>
                    <a:pt x="49" y="20"/>
                  </a:lnTo>
                  <a:lnTo>
                    <a:pt x="53" y="20"/>
                  </a:lnTo>
                  <a:lnTo>
                    <a:pt x="56" y="23"/>
                  </a:lnTo>
                  <a:lnTo>
                    <a:pt x="62" y="25"/>
                  </a:lnTo>
                  <a:lnTo>
                    <a:pt x="65" y="25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83" y="38"/>
                  </a:lnTo>
                  <a:lnTo>
                    <a:pt x="87" y="38"/>
                  </a:lnTo>
                  <a:lnTo>
                    <a:pt x="87" y="41"/>
                  </a:lnTo>
                  <a:lnTo>
                    <a:pt x="92" y="41"/>
                  </a:lnTo>
                  <a:lnTo>
                    <a:pt x="96" y="43"/>
                  </a:lnTo>
                  <a:lnTo>
                    <a:pt x="99" y="47"/>
                  </a:lnTo>
                  <a:lnTo>
                    <a:pt x="103" y="47"/>
                  </a:lnTo>
                  <a:lnTo>
                    <a:pt x="107" y="49"/>
                  </a:lnTo>
                  <a:lnTo>
                    <a:pt x="112" y="52"/>
                  </a:lnTo>
                  <a:lnTo>
                    <a:pt x="118" y="52"/>
                  </a:lnTo>
                  <a:lnTo>
                    <a:pt x="121" y="54"/>
                  </a:lnTo>
                  <a:lnTo>
                    <a:pt x="125" y="5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72"/>
                  </a:lnTo>
                  <a:lnTo>
                    <a:pt x="118" y="76"/>
                  </a:lnTo>
                  <a:lnTo>
                    <a:pt x="114" y="76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05" y="72"/>
                  </a:lnTo>
                  <a:lnTo>
                    <a:pt x="99" y="72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9" y="67"/>
                  </a:lnTo>
                  <a:lnTo>
                    <a:pt x="83" y="67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2" y="61"/>
                  </a:lnTo>
                  <a:lnTo>
                    <a:pt x="69" y="61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56" y="54"/>
                  </a:lnTo>
                  <a:lnTo>
                    <a:pt x="53" y="54"/>
                  </a:lnTo>
                  <a:lnTo>
                    <a:pt x="51" y="52"/>
                  </a:lnTo>
                  <a:lnTo>
                    <a:pt x="49" y="52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38" y="49"/>
                  </a:lnTo>
                  <a:lnTo>
                    <a:pt x="38" y="47"/>
                  </a:lnTo>
                  <a:lnTo>
                    <a:pt x="36" y="47"/>
                  </a:lnTo>
                  <a:lnTo>
                    <a:pt x="34" y="47"/>
                  </a:lnTo>
                  <a:lnTo>
                    <a:pt x="34" y="43"/>
                  </a:lnTo>
                  <a:lnTo>
                    <a:pt x="29" y="41"/>
                  </a:lnTo>
                  <a:lnTo>
                    <a:pt x="27" y="38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5"/>
                  </a:lnTo>
                  <a:lnTo>
                    <a:pt x="18" y="23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7" name="Freeform 107"/>
            <p:cNvSpPr>
              <a:spLocks noChangeAspect="1"/>
            </p:cNvSpPr>
            <p:nvPr/>
          </p:nvSpPr>
          <p:spPr bwMode="auto">
            <a:xfrm>
              <a:off x="6060360" y="4462460"/>
              <a:ext cx="29001" cy="13161"/>
            </a:xfrm>
            <a:custGeom>
              <a:avLst/>
              <a:gdLst>
                <a:gd name="T0" fmla="*/ 0 w 25"/>
                <a:gd name="T1" fmla="*/ 296258198 h 18"/>
                <a:gd name="T2" fmla="*/ 0 w 25"/>
                <a:gd name="T3" fmla="*/ 889054921 h 18"/>
                <a:gd name="T4" fmla="*/ 652394186 w 25"/>
                <a:gd name="T5" fmla="*/ 889054921 h 18"/>
                <a:gd name="T6" fmla="*/ 1957181940 w 25"/>
                <a:gd name="T7" fmla="*/ 1037183954 h 18"/>
                <a:gd name="T8" fmla="*/ 2147483647 w 25"/>
                <a:gd name="T9" fmla="*/ 1926238346 h 18"/>
                <a:gd name="T10" fmla="*/ 2147483647 w 25"/>
                <a:gd name="T11" fmla="*/ 2147483647 h 18"/>
                <a:gd name="T12" fmla="*/ 2147483647 w 25"/>
                <a:gd name="T13" fmla="*/ 2147483647 h 18"/>
                <a:gd name="T14" fmla="*/ 2147483647 w 25"/>
                <a:gd name="T15" fmla="*/ 2147483647 h 18"/>
                <a:gd name="T16" fmla="*/ 2147483647 w 25"/>
                <a:gd name="T17" fmla="*/ 2147483647 h 18"/>
                <a:gd name="T18" fmla="*/ 2147483647 w 25"/>
                <a:gd name="T19" fmla="*/ 2147483647 h 18"/>
                <a:gd name="T20" fmla="*/ 2147483647 w 25"/>
                <a:gd name="T21" fmla="*/ 2147483647 h 18"/>
                <a:gd name="T22" fmla="*/ 2147483647 w 25"/>
                <a:gd name="T23" fmla="*/ 1333722214 h 18"/>
                <a:gd name="T24" fmla="*/ 2147483647 w 25"/>
                <a:gd name="T25" fmla="*/ 1333722214 h 18"/>
                <a:gd name="T26" fmla="*/ 2147483647 w 25"/>
                <a:gd name="T27" fmla="*/ 1037183954 h 18"/>
                <a:gd name="T28" fmla="*/ 2147483647 w 25"/>
                <a:gd name="T29" fmla="*/ 1037183954 h 18"/>
                <a:gd name="T30" fmla="*/ 2147483647 w 25"/>
                <a:gd name="T31" fmla="*/ 1037183954 h 18"/>
                <a:gd name="T32" fmla="*/ 2147483647 w 25"/>
                <a:gd name="T33" fmla="*/ 889054921 h 18"/>
                <a:gd name="T34" fmla="*/ 2147483647 w 25"/>
                <a:gd name="T35" fmla="*/ 889054921 h 18"/>
                <a:gd name="T36" fmla="*/ 2147483647 w 25"/>
                <a:gd name="T37" fmla="*/ 889054921 h 18"/>
                <a:gd name="T38" fmla="*/ 2147483647 w 25"/>
                <a:gd name="T39" fmla="*/ 296258198 h 18"/>
                <a:gd name="T40" fmla="*/ 2147483647 w 25"/>
                <a:gd name="T41" fmla="*/ 296258198 h 18"/>
                <a:gd name="T42" fmla="*/ 2147483647 w 25"/>
                <a:gd name="T43" fmla="*/ 296258198 h 18"/>
                <a:gd name="T44" fmla="*/ 1957181940 w 25"/>
                <a:gd name="T45" fmla="*/ 296258198 h 18"/>
                <a:gd name="T46" fmla="*/ 652394186 w 25"/>
                <a:gd name="T47" fmla="*/ 296258198 h 18"/>
                <a:gd name="T48" fmla="*/ 0 w 25"/>
                <a:gd name="T49" fmla="*/ 0 h 18"/>
                <a:gd name="T50" fmla="*/ 0 w 25"/>
                <a:gd name="T51" fmla="*/ 296258198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0" y="2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8" y="15"/>
                  </a:lnTo>
                  <a:lnTo>
                    <a:pt x="19" y="18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8" name="Freeform 108"/>
            <p:cNvSpPr>
              <a:spLocks noChangeAspect="1"/>
            </p:cNvSpPr>
            <p:nvPr/>
          </p:nvSpPr>
          <p:spPr bwMode="auto">
            <a:xfrm>
              <a:off x="6091296" y="4473741"/>
              <a:ext cx="13534" cy="7521"/>
            </a:xfrm>
            <a:custGeom>
              <a:avLst/>
              <a:gdLst>
                <a:gd name="T0" fmla="*/ 0 w 17"/>
                <a:gd name="T1" fmla="*/ 0 h 16"/>
                <a:gd name="T2" fmla="*/ 351915114 w 17"/>
                <a:gd name="T3" fmla="*/ 0 h 16"/>
                <a:gd name="T4" fmla="*/ 1407031808 w 17"/>
                <a:gd name="T5" fmla="*/ 0 h 16"/>
                <a:gd name="T6" fmla="*/ 2147483647 w 17"/>
                <a:gd name="T7" fmla="*/ 0 h 16"/>
                <a:gd name="T8" fmla="*/ 2147483647 w 17"/>
                <a:gd name="T9" fmla="*/ 125062843 h 16"/>
                <a:gd name="T10" fmla="*/ 2147483647 w 17"/>
                <a:gd name="T11" fmla="*/ 312499325 h 16"/>
                <a:gd name="T12" fmla="*/ 2147483647 w 17"/>
                <a:gd name="T13" fmla="*/ 437562218 h 16"/>
                <a:gd name="T14" fmla="*/ 2147483647 w 17"/>
                <a:gd name="T15" fmla="*/ 687687408 h 16"/>
                <a:gd name="T16" fmla="*/ 2147483647 w 17"/>
                <a:gd name="T17" fmla="*/ 1000186832 h 16"/>
                <a:gd name="T18" fmla="*/ 1934746827 w 17"/>
                <a:gd name="T19" fmla="*/ 1000186832 h 16"/>
                <a:gd name="T20" fmla="*/ 1583145617 w 17"/>
                <a:gd name="T21" fmla="*/ 1000186832 h 16"/>
                <a:gd name="T22" fmla="*/ 1407031808 w 17"/>
                <a:gd name="T23" fmla="*/ 1000186832 h 16"/>
                <a:gd name="T24" fmla="*/ 1407031808 w 17"/>
                <a:gd name="T25" fmla="*/ 750061444 h 16"/>
                <a:gd name="T26" fmla="*/ 703515904 w 17"/>
                <a:gd name="T27" fmla="*/ 687687408 h 16"/>
                <a:gd name="T28" fmla="*/ 703515904 w 17"/>
                <a:gd name="T29" fmla="*/ 437562218 h 16"/>
                <a:gd name="T30" fmla="*/ 351915114 w 17"/>
                <a:gd name="T31" fmla="*/ 125062843 h 16"/>
                <a:gd name="T32" fmla="*/ 0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1"/>
                  </a:lnTo>
                  <a:lnTo>
                    <a:pt x="4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39" name="Freeform 109"/>
            <p:cNvSpPr>
              <a:spLocks noChangeAspect="1"/>
            </p:cNvSpPr>
            <p:nvPr/>
          </p:nvSpPr>
          <p:spPr bwMode="auto">
            <a:xfrm>
              <a:off x="6089361" y="4475622"/>
              <a:ext cx="9668" cy="5639"/>
            </a:xfrm>
            <a:custGeom>
              <a:avLst/>
              <a:gdLst>
                <a:gd name="T0" fmla="*/ 0 w 9"/>
                <a:gd name="T1" fmla="*/ 539930831 h 10"/>
                <a:gd name="T2" fmla="*/ 0 w 9"/>
                <a:gd name="T3" fmla="*/ 324049333 h 10"/>
                <a:gd name="T4" fmla="*/ 1976113988 w 9"/>
                <a:gd name="T5" fmla="*/ 0 h 10"/>
                <a:gd name="T6" fmla="*/ 2147483647 w 9"/>
                <a:gd name="T7" fmla="*/ 0 h 10"/>
                <a:gd name="T8" fmla="*/ 2147483647 w 9"/>
                <a:gd name="T9" fmla="*/ 324049333 h 10"/>
                <a:gd name="T10" fmla="*/ 2147483647 w 9"/>
                <a:gd name="T11" fmla="*/ 539930831 h 10"/>
                <a:gd name="T12" fmla="*/ 2147483647 w 9"/>
                <a:gd name="T13" fmla="*/ 971920734 h 10"/>
                <a:gd name="T14" fmla="*/ 2147483647 w 9"/>
                <a:gd name="T15" fmla="*/ 1079861661 h 10"/>
                <a:gd name="T16" fmla="*/ 2147483647 w 9"/>
                <a:gd name="T17" fmla="*/ 1079861661 h 10"/>
                <a:gd name="T18" fmla="*/ 2147483647 w 9"/>
                <a:gd name="T19" fmla="*/ 1079861661 h 10"/>
                <a:gd name="T20" fmla="*/ 1976113988 w 9"/>
                <a:gd name="T21" fmla="*/ 1079861661 h 10"/>
                <a:gd name="T22" fmla="*/ 1976113988 w 9"/>
                <a:gd name="T23" fmla="*/ 971920734 h 10"/>
                <a:gd name="T24" fmla="*/ 1976113988 w 9"/>
                <a:gd name="T25" fmla="*/ 539930831 h 10"/>
                <a:gd name="T26" fmla="*/ 0 w 9"/>
                <a:gd name="T27" fmla="*/ 53993083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0" y="5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0" name="Freeform 110"/>
            <p:cNvSpPr>
              <a:spLocks noChangeAspect="1"/>
            </p:cNvSpPr>
            <p:nvPr/>
          </p:nvSpPr>
          <p:spPr bwMode="auto">
            <a:xfrm>
              <a:off x="6060360" y="4462460"/>
              <a:ext cx="0" cy="3760"/>
            </a:xfrm>
            <a:custGeom>
              <a:avLst/>
              <a:gdLst>
                <a:gd name="T0" fmla="*/ 0 w 6"/>
                <a:gd name="T1" fmla="*/ 37009109 h 6"/>
                <a:gd name="T2" fmla="*/ 0 w 6"/>
                <a:gd name="T3" fmla="*/ 111026782 h 6"/>
                <a:gd name="T4" fmla="*/ 0 w 6"/>
                <a:gd name="T5" fmla="*/ 111026782 h 6"/>
                <a:gd name="T6" fmla="*/ 0 w 6"/>
                <a:gd name="T7" fmla="*/ 37009109 h 6"/>
                <a:gd name="T8" fmla="*/ 0 w 6"/>
                <a:gd name="T9" fmla="*/ 37009109 h 6"/>
                <a:gd name="T10" fmla="*/ 0 w 6"/>
                <a:gd name="T11" fmla="*/ 0 h 6"/>
                <a:gd name="T12" fmla="*/ 0 w 6"/>
                <a:gd name="T13" fmla="*/ 37009109 h 6"/>
                <a:gd name="T14" fmla="*/ 0 w 6"/>
                <a:gd name="T15" fmla="*/ 37009109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0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1" name="Freeform 111"/>
            <p:cNvSpPr>
              <a:spLocks noChangeAspect="1"/>
            </p:cNvSpPr>
            <p:nvPr/>
          </p:nvSpPr>
          <p:spPr bwMode="auto">
            <a:xfrm>
              <a:off x="5609856" y="4524505"/>
              <a:ext cx="560713" cy="603528"/>
            </a:xfrm>
            <a:custGeom>
              <a:avLst/>
              <a:gdLst>
                <a:gd name="T0" fmla="*/ 2147483647 w 666"/>
                <a:gd name="T1" fmla="*/ 2147483647 h 868"/>
                <a:gd name="T2" fmla="*/ 2147483647 w 666"/>
                <a:gd name="T3" fmla="*/ 2147483647 h 868"/>
                <a:gd name="T4" fmla="*/ 2147483647 w 666"/>
                <a:gd name="T5" fmla="*/ 2147483647 h 868"/>
                <a:gd name="T6" fmla="*/ 2147483647 w 666"/>
                <a:gd name="T7" fmla="*/ 2147483647 h 868"/>
                <a:gd name="T8" fmla="*/ 2147483647 w 666"/>
                <a:gd name="T9" fmla="*/ 2147483647 h 868"/>
                <a:gd name="T10" fmla="*/ 2147483647 w 666"/>
                <a:gd name="T11" fmla="*/ 2147483647 h 868"/>
                <a:gd name="T12" fmla="*/ 2147483647 w 666"/>
                <a:gd name="T13" fmla="*/ 859369415 h 868"/>
                <a:gd name="T14" fmla="*/ 2147483647 w 666"/>
                <a:gd name="T15" fmla="*/ 2147483647 h 868"/>
                <a:gd name="T16" fmla="*/ 2147483647 w 666"/>
                <a:gd name="T17" fmla="*/ 2147483647 h 868"/>
                <a:gd name="T18" fmla="*/ 2147483647 w 666"/>
                <a:gd name="T19" fmla="*/ 2147483647 h 868"/>
                <a:gd name="T20" fmla="*/ 2147483647 w 666"/>
                <a:gd name="T21" fmla="*/ 2147483647 h 868"/>
                <a:gd name="T22" fmla="*/ 2147483647 w 666"/>
                <a:gd name="T23" fmla="*/ 2147483647 h 868"/>
                <a:gd name="T24" fmla="*/ 2147483647 w 666"/>
                <a:gd name="T25" fmla="*/ 2147483647 h 868"/>
                <a:gd name="T26" fmla="*/ 2147483647 w 666"/>
                <a:gd name="T27" fmla="*/ 2147483647 h 868"/>
                <a:gd name="T28" fmla="*/ 2147483647 w 666"/>
                <a:gd name="T29" fmla="*/ 2147483647 h 868"/>
                <a:gd name="T30" fmla="*/ 2147483647 w 666"/>
                <a:gd name="T31" fmla="*/ 2147483647 h 868"/>
                <a:gd name="T32" fmla="*/ 2147483647 w 666"/>
                <a:gd name="T33" fmla="*/ 2147483647 h 868"/>
                <a:gd name="T34" fmla="*/ 2147483647 w 666"/>
                <a:gd name="T35" fmla="*/ 2147483647 h 868"/>
                <a:gd name="T36" fmla="*/ 2147483647 w 666"/>
                <a:gd name="T37" fmla="*/ 2147483647 h 868"/>
                <a:gd name="T38" fmla="*/ 2147483647 w 666"/>
                <a:gd name="T39" fmla="*/ 2147483647 h 868"/>
                <a:gd name="T40" fmla="*/ 2147483647 w 666"/>
                <a:gd name="T41" fmla="*/ 2147483647 h 868"/>
                <a:gd name="T42" fmla="*/ 2147483647 w 666"/>
                <a:gd name="T43" fmla="*/ 2147483647 h 868"/>
                <a:gd name="T44" fmla="*/ 2147483647 w 666"/>
                <a:gd name="T45" fmla="*/ 2147483647 h 868"/>
                <a:gd name="T46" fmla="*/ 2147483647 w 666"/>
                <a:gd name="T47" fmla="*/ 2147483647 h 868"/>
                <a:gd name="T48" fmla="*/ 2147483647 w 666"/>
                <a:gd name="T49" fmla="*/ 2147483647 h 868"/>
                <a:gd name="T50" fmla="*/ 2147483647 w 666"/>
                <a:gd name="T51" fmla="*/ 2147483647 h 868"/>
                <a:gd name="T52" fmla="*/ 2147483647 w 666"/>
                <a:gd name="T53" fmla="*/ 2147483647 h 868"/>
                <a:gd name="T54" fmla="*/ 2147483647 w 666"/>
                <a:gd name="T55" fmla="*/ 2147483647 h 868"/>
                <a:gd name="T56" fmla="*/ 2147483647 w 666"/>
                <a:gd name="T57" fmla="*/ 2147483647 h 868"/>
                <a:gd name="T58" fmla="*/ 2147483647 w 666"/>
                <a:gd name="T59" fmla="*/ 2147483647 h 868"/>
                <a:gd name="T60" fmla="*/ 2147483647 w 666"/>
                <a:gd name="T61" fmla="*/ 2147483647 h 868"/>
                <a:gd name="T62" fmla="*/ 2147483647 w 666"/>
                <a:gd name="T63" fmla="*/ 2147483647 h 868"/>
                <a:gd name="T64" fmla="*/ 2147483647 w 666"/>
                <a:gd name="T65" fmla="*/ 2147483647 h 868"/>
                <a:gd name="T66" fmla="*/ 2147483647 w 666"/>
                <a:gd name="T67" fmla="*/ 2147483647 h 868"/>
                <a:gd name="T68" fmla="*/ 2147483647 w 666"/>
                <a:gd name="T69" fmla="*/ 2147483647 h 868"/>
                <a:gd name="T70" fmla="*/ 2147483647 w 666"/>
                <a:gd name="T71" fmla="*/ 2147483647 h 868"/>
                <a:gd name="T72" fmla="*/ 2147483647 w 666"/>
                <a:gd name="T73" fmla="*/ 2147483647 h 868"/>
                <a:gd name="T74" fmla="*/ 2147483647 w 666"/>
                <a:gd name="T75" fmla="*/ 2147483647 h 868"/>
                <a:gd name="T76" fmla="*/ 2147483647 w 666"/>
                <a:gd name="T77" fmla="*/ 2147483647 h 868"/>
                <a:gd name="T78" fmla="*/ 2147483647 w 666"/>
                <a:gd name="T79" fmla="*/ 2147483647 h 868"/>
                <a:gd name="T80" fmla="*/ 2147483647 w 666"/>
                <a:gd name="T81" fmla="*/ 2147483647 h 868"/>
                <a:gd name="T82" fmla="*/ 2147483647 w 666"/>
                <a:gd name="T83" fmla="*/ 2147483647 h 868"/>
                <a:gd name="T84" fmla="*/ 2147483647 w 666"/>
                <a:gd name="T85" fmla="*/ 2147483647 h 868"/>
                <a:gd name="T86" fmla="*/ 2147483647 w 666"/>
                <a:gd name="T87" fmla="*/ 2147483647 h 868"/>
                <a:gd name="T88" fmla="*/ 2147483647 w 666"/>
                <a:gd name="T89" fmla="*/ 2147483647 h 868"/>
                <a:gd name="T90" fmla="*/ 2147483647 w 666"/>
                <a:gd name="T91" fmla="*/ 2147483647 h 868"/>
                <a:gd name="T92" fmla="*/ 2147483647 w 666"/>
                <a:gd name="T93" fmla="*/ 2147483647 h 868"/>
                <a:gd name="T94" fmla="*/ 2147483647 w 666"/>
                <a:gd name="T95" fmla="*/ 2147483647 h 868"/>
                <a:gd name="T96" fmla="*/ 2147483647 w 666"/>
                <a:gd name="T97" fmla="*/ 2147483647 h 868"/>
                <a:gd name="T98" fmla="*/ 2147483647 w 666"/>
                <a:gd name="T99" fmla="*/ 2147483647 h 868"/>
                <a:gd name="T100" fmla="*/ 2147483647 w 666"/>
                <a:gd name="T101" fmla="*/ 2147483647 h 868"/>
                <a:gd name="T102" fmla="*/ 2147483647 w 666"/>
                <a:gd name="T103" fmla="*/ 2147483647 h 868"/>
                <a:gd name="T104" fmla="*/ 2147483647 w 666"/>
                <a:gd name="T105" fmla="*/ 2147483647 h 868"/>
                <a:gd name="T106" fmla="*/ 2147483647 w 666"/>
                <a:gd name="T107" fmla="*/ 2147483647 h 868"/>
                <a:gd name="T108" fmla="*/ 2147483647 w 666"/>
                <a:gd name="T109" fmla="*/ 2147483647 h 868"/>
                <a:gd name="T110" fmla="*/ 2147483647 w 666"/>
                <a:gd name="T111" fmla="*/ 2147483647 h 868"/>
                <a:gd name="T112" fmla="*/ 2147483647 w 666"/>
                <a:gd name="T113" fmla="*/ 2147483647 h 868"/>
                <a:gd name="T114" fmla="*/ 2147483647 w 666"/>
                <a:gd name="T115" fmla="*/ 2147483647 h 868"/>
                <a:gd name="T116" fmla="*/ 2147483647 w 666"/>
                <a:gd name="T117" fmla="*/ 2147483647 h 868"/>
                <a:gd name="T118" fmla="*/ 2147483647 w 666"/>
                <a:gd name="T119" fmla="*/ 2147483647 h 868"/>
                <a:gd name="T120" fmla="*/ 0 w 666"/>
                <a:gd name="T121" fmla="*/ 2147483647 h 8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6"/>
                <a:gd name="T184" fmla="*/ 0 h 868"/>
                <a:gd name="T185" fmla="*/ 666 w 666"/>
                <a:gd name="T186" fmla="*/ 868 h 8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6" h="868">
                  <a:moveTo>
                    <a:pt x="0" y="464"/>
                  </a:moveTo>
                  <a:lnTo>
                    <a:pt x="2" y="453"/>
                  </a:lnTo>
                  <a:lnTo>
                    <a:pt x="7" y="453"/>
                  </a:lnTo>
                  <a:lnTo>
                    <a:pt x="7" y="437"/>
                  </a:lnTo>
                  <a:lnTo>
                    <a:pt x="11" y="440"/>
                  </a:lnTo>
                  <a:lnTo>
                    <a:pt x="11" y="437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7" y="424"/>
                  </a:lnTo>
                  <a:lnTo>
                    <a:pt x="25" y="413"/>
                  </a:lnTo>
                  <a:lnTo>
                    <a:pt x="31" y="408"/>
                  </a:lnTo>
                  <a:lnTo>
                    <a:pt x="43" y="401"/>
                  </a:lnTo>
                  <a:lnTo>
                    <a:pt x="42" y="390"/>
                  </a:lnTo>
                  <a:lnTo>
                    <a:pt x="49" y="394"/>
                  </a:lnTo>
                  <a:lnTo>
                    <a:pt x="54" y="388"/>
                  </a:lnTo>
                  <a:lnTo>
                    <a:pt x="56" y="390"/>
                  </a:lnTo>
                  <a:lnTo>
                    <a:pt x="63" y="385"/>
                  </a:lnTo>
                  <a:lnTo>
                    <a:pt x="70" y="385"/>
                  </a:lnTo>
                  <a:lnTo>
                    <a:pt x="72" y="372"/>
                  </a:lnTo>
                  <a:lnTo>
                    <a:pt x="85" y="356"/>
                  </a:lnTo>
                  <a:lnTo>
                    <a:pt x="92" y="350"/>
                  </a:lnTo>
                  <a:lnTo>
                    <a:pt x="96" y="354"/>
                  </a:lnTo>
                  <a:lnTo>
                    <a:pt x="108" y="332"/>
                  </a:lnTo>
                  <a:lnTo>
                    <a:pt x="112" y="307"/>
                  </a:lnTo>
                  <a:lnTo>
                    <a:pt x="117" y="307"/>
                  </a:lnTo>
                  <a:lnTo>
                    <a:pt x="123" y="296"/>
                  </a:lnTo>
                  <a:lnTo>
                    <a:pt x="123" y="285"/>
                  </a:lnTo>
                  <a:lnTo>
                    <a:pt x="130" y="285"/>
                  </a:lnTo>
                  <a:lnTo>
                    <a:pt x="125" y="249"/>
                  </a:lnTo>
                  <a:lnTo>
                    <a:pt x="130" y="244"/>
                  </a:lnTo>
                  <a:lnTo>
                    <a:pt x="126" y="238"/>
                  </a:lnTo>
                  <a:lnTo>
                    <a:pt x="123" y="238"/>
                  </a:lnTo>
                  <a:lnTo>
                    <a:pt x="123" y="236"/>
                  </a:lnTo>
                  <a:lnTo>
                    <a:pt x="134" y="227"/>
                  </a:lnTo>
                  <a:lnTo>
                    <a:pt x="132" y="226"/>
                  </a:lnTo>
                  <a:lnTo>
                    <a:pt x="130" y="226"/>
                  </a:lnTo>
                  <a:lnTo>
                    <a:pt x="125" y="204"/>
                  </a:lnTo>
                  <a:lnTo>
                    <a:pt x="132" y="195"/>
                  </a:lnTo>
                  <a:lnTo>
                    <a:pt x="139" y="195"/>
                  </a:lnTo>
                  <a:lnTo>
                    <a:pt x="143" y="199"/>
                  </a:lnTo>
                  <a:lnTo>
                    <a:pt x="153" y="204"/>
                  </a:lnTo>
                  <a:lnTo>
                    <a:pt x="155" y="199"/>
                  </a:lnTo>
                  <a:lnTo>
                    <a:pt x="168" y="202"/>
                  </a:lnTo>
                  <a:lnTo>
                    <a:pt x="181" y="204"/>
                  </a:lnTo>
                  <a:lnTo>
                    <a:pt x="184" y="202"/>
                  </a:lnTo>
                  <a:lnTo>
                    <a:pt x="184" y="191"/>
                  </a:lnTo>
                  <a:lnTo>
                    <a:pt x="188" y="191"/>
                  </a:lnTo>
                  <a:lnTo>
                    <a:pt x="193" y="186"/>
                  </a:lnTo>
                  <a:lnTo>
                    <a:pt x="199" y="184"/>
                  </a:lnTo>
                  <a:lnTo>
                    <a:pt x="202" y="190"/>
                  </a:lnTo>
                  <a:lnTo>
                    <a:pt x="209" y="184"/>
                  </a:lnTo>
                  <a:lnTo>
                    <a:pt x="208" y="181"/>
                  </a:lnTo>
                  <a:lnTo>
                    <a:pt x="202" y="181"/>
                  </a:lnTo>
                  <a:lnTo>
                    <a:pt x="202" y="175"/>
                  </a:lnTo>
                  <a:lnTo>
                    <a:pt x="199" y="175"/>
                  </a:lnTo>
                  <a:lnTo>
                    <a:pt x="195" y="155"/>
                  </a:lnTo>
                  <a:lnTo>
                    <a:pt x="193" y="150"/>
                  </a:lnTo>
                  <a:lnTo>
                    <a:pt x="186" y="155"/>
                  </a:lnTo>
                  <a:lnTo>
                    <a:pt x="181" y="150"/>
                  </a:lnTo>
                  <a:lnTo>
                    <a:pt x="179" y="144"/>
                  </a:lnTo>
                  <a:lnTo>
                    <a:pt x="184" y="143"/>
                  </a:lnTo>
                  <a:lnTo>
                    <a:pt x="179" y="132"/>
                  </a:lnTo>
                  <a:lnTo>
                    <a:pt x="184" y="132"/>
                  </a:lnTo>
                  <a:lnTo>
                    <a:pt x="191" y="128"/>
                  </a:lnTo>
                  <a:lnTo>
                    <a:pt x="193" y="121"/>
                  </a:lnTo>
                  <a:lnTo>
                    <a:pt x="199" y="116"/>
                  </a:lnTo>
                  <a:lnTo>
                    <a:pt x="202" y="116"/>
                  </a:lnTo>
                  <a:lnTo>
                    <a:pt x="208" y="123"/>
                  </a:lnTo>
                  <a:lnTo>
                    <a:pt x="211" y="121"/>
                  </a:lnTo>
                  <a:lnTo>
                    <a:pt x="218" y="105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22" y="92"/>
                  </a:lnTo>
                  <a:lnTo>
                    <a:pt x="231" y="76"/>
                  </a:lnTo>
                  <a:lnTo>
                    <a:pt x="229" y="67"/>
                  </a:lnTo>
                  <a:lnTo>
                    <a:pt x="231" y="51"/>
                  </a:lnTo>
                  <a:lnTo>
                    <a:pt x="236" y="43"/>
                  </a:lnTo>
                  <a:lnTo>
                    <a:pt x="238" y="20"/>
                  </a:lnTo>
                  <a:lnTo>
                    <a:pt x="238" y="11"/>
                  </a:lnTo>
                  <a:lnTo>
                    <a:pt x="240" y="9"/>
                  </a:lnTo>
                  <a:lnTo>
                    <a:pt x="260" y="4"/>
                  </a:lnTo>
                  <a:lnTo>
                    <a:pt x="264" y="5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1" y="22"/>
                  </a:lnTo>
                  <a:lnTo>
                    <a:pt x="300" y="32"/>
                  </a:lnTo>
                  <a:lnTo>
                    <a:pt x="323" y="47"/>
                  </a:lnTo>
                  <a:lnTo>
                    <a:pt x="359" y="45"/>
                  </a:lnTo>
                  <a:lnTo>
                    <a:pt x="356" y="58"/>
                  </a:lnTo>
                  <a:lnTo>
                    <a:pt x="366" y="56"/>
                  </a:lnTo>
                  <a:lnTo>
                    <a:pt x="366" y="51"/>
                  </a:lnTo>
                  <a:lnTo>
                    <a:pt x="368" y="51"/>
                  </a:lnTo>
                  <a:lnTo>
                    <a:pt x="370" y="63"/>
                  </a:lnTo>
                  <a:lnTo>
                    <a:pt x="379" y="79"/>
                  </a:lnTo>
                  <a:lnTo>
                    <a:pt x="385" y="81"/>
                  </a:lnTo>
                  <a:lnTo>
                    <a:pt x="397" y="61"/>
                  </a:lnTo>
                  <a:lnTo>
                    <a:pt x="408" y="61"/>
                  </a:lnTo>
                  <a:lnTo>
                    <a:pt x="415" y="51"/>
                  </a:lnTo>
                  <a:lnTo>
                    <a:pt x="410" y="38"/>
                  </a:lnTo>
                  <a:lnTo>
                    <a:pt x="421" y="38"/>
                  </a:lnTo>
                  <a:lnTo>
                    <a:pt x="424" y="27"/>
                  </a:lnTo>
                  <a:lnTo>
                    <a:pt x="431" y="23"/>
                  </a:lnTo>
                  <a:lnTo>
                    <a:pt x="437" y="29"/>
                  </a:lnTo>
                  <a:lnTo>
                    <a:pt x="444" y="22"/>
                  </a:lnTo>
                  <a:lnTo>
                    <a:pt x="451" y="22"/>
                  </a:lnTo>
                  <a:lnTo>
                    <a:pt x="459" y="23"/>
                  </a:lnTo>
                  <a:lnTo>
                    <a:pt x="460" y="47"/>
                  </a:lnTo>
                  <a:lnTo>
                    <a:pt x="466" y="51"/>
                  </a:lnTo>
                  <a:lnTo>
                    <a:pt x="462" y="61"/>
                  </a:lnTo>
                  <a:lnTo>
                    <a:pt x="468" y="61"/>
                  </a:lnTo>
                  <a:lnTo>
                    <a:pt x="469" y="63"/>
                  </a:lnTo>
                  <a:lnTo>
                    <a:pt x="471" y="58"/>
                  </a:lnTo>
                  <a:lnTo>
                    <a:pt x="478" y="52"/>
                  </a:lnTo>
                  <a:lnTo>
                    <a:pt x="486" y="61"/>
                  </a:lnTo>
                  <a:lnTo>
                    <a:pt x="486" y="69"/>
                  </a:lnTo>
                  <a:lnTo>
                    <a:pt x="498" y="69"/>
                  </a:lnTo>
                  <a:lnTo>
                    <a:pt x="509" y="79"/>
                  </a:lnTo>
                  <a:lnTo>
                    <a:pt x="509" y="87"/>
                  </a:lnTo>
                  <a:lnTo>
                    <a:pt x="496" y="97"/>
                  </a:lnTo>
                  <a:lnTo>
                    <a:pt x="491" y="108"/>
                  </a:lnTo>
                  <a:lnTo>
                    <a:pt x="491" y="110"/>
                  </a:lnTo>
                  <a:lnTo>
                    <a:pt x="484" y="114"/>
                  </a:lnTo>
                  <a:lnTo>
                    <a:pt x="478" y="114"/>
                  </a:lnTo>
                  <a:lnTo>
                    <a:pt x="469" y="119"/>
                  </a:lnTo>
                  <a:lnTo>
                    <a:pt x="462" y="128"/>
                  </a:lnTo>
                  <a:lnTo>
                    <a:pt x="460" y="134"/>
                  </a:lnTo>
                  <a:lnTo>
                    <a:pt x="459" y="139"/>
                  </a:lnTo>
                  <a:lnTo>
                    <a:pt x="460" y="146"/>
                  </a:lnTo>
                  <a:lnTo>
                    <a:pt x="462" y="150"/>
                  </a:lnTo>
                  <a:lnTo>
                    <a:pt x="460" y="152"/>
                  </a:lnTo>
                  <a:lnTo>
                    <a:pt x="459" y="152"/>
                  </a:lnTo>
                  <a:lnTo>
                    <a:pt x="455" y="157"/>
                  </a:lnTo>
                  <a:lnTo>
                    <a:pt x="459" y="161"/>
                  </a:lnTo>
                  <a:lnTo>
                    <a:pt x="455" y="162"/>
                  </a:lnTo>
                  <a:lnTo>
                    <a:pt x="453" y="162"/>
                  </a:lnTo>
                  <a:lnTo>
                    <a:pt x="446" y="168"/>
                  </a:lnTo>
                  <a:lnTo>
                    <a:pt x="439" y="170"/>
                  </a:lnTo>
                  <a:lnTo>
                    <a:pt x="431" y="170"/>
                  </a:lnTo>
                  <a:lnTo>
                    <a:pt x="428" y="162"/>
                  </a:lnTo>
                  <a:lnTo>
                    <a:pt x="421" y="162"/>
                  </a:lnTo>
                  <a:lnTo>
                    <a:pt x="413" y="161"/>
                  </a:lnTo>
                  <a:lnTo>
                    <a:pt x="403" y="161"/>
                  </a:lnTo>
                  <a:lnTo>
                    <a:pt x="399" y="162"/>
                  </a:lnTo>
                  <a:lnTo>
                    <a:pt x="390" y="162"/>
                  </a:lnTo>
                  <a:lnTo>
                    <a:pt x="376" y="166"/>
                  </a:lnTo>
                  <a:lnTo>
                    <a:pt x="370" y="170"/>
                  </a:lnTo>
                  <a:lnTo>
                    <a:pt x="370" y="175"/>
                  </a:lnTo>
                  <a:lnTo>
                    <a:pt x="368" y="186"/>
                  </a:lnTo>
                  <a:lnTo>
                    <a:pt x="366" y="190"/>
                  </a:lnTo>
                  <a:lnTo>
                    <a:pt x="363" y="190"/>
                  </a:lnTo>
                  <a:lnTo>
                    <a:pt x="359" y="190"/>
                  </a:lnTo>
                  <a:lnTo>
                    <a:pt x="352" y="190"/>
                  </a:lnTo>
                  <a:lnTo>
                    <a:pt x="354" y="195"/>
                  </a:lnTo>
                  <a:lnTo>
                    <a:pt x="356" y="197"/>
                  </a:lnTo>
                  <a:lnTo>
                    <a:pt x="361" y="202"/>
                  </a:lnTo>
                  <a:lnTo>
                    <a:pt x="366" y="204"/>
                  </a:lnTo>
                  <a:lnTo>
                    <a:pt x="372" y="202"/>
                  </a:lnTo>
                  <a:lnTo>
                    <a:pt x="376" y="199"/>
                  </a:lnTo>
                  <a:lnTo>
                    <a:pt x="376" y="195"/>
                  </a:lnTo>
                  <a:lnTo>
                    <a:pt x="376" y="190"/>
                  </a:lnTo>
                  <a:lnTo>
                    <a:pt x="377" y="190"/>
                  </a:lnTo>
                  <a:lnTo>
                    <a:pt x="385" y="181"/>
                  </a:lnTo>
                  <a:lnTo>
                    <a:pt x="390" y="181"/>
                  </a:lnTo>
                  <a:lnTo>
                    <a:pt x="401" y="186"/>
                  </a:lnTo>
                  <a:lnTo>
                    <a:pt x="401" y="195"/>
                  </a:lnTo>
                  <a:lnTo>
                    <a:pt x="403" y="197"/>
                  </a:lnTo>
                  <a:lnTo>
                    <a:pt x="406" y="208"/>
                  </a:lnTo>
                  <a:lnTo>
                    <a:pt x="408" y="215"/>
                  </a:lnTo>
                  <a:lnTo>
                    <a:pt x="413" y="218"/>
                  </a:lnTo>
                  <a:lnTo>
                    <a:pt x="410" y="222"/>
                  </a:lnTo>
                  <a:lnTo>
                    <a:pt x="413" y="222"/>
                  </a:lnTo>
                  <a:lnTo>
                    <a:pt x="415" y="226"/>
                  </a:lnTo>
                  <a:lnTo>
                    <a:pt x="417" y="226"/>
                  </a:lnTo>
                  <a:lnTo>
                    <a:pt x="424" y="226"/>
                  </a:lnTo>
                  <a:lnTo>
                    <a:pt x="417" y="218"/>
                  </a:lnTo>
                  <a:lnTo>
                    <a:pt x="424" y="222"/>
                  </a:lnTo>
                  <a:lnTo>
                    <a:pt x="428" y="222"/>
                  </a:lnTo>
                  <a:lnTo>
                    <a:pt x="431" y="220"/>
                  </a:lnTo>
                  <a:lnTo>
                    <a:pt x="441" y="218"/>
                  </a:lnTo>
                  <a:lnTo>
                    <a:pt x="451" y="215"/>
                  </a:lnTo>
                  <a:lnTo>
                    <a:pt x="455" y="209"/>
                  </a:lnTo>
                  <a:lnTo>
                    <a:pt x="459" y="213"/>
                  </a:lnTo>
                  <a:lnTo>
                    <a:pt x="462" y="208"/>
                  </a:lnTo>
                  <a:lnTo>
                    <a:pt x="469" y="202"/>
                  </a:lnTo>
                  <a:lnTo>
                    <a:pt x="471" y="199"/>
                  </a:lnTo>
                  <a:lnTo>
                    <a:pt x="477" y="197"/>
                  </a:lnTo>
                  <a:lnTo>
                    <a:pt x="484" y="190"/>
                  </a:lnTo>
                  <a:lnTo>
                    <a:pt x="486" y="186"/>
                  </a:lnTo>
                  <a:lnTo>
                    <a:pt x="486" y="184"/>
                  </a:lnTo>
                  <a:lnTo>
                    <a:pt x="493" y="179"/>
                  </a:lnTo>
                  <a:lnTo>
                    <a:pt x="496" y="179"/>
                  </a:lnTo>
                  <a:lnTo>
                    <a:pt x="502" y="170"/>
                  </a:lnTo>
                  <a:lnTo>
                    <a:pt x="509" y="170"/>
                  </a:lnTo>
                  <a:lnTo>
                    <a:pt x="520" y="170"/>
                  </a:lnTo>
                  <a:lnTo>
                    <a:pt x="529" y="173"/>
                  </a:lnTo>
                  <a:lnTo>
                    <a:pt x="536" y="175"/>
                  </a:lnTo>
                  <a:lnTo>
                    <a:pt x="547" y="186"/>
                  </a:lnTo>
                  <a:lnTo>
                    <a:pt x="551" y="190"/>
                  </a:lnTo>
                  <a:lnTo>
                    <a:pt x="554" y="191"/>
                  </a:lnTo>
                  <a:lnTo>
                    <a:pt x="561" y="202"/>
                  </a:lnTo>
                  <a:lnTo>
                    <a:pt x="563" y="208"/>
                  </a:lnTo>
                  <a:lnTo>
                    <a:pt x="570" y="213"/>
                  </a:lnTo>
                  <a:lnTo>
                    <a:pt x="570" y="215"/>
                  </a:lnTo>
                  <a:lnTo>
                    <a:pt x="574" y="222"/>
                  </a:lnTo>
                  <a:lnTo>
                    <a:pt x="576" y="220"/>
                  </a:lnTo>
                  <a:lnTo>
                    <a:pt x="578" y="226"/>
                  </a:lnTo>
                  <a:lnTo>
                    <a:pt x="581" y="231"/>
                  </a:lnTo>
                  <a:lnTo>
                    <a:pt x="589" y="236"/>
                  </a:lnTo>
                  <a:lnTo>
                    <a:pt x="590" y="238"/>
                  </a:lnTo>
                  <a:lnTo>
                    <a:pt x="596" y="238"/>
                  </a:lnTo>
                  <a:lnTo>
                    <a:pt x="598" y="238"/>
                  </a:lnTo>
                  <a:lnTo>
                    <a:pt x="598" y="242"/>
                  </a:lnTo>
                  <a:lnTo>
                    <a:pt x="599" y="236"/>
                  </a:lnTo>
                  <a:lnTo>
                    <a:pt x="605" y="236"/>
                  </a:lnTo>
                  <a:lnTo>
                    <a:pt x="612" y="238"/>
                  </a:lnTo>
                  <a:lnTo>
                    <a:pt x="614" y="244"/>
                  </a:lnTo>
                  <a:lnTo>
                    <a:pt x="616" y="245"/>
                  </a:lnTo>
                  <a:lnTo>
                    <a:pt x="619" y="244"/>
                  </a:lnTo>
                  <a:lnTo>
                    <a:pt x="623" y="245"/>
                  </a:lnTo>
                  <a:lnTo>
                    <a:pt x="628" y="245"/>
                  </a:lnTo>
                  <a:lnTo>
                    <a:pt x="635" y="251"/>
                  </a:lnTo>
                  <a:lnTo>
                    <a:pt x="645" y="249"/>
                  </a:lnTo>
                  <a:lnTo>
                    <a:pt x="646" y="255"/>
                  </a:lnTo>
                  <a:lnTo>
                    <a:pt x="650" y="251"/>
                  </a:lnTo>
                  <a:lnTo>
                    <a:pt x="654" y="251"/>
                  </a:lnTo>
                  <a:lnTo>
                    <a:pt x="659" y="249"/>
                  </a:lnTo>
                  <a:lnTo>
                    <a:pt x="659" y="245"/>
                  </a:lnTo>
                  <a:lnTo>
                    <a:pt x="663" y="244"/>
                  </a:lnTo>
                  <a:lnTo>
                    <a:pt x="666" y="249"/>
                  </a:lnTo>
                  <a:lnTo>
                    <a:pt x="661" y="255"/>
                  </a:lnTo>
                  <a:lnTo>
                    <a:pt x="652" y="260"/>
                  </a:lnTo>
                  <a:lnTo>
                    <a:pt x="650" y="262"/>
                  </a:lnTo>
                  <a:lnTo>
                    <a:pt x="643" y="267"/>
                  </a:lnTo>
                  <a:lnTo>
                    <a:pt x="637" y="273"/>
                  </a:lnTo>
                  <a:lnTo>
                    <a:pt x="632" y="273"/>
                  </a:lnTo>
                  <a:lnTo>
                    <a:pt x="628" y="278"/>
                  </a:lnTo>
                  <a:lnTo>
                    <a:pt x="626" y="283"/>
                  </a:lnTo>
                  <a:lnTo>
                    <a:pt x="626" y="291"/>
                  </a:lnTo>
                  <a:lnTo>
                    <a:pt x="621" y="296"/>
                  </a:lnTo>
                  <a:lnTo>
                    <a:pt x="614" y="301"/>
                  </a:lnTo>
                  <a:lnTo>
                    <a:pt x="607" y="318"/>
                  </a:lnTo>
                  <a:lnTo>
                    <a:pt x="601" y="320"/>
                  </a:lnTo>
                  <a:lnTo>
                    <a:pt x="599" y="320"/>
                  </a:lnTo>
                  <a:lnTo>
                    <a:pt x="601" y="325"/>
                  </a:lnTo>
                  <a:lnTo>
                    <a:pt x="592" y="330"/>
                  </a:lnTo>
                  <a:lnTo>
                    <a:pt x="590" y="325"/>
                  </a:lnTo>
                  <a:lnTo>
                    <a:pt x="590" y="332"/>
                  </a:lnTo>
                  <a:lnTo>
                    <a:pt x="589" y="330"/>
                  </a:lnTo>
                  <a:lnTo>
                    <a:pt x="583" y="332"/>
                  </a:lnTo>
                  <a:lnTo>
                    <a:pt x="578" y="332"/>
                  </a:lnTo>
                  <a:lnTo>
                    <a:pt x="576" y="336"/>
                  </a:lnTo>
                  <a:lnTo>
                    <a:pt x="574" y="341"/>
                  </a:lnTo>
                  <a:lnTo>
                    <a:pt x="570" y="341"/>
                  </a:lnTo>
                  <a:lnTo>
                    <a:pt x="570" y="338"/>
                  </a:lnTo>
                  <a:lnTo>
                    <a:pt x="569" y="330"/>
                  </a:lnTo>
                  <a:lnTo>
                    <a:pt x="563" y="336"/>
                  </a:lnTo>
                  <a:lnTo>
                    <a:pt x="561" y="341"/>
                  </a:lnTo>
                  <a:lnTo>
                    <a:pt x="560" y="341"/>
                  </a:lnTo>
                  <a:lnTo>
                    <a:pt x="561" y="345"/>
                  </a:lnTo>
                  <a:lnTo>
                    <a:pt x="558" y="350"/>
                  </a:lnTo>
                  <a:lnTo>
                    <a:pt x="560" y="356"/>
                  </a:lnTo>
                  <a:lnTo>
                    <a:pt x="560" y="361"/>
                  </a:lnTo>
                  <a:lnTo>
                    <a:pt x="561" y="365"/>
                  </a:lnTo>
                  <a:lnTo>
                    <a:pt x="563" y="361"/>
                  </a:lnTo>
                  <a:lnTo>
                    <a:pt x="563" y="356"/>
                  </a:lnTo>
                  <a:lnTo>
                    <a:pt x="567" y="350"/>
                  </a:lnTo>
                  <a:lnTo>
                    <a:pt x="570" y="345"/>
                  </a:lnTo>
                  <a:lnTo>
                    <a:pt x="569" y="350"/>
                  </a:lnTo>
                  <a:lnTo>
                    <a:pt x="570" y="354"/>
                  </a:lnTo>
                  <a:lnTo>
                    <a:pt x="574" y="350"/>
                  </a:lnTo>
                  <a:lnTo>
                    <a:pt x="570" y="361"/>
                  </a:lnTo>
                  <a:lnTo>
                    <a:pt x="567" y="365"/>
                  </a:lnTo>
                  <a:lnTo>
                    <a:pt x="569" y="372"/>
                  </a:lnTo>
                  <a:lnTo>
                    <a:pt x="569" y="368"/>
                  </a:lnTo>
                  <a:lnTo>
                    <a:pt x="578" y="359"/>
                  </a:lnTo>
                  <a:lnTo>
                    <a:pt x="578" y="350"/>
                  </a:lnTo>
                  <a:lnTo>
                    <a:pt x="581" y="348"/>
                  </a:lnTo>
                  <a:lnTo>
                    <a:pt x="590" y="343"/>
                  </a:lnTo>
                  <a:lnTo>
                    <a:pt x="596" y="343"/>
                  </a:lnTo>
                  <a:lnTo>
                    <a:pt x="598" y="338"/>
                  </a:lnTo>
                  <a:lnTo>
                    <a:pt x="605" y="332"/>
                  </a:lnTo>
                  <a:lnTo>
                    <a:pt x="607" y="332"/>
                  </a:lnTo>
                  <a:lnTo>
                    <a:pt x="608" y="336"/>
                  </a:lnTo>
                  <a:lnTo>
                    <a:pt x="614" y="332"/>
                  </a:lnTo>
                  <a:lnTo>
                    <a:pt x="612" y="338"/>
                  </a:lnTo>
                  <a:lnTo>
                    <a:pt x="612" y="341"/>
                  </a:lnTo>
                  <a:lnTo>
                    <a:pt x="616" y="345"/>
                  </a:lnTo>
                  <a:lnTo>
                    <a:pt x="621" y="343"/>
                  </a:lnTo>
                  <a:lnTo>
                    <a:pt x="621" y="336"/>
                  </a:lnTo>
                  <a:lnTo>
                    <a:pt x="623" y="332"/>
                  </a:lnTo>
                  <a:lnTo>
                    <a:pt x="623" y="327"/>
                  </a:lnTo>
                  <a:lnTo>
                    <a:pt x="619" y="327"/>
                  </a:lnTo>
                  <a:lnTo>
                    <a:pt x="608" y="330"/>
                  </a:lnTo>
                  <a:lnTo>
                    <a:pt x="608" y="327"/>
                  </a:lnTo>
                  <a:lnTo>
                    <a:pt x="612" y="325"/>
                  </a:lnTo>
                  <a:lnTo>
                    <a:pt x="616" y="318"/>
                  </a:lnTo>
                  <a:lnTo>
                    <a:pt x="623" y="314"/>
                  </a:lnTo>
                  <a:lnTo>
                    <a:pt x="626" y="314"/>
                  </a:lnTo>
                  <a:lnTo>
                    <a:pt x="632" y="309"/>
                  </a:lnTo>
                  <a:lnTo>
                    <a:pt x="635" y="307"/>
                  </a:lnTo>
                  <a:lnTo>
                    <a:pt x="643" y="307"/>
                  </a:lnTo>
                  <a:lnTo>
                    <a:pt x="639" y="309"/>
                  </a:lnTo>
                  <a:lnTo>
                    <a:pt x="643" y="312"/>
                  </a:lnTo>
                  <a:lnTo>
                    <a:pt x="645" y="309"/>
                  </a:lnTo>
                  <a:lnTo>
                    <a:pt x="646" y="314"/>
                  </a:lnTo>
                  <a:lnTo>
                    <a:pt x="650" y="312"/>
                  </a:lnTo>
                  <a:lnTo>
                    <a:pt x="650" y="318"/>
                  </a:lnTo>
                  <a:lnTo>
                    <a:pt x="646" y="320"/>
                  </a:lnTo>
                  <a:lnTo>
                    <a:pt x="643" y="321"/>
                  </a:lnTo>
                  <a:lnTo>
                    <a:pt x="643" y="325"/>
                  </a:lnTo>
                  <a:lnTo>
                    <a:pt x="637" y="327"/>
                  </a:lnTo>
                  <a:lnTo>
                    <a:pt x="637" y="332"/>
                  </a:lnTo>
                  <a:lnTo>
                    <a:pt x="639" y="332"/>
                  </a:lnTo>
                  <a:lnTo>
                    <a:pt x="645" y="332"/>
                  </a:lnTo>
                  <a:lnTo>
                    <a:pt x="643" y="341"/>
                  </a:lnTo>
                  <a:lnTo>
                    <a:pt x="645" y="343"/>
                  </a:lnTo>
                  <a:lnTo>
                    <a:pt x="650" y="343"/>
                  </a:lnTo>
                  <a:lnTo>
                    <a:pt x="646" y="345"/>
                  </a:lnTo>
                  <a:lnTo>
                    <a:pt x="650" y="348"/>
                  </a:lnTo>
                  <a:lnTo>
                    <a:pt x="646" y="354"/>
                  </a:lnTo>
                  <a:lnTo>
                    <a:pt x="645" y="350"/>
                  </a:lnTo>
                  <a:lnTo>
                    <a:pt x="639" y="354"/>
                  </a:lnTo>
                  <a:lnTo>
                    <a:pt x="637" y="365"/>
                  </a:lnTo>
                  <a:lnTo>
                    <a:pt x="639" y="365"/>
                  </a:lnTo>
                  <a:lnTo>
                    <a:pt x="639" y="368"/>
                  </a:lnTo>
                  <a:lnTo>
                    <a:pt x="643" y="372"/>
                  </a:lnTo>
                  <a:lnTo>
                    <a:pt x="639" y="377"/>
                  </a:lnTo>
                  <a:lnTo>
                    <a:pt x="639" y="383"/>
                  </a:lnTo>
                  <a:lnTo>
                    <a:pt x="645" y="385"/>
                  </a:lnTo>
                  <a:lnTo>
                    <a:pt x="646" y="388"/>
                  </a:lnTo>
                  <a:lnTo>
                    <a:pt x="654" y="383"/>
                  </a:lnTo>
                  <a:lnTo>
                    <a:pt x="654" y="388"/>
                  </a:lnTo>
                  <a:lnTo>
                    <a:pt x="650" y="388"/>
                  </a:lnTo>
                  <a:lnTo>
                    <a:pt x="650" y="394"/>
                  </a:lnTo>
                  <a:lnTo>
                    <a:pt x="652" y="395"/>
                  </a:lnTo>
                  <a:lnTo>
                    <a:pt x="650" y="401"/>
                  </a:lnTo>
                  <a:lnTo>
                    <a:pt x="650" y="395"/>
                  </a:lnTo>
                  <a:lnTo>
                    <a:pt x="646" y="395"/>
                  </a:lnTo>
                  <a:lnTo>
                    <a:pt x="646" y="401"/>
                  </a:lnTo>
                  <a:lnTo>
                    <a:pt x="637" y="408"/>
                  </a:lnTo>
                  <a:lnTo>
                    <a:pt x="632" y="412"/>
                  </a:lnTo>
                  <a:lnTo>
                    <a:pt x="628" y="408"/>
                  </a:lnTo>
                  <a:lnTo>
                    <a:pt x="626" y="403"/>
                  </a:lnTo>
                  <a:lnTo>
                    <a:pt x="623" y="403"/>
                  </a:lnTo>
                  <a:lnTo>
                    <a:pt x="630" y="394"/>
                  </a:lnTo>
                  <a:lnTo>
                    <a:pt x="626" y="390"/>
                  </a:lnTo>
                  <a:lnTo>
                    <a:pt x="626" y="385"/>
                  </a:lnTo>
                  <a:lnTo>
                    <a:pt x="628" y="383"/>
                  </a:lnTo>
                  <a:lnTo>
                    <a:pt x="623" y="383"/>
                  </a:lnTo>
                  <a:lnTo>
                    <a:pt x="626" y="377"/>
                  </a:lnTo>
                  <a:lnTo>
                    <a:pt x="626" y="372"/>
                  </a:lnTo>
                  <a:lnTo>
                    <a:pt x="621" y="374"/>
                  </a:lnTo>
                  <a:lnTo>
                    <a:pt x="621" y="368"/>
                  </a:lnTo>
                  <a:lnTo>
                    <a:pt x="621" y="365"/>
                  </a:lnTo>
                  <a:lnTo>
                    <a:pt x="616" y="368"/>
                  </a:lnTo>
                  <a:lnTo>
                    <a:pt x="619" y="374"/>
                  </a:lnTo>
                  <a:lnTo>
                    <a:pt x="616" y="379"/>
                  </a:lnTo>
                  <a:lnTo>
                    <a:pt x="619" y="388"/>
                  </a:lnTo>
                  <a:lnTo>
                    <a:pt x="619" y="395"/>
                  </a:lnTo>
                  <a:lnTo>
                    <a:pt x="614" y="406"/>
                  </a:lnTo>
                  <a:lnTo>
                    <a:pt x="612" y="406"/>
                  </a:lnTo>
                  <a:lnTo>
                    <a:pt x="614" y="397"/>
                  </a:lnTo>
                  <a:lnTo>
                    <a:pt x="612" y="394"/>
                  </a:lnTo>
                  <a:lnTo>
                    <a:pt x="614" y="385"/>
                  </a:lnTo>
                  <a:lnTo>
                    <a:pt x="612" y="385"/>
                  </a:lnTo>
                  <a:lnTo>
                    <a:pt x="608" y="390"/>
                  </a:lnTo>
                  <a:lnTo>
                    <a:pt x="612" y="390"/>
                  </a:lnTo>
                  <a:lnTo>
                    <a:pt x="612" y="394"/>
                  </a:lnTo>
                  <a:lnTo>
                    <a:pt x="614" y="397"/>
                  </a:lnTo>
                  <a:lnTo>
                    <a:pt x="607" y="408"/>
                  </a:lnTo>
                  <a:lnTo>
                    <a:pt x="599" y="408"/>
                  </a:lnTo>
                  <a:lnTo>
                    <a:pt x="598" y="401"/>
                  </a:lnTo>
                  <a:lnTo>
                    <a:pt x="599" y="388"/>
                  </a:lnTo>
                  <a:lnTo>
                    <a:pt x="599" y="385"/>
                  </a:lnTo>
                  <a:lnTo>
                    <a:pt x="599" y="379"/>
                  </a:lnTo>
                  <a:lnTo>
                    <a:pt x="598" y="385"/>
                  </a:lnTo>
                  <a:lnTo>
                    <a:pt x="592" y="385"/>
                  </a:lnTo>
                  <a:lnTo>
                    <a:pt x="596" y="388"/>
                  </a:lnTo>
                  <a:lnTo>
                    <a:pt x="598" y="406"/>
                  </a:lnTo>
                  <a:lnTo>
                    <a:pt x="596" y="408"/>
                  </a:lnTo>
                  <a:lnTo>
                    <a:pt x="590" y="397"/>
                  </a:lnTo>
                  <a:lnTo>
                    <a:pt x="589" y="390"/>
                  </a:lnTo>
                  <a:lnTo>
                    <a:pt x="589" y="394"/>
                  </a:lnTo>
                  <a:lnTo>
                    <a:pt x="585" y="394"/>
                  </a:lnTo>
                  <a:lnTo>
                    <a:pt x="583" y="394"/>
                  </a:lnTo>
                  <a:lnTo>
                    <a:pt x="578" y="390"/>
                  </a:lnTo>
                  <a:lnTo>
                    <a:pt x="576" y="394"/>
                  </a:lnTo>
                  <a:lnTo>
                    <a:pt x="569" y="394"/>
                  </a:lnTo>
                  <a:lnTo>
                    <a:pt x="578" y="394"/>
                  </a:lnTo>
                  <a:lnTo>
                    <a:pt x="581" y="395"/>
                  </a:lnTo>
                  <a:lnTo>
                    <a:pt x="581" y="397"/>
                  </a:lnTo>
                  <a:lnTo>
                    <a:pt x="578" y="403"/>
                  </a:lnTo>
                  <a:lnTo>
                    <a:pt x="578" y="408"/>
                  </a:lnTo>
                  <a:lnTo>
                    <a:pt x="578" y="412"/>
                  </a:lnTo>
                  <a:lnTo>
                    <a:pt x="578" y="413"/>
                  </a:lnTo>
                  <a:lnTo>
                    <a:pt x="574" y="417"/>
                  </a:lnTo>
                  <a:lnTo>
                    <a:pt x="574" y="412"/>
                  </a:lnTo>
                  <a:lnTo>
                    <a:pt x="570" y="408"/>
                  </a:lnTo>
                  <a:lnTo>
                    <a:pt x="570" y="417"/>
                  </a:lnTo>
                  <a:lnTo>
                    <a:pt x="569" y="419"/>
                  </a:lnTo>
                  <a:lnTo>
                    <a:pt x="567" y="417"/>
                  </a:lnTo>
                  <a:lnTo>
                    <a:pt x="561" y="417"/>
                  </a:lnTo>
                  <a:lnTo>
                    <a:pt x="561" y="421"/>
                  </a:lnTo>
                  <a:lnTo>
                    <a:pt x="563" y="419"/>
                  </a:lnTo>
                  <a:lnTo>
                    <a:pt x="567" y="419"/>
                  </a:lnTo>
                  <a:lnTo>
                    <a:pt x="563" y="424"/>
                  </a:lnTo>
                  <a:lnTo>
                    <a:pt x="569" y="424"/>
                  </a:lnTo>
                  <a:lnTo>
                    <a:pt x="569" y="430"/>
                  </a:lnTo>
                  <a:lnTo>
                    <a:pt x="560" y="430"/>
                  </a:lnTo>
                  <a:lnTo>
                    <a:pt x="561" y="431"/>
                  </a:lnTo>
                  <a:lnTo>
                    <a:pt x="567" y="430"/>
                  </a:lnTo>
                  <a:lnTo>
                    <a:pt x="569" y="431"/>
                  </a:lnTo>
                  <a:lnTo>
                    <a:pt x="583" y="426"/>
                  </a:lnTo>
                  <a:lnTo>
                    <a:pt x="589" y="426"/>
                  </a:lnTo>
                  <a:lnTo>
                    <a:pt x="592" y="430"/>
                  </a:lnTo>
                  <a:lnTo>
                    <a:pt x="596" y="430"/>
                  </a:lnTo>
                  <a:lnTo>
                    <a:pt x="598" y="426"/>
                  </a:lnTo>
                  <a:lnTo>
                    <a:pt x="599" y="426"/>
                  </a:lnTo>
                  <a:lnTo>
                    <a:pt x="598" y="430"/>
                  </a:lnTo>
                  <a:lnTo>
                    <a:pt x="599" y="440"/>
                  </a:lnTo>
                  <a:lnTo>
                    <a:pt x="592" y="442"/>
                  </a:lnTo>
                  <a:lnTo>
                    <a:pt x="589" y="440"/>
                  </a:lnTo>
                  <a:lnTo>
                    <a:pt x="583" y="440"/>
                  </a:lnTo>
                  <a:lnTo>
                    <a:pt x="581" y="448"/>
                  </a:lnTo>
                  <a:lnTo>
                    <a:pt x="583" y="453"/>
                  </a:lnTo>
                  <a:lnTo>
                    <a:pt x="589" y="448"/>
                  </a:lnTo>
                  <a:lnTo>
                    <a:pt x="585" y="444"/>
                  </a:lnTo>
                  <a:lnTo>
                    <a:pt x="585" y="442"/>
                  </a:lnTo>
                  <a:lnTo>
                    <a:pt x="590" y="440"/>
                  </a:lnTo>
                  <a:lnTo>
                    <a:pt x="592" y="442"/>
                  </a:lnTo>
                  <a:lnTo>
                    <a:pt x="598" y="442"/>
                  </a:lnTo>
                  <a:lnTo>
                    <a:pt x="601" y="437"/>
                  </a:lnTo>
                  <a:lnTo>
                    <a:pt x="605" y="444"/>
                  </a:lnTo>
                  <a:lnTo>
                    <a:pt x="607" y="442"/>
                  </a:lnTo>
                  <a:lnTo>
                    <a:pt x="607" y="444"/>
                  </a:lnTo>
                  <a:lnTo>
                    <a:pt x="612" y="444"/>
                  </a:lnTo>
                  <a:lnTo>
                    <a:pt x="607" y="448"/>
                  </a:lnTo>
                  <a:lnTo>
                    <a:pt x="607" y="449"/>
                  </a:lnTo>
                  <a:lnTo>
                    <a:pt x="608" y="459"/>
                  </a:lnTo>
                  <a:lnTo>
                    <a:pt x="612" y="459"/>
                  </a:lnTo>
                  <a:lnTo>
                    <a:pt x="614" y="459"/>
                  </a:lnTo>
                  <a:lnTo>
                    <a:pt x="614" y="460"/>
                  </a:lnTo>
                  <a:lnTo>
                    <a:pt x="616" y="460"/>
                  </a:lnTo>
                  <a:lnTo>
                    <a:pt x="614" y="464"/>
                  </a:lnTo>
                  <a:lnTo>
                    <a:pt x="612" y="466"/>
                  </a:lnTo>
                  <a:lnTo>
                    <a:pt x="605" y="468"/>
                  </a:lnTo>
                  <a:lnTo>
                    <a:pt x="599" y="466"/>
                  </a:lnTo>
                  <a:lnTo>
                    <a:pt x="596" y="464"/>
                  </a:lnTo>
                  <a:lnTo>
                    <a:pt x="596" y="466"/>
                  </a:lnTo>
                  <a:lnTo>
                    <a:pt x="589" y="466"/>
                  </a:lnTo>
                  <a:lnTo>
                    <a:pt x="589" y="459"/>
                  </a:lnTo>
                  <a:lnTo>
                    <a:pt x="585" y="460"/>
                  </a:lnTo>
                  <a:lnTo>
                    <a:pt x="583" y="464"/>
                  </a:lnTo>
                  <a:lnTo>
                    <a:pt x="581" y="464"/>
                  </a:lnTo>
                  <a:lnTo>
                    <a:pt x="578" y="466"/>
                  </a:lnTo>
                  <a:lnTo>
                    <a:pt x="583" y="466"/>
                  </a:lnTo>
                  <a:lnTo>
                    <a:pt x="583" y="468"/>
                  </a:lnTo>
                  <a:lnTo>
                    <a:pt x="585" y="471"/>
                  </a:lnTo>
                  <a:lnTo>
                    <a:pt x="590" y="471"/>
                  </a:lnTo>
                  <a:lnTo>
                    <a:pt x="596" y="473"/>
                  </a:lnTo>
                  <a:lnTo>
                    <a:pt x="599" y="471"/>
                  </a:lnTo>
                  <a:lnTo>
                    <a:pt x="601" y="477"/>
                  </a:lnTo>
                  <a:lnTo>
                    <a:pt x="605" y="477"/>
                  </a:lnTo>
                  <a:lnTo>
                    <a:pt x="601" y="484"/>
                  </a:lnTo>
                  <a:lnTo>
                    <a:pt x="608" y="484"/>
                  </a:lnTo>
                  <a:lnTo>
                    <a:pt x="612" y="487"/>
                  </a:lnTo>
                  <a:lnTo>
                    <a:pt x="605" y="493"/>
                  </a:lnTo>
                  <a:lnTo>
                    <a:pt x="612" y="493"/>
                  </a:lnTo>
                  <a:lnTo>
                    <a:pt x="612" y="496"/>
                  </a:lnTo>
                  <a:lnTo>
                    <a:pt x="607" y="496"/>
                  </a:lnTo>
                  <a:lnTo>
                    <a:pt x="605" y="502"/>
                  </a:lnTo>
                  <a:lnTo>
                    <a:pt x="605" y="511"/>
                  </a:lnTo>
                  <a:lnTo>
                    <a:pt x="596" y="513"/>
                  </a:lnTo>
                  <a:lnTo>
                    <a:pt x="589" y="518"/>
                  </a:lnTo>
                  <a:lnTo>
                    <a:pt x="583" y="518"/>
                  </a:lnTo>
                  <a:lnTo>
                    <a:pt x="574" y="520"/>
                  </a:lnTo>
                  <a:lnTo>
                    <a:pt x="576" y="520"/>
                  </a:lnTo>
                  <a:lnTo>
                    <a:pt x="583" y="529"/>
                  </a:lnTo>
                  <a:lnTo>
                    <a:pt x="589" y="543"/>
                  </a:lnTo>
                  <a:lnTo>
                    <a:pt x="596" y="554"/>
                  </a:lnTo>
                  <a:lnTo>
                    <a:pt x="598" y="560"/>
                  </a:lnTo>
                  <a:lnTo>
                    <a:pt x="592" y="563"/>
                  </a:lnTo>
                  <a:lnTo>
                    <a:pt x="599" y="563"/>
                  </a:lnTo>
                  <a:lnTo>
                    <a:pt x="599" y="565"/>
                  </a:lnTo>
                  <a:lnTo>
                    <a:pt x="599" y="570"/>
                  </a:lnTo>
                  <a:lnTo>
                    <a:pt x="599" y="572"/>
                  </a:lnTo>
                  <a:lnTo>
                    <a:pt x="599" y="576"/>
                  </a:lnTo>
                  <a:lnTo>
                    <a:pt x="605" y="587"/>
                  </a:lnTo>
                  <a:lnTo>
                    <a:pt x="605" y="592"/>
                  </a:lnTo>
                  <a:lnTo>
                    <a:pt x="608" y="589"/>
                  </a:lnTo>
                  <a:lnTo>
                    <a:pt x="612" y="594"/>
                  </a:lnTo>
                  <a:lnTo>
                    <a:pt x="614" y="594"/>
                  </a:lnTo>
                  <a:lnTo>
                    <a:pt x="619" y="592"/>
                  </a:lnTo>
                  <a:lnTo>
                    <a:pt x="614" y="596"/>
                  </a:lnTo>
                  <a:lnTo>
                    <a:pt x="616" y="596"/>
                  </a:lnTo>
                  <a:lnTo>
                    <a:pt x="614" y="605"/>
                  </a:lnTo>
                  <a:lnTo>
                    <a:pt x="612" y="607"/>
                  </a:lnTo>
                  <a:lnTo>
                    <a:pt x="612" y="612"/>
                  </a:lnTo>
                  <a:lnTo>
                    <a:pt x="607" y="616"/>
                  </a:lnTo>
                  <a:lnTo>
                    <a:pt x="605" y="612"/>
                  </a:lnTo>
                  <a:lnTo>
                    <a:pt x="607" y="607"/>
                  </a:lnTo>
                  <a:lnTo>
                    <a:pt x="605" y="601"/>
                  </a:lnTo>
                  <a:lnTo>
                    <a:pt x="599" y="599"/>
                  </a:lnTo>
                  <a:lnTo>
                    <a:pt x="592" y="596"/>
                  </a:lnTo>
                  <a:lnTo>
                    <a:pt x="589" y="596"/>
                  </a:lnTo>
                  <a:lnTo>
                    <a:pt x="583" y="599"/>
                  </a:lnTo>
                  <a:lnTo>
                    <a:pt x="583" y="601"/>
                  </a:lnTo>
                  <a:lnTo>
                    <a:pt x="581" y="607"/>
                  </a:lnTo>
                  <a:lnTo>
                    <a:pt x="578" y="605"/>
                  </a:lnTo>
                  <a:lnTo>
                    <a:pt x="576" y="605"/>
                  </a:lnTo>
                  <a:lnTo>
                    <a:pt x="576" y="610"/>
                  </a:lnTo>
                  <a:lnTo>
                    <a:pt x="581" y="616"/>
                  </a:lnTo>
                  <a:lnTo>
                    <a:pt x="581" y="617"/>
                  </a:lnTo>
                  <a:lnTo>
                    <a:pt x="576" y="623"/>
                  </a:lnTo>
                  <a:lnTo>
                    <a:pt x="570" y="623"/>
                  </a:lnTo>
                  <a:lnTo>
                    <a:pt x="569" y="625"/>
                  </a:lnTo>
                  <a:lnTo>
                    <a:pt x="570" y="628"/>
                  </a:lnTo>
                  <a:lnTo>
                    <a:pt x="569" y="630"/>
                  </a:lnTo>
                  <a:lnTo>
                    <a:pt x="574" y="634"/>
                  </a:lnTo>
                  <a:lnTo>
                    <a:pt x="574" y="630"/>
                  </a:lnTo>
                  <a:lnTo>
                    <a:pt x="574" y="639"/>
                  </a:lnTo>
                  <a:lnTo>
                    <a:pt x="570" y="641"/>
                  </a:lnTo>
                  <a:lnTo>
                    <a:pt x="567" y="641"/>
                  </a:lnTo>
                  <a:lnTo>
                    <a:pt x="563" y="635"/>
                  </a:lnTo>
                  <a:lnTo>
                    <a:pt x="561" y="639"/>
                  </a:lnTo>
                  <a:lnTo>
                    <a:pt x="560" y="634"/>
                  </a:lnTo>
                  <a:lnTo>
                    <a:pt x="554" y="630"/>
                  </a:lnTo>
                  <a:lnTo>
                    <a:pt x="552" y="623"/>
                  </a:lnTo>
                  <a:lnTo>
                    <a:pt x="552" y="619"/>
                  </a:lnTo>
                  <a:lnTo>
                    <a:pt x="551" y="616"/>
                  </a:lnTo>
                  <a:lnTo>
                    <a:pt x="552" y="616"/>
                  </a:lnTo>
                  <a:lnTo>
                    <a:pt x="551" y="612"/>
                  </a:lnTo>
                  <a:lnTo>
                    <a:pt x="551" y="610"/>
                  </a:lnTo>
                  <a:lnTo>
                    <a:pt x="545" y="610"/>
                  </a:lnTo>
                  <a:lnTo>
                    <a:pt x="545" y="605"/>
                  </a:lnTo>
                  <a:lnTo>
                    <a:pt x="543" y="607"/>
                  </a:lnTo>
                  <a:lnTo>
                    <a:pt x="543" y="601"/>
                  </a:lnTo>
                  <a:lnTo>
                    <a:pt x="551" y="599"/>
                  </a:lnTo>
                  <a:lnTo>
                    <a:pt x="543" y="596"/>
                  </a:lnTo>
                  <a:lnTo>
                    <a:pt x="543" y="594"/>
                  </a:lnTo>
                  <a:lnTo>
                    <a:pt x="538" y="592"/>
                  </a:lnTo>
                  <a:lnTo>
                    <a:pt x="533" y="592"/>
                  </a:lnTo>
                  <a:lnTo>
                    <a:pt x="533" y="594"/>
                  </a:lnTo>
                  <a:lnTo>
                    <a:pt x="536" y="596"/>
                  </a:lnTo>
                  <a:lnTo>
                    <a:pt x="536" y="599"/>
                  </a:lnTo>
                  <a:lnTo>
                    <a:pt x="531" y="601"/>
                  </a:lnTo>
                  <a:lnTo>
                    <a:pt x="531" y="607"/>
                  </a:lnTo>
                  <a:lnTo>
                    <a:pt x="529" y="610"/>
                  </a:lnTo>
                  <a:lnTo>
                    <a:pt x="527" y="616"/>
                  </a:lnTo>
                  <a:lnTo>
                    <a:pt x="522" y="616"/>
                  </a:lnTo>
                  <a:lnTo>
                    <a:pt x="520" y="610"/>
                  </a:lnTo>
                  <a:lnTo>
                    <a:pt x="516" y="610"/>
                  </a:lnTo>
                  <a:lnTo>
                    <a:pt x="513" y="616"/>
                  </a:lnTo>
                  <a:lnTo>
                    <a:pt x="527" y="617"/>
                  </a:lnTo>
                  <a:lnTo>
                    <a:pt x="529" y="623"/>
                  </a:lnTo>
                  <a:lnTo>
                    <a:pt x="527" y="635"/>
                  </a:lnTo>
                  <a:lnTo>
                    <a:pt x="527" y="639"/>
                  </a:lnTo>
                  <a:lnTo>
                    <a:pt x="524" y="641"/>
                  </a:lnTo>
                  <a:lnTo>
                    <a:pt x="522" y="641"/>
                  </a:lnTo>
                  <a:lnTo>
                    <a:pt x="520" y="646"/>
                  </a:lnTo>
                  <a:lnTo>
                    <a:pt x="515" y="646"/>
                  </a:lnTo>
                  <a:lnTo>
                    <a:pt x="509" y="652"/>
                  </a:lnTo>
                  <a:lnTo>
                    <a:pt x="509" y="659"/>
                  </a:lnTo>
                  <a:lnTo>
                    <a:pt x="509" y="670"/>
                  </a:lnTo>
                  <a:lnTo>
                    <a:pt x="502" y="682"/>
                  </a:lnTo>
                  <a:lnTo>
                    <a:pt x="500" y="682"/>
                  </a:lnTo>
                  <a:lnTo>
                    <a:pt x="493" y="681"/>
                  </a:lnTo>
                  <a:lnTo>
                    <a:pt x="489" y="681"/>
                  </a:lnTo>
                  <a:lnTo>
                    <a:pt x="482" y="682"/>
                  </a:lnTo>
                  <a:lnTo>
                    <a:pt x="478" y="682"/>
                  </a:lnTo>
                  <a:lnTo>
                    <a:pt x="475" y="677"/>
                  </a:lnTo>
                  <a:lnTo>
                    <a:pt x="468" y="675"/>
                  </a:lnTo>
                  <a:lnTo>
                    <a:pt x="460" y="675"/>
                  </a:lnTo>
                  <a:lnTo>
                    <a:pt x="455" y="672"/>
                  </a:lnTo>
                  <a:lnTo>
                    <a:pt x="453" y="675"/>
                  </a:lnTo>
                  <a:lnTo>
                    <a:pt x="453" y="677"/>
                  </a:lnTo>
                  <a:lnTo>
                    <a:pt x="466" y="681"/>
                  </a:lnTo>
                  <a:lnTo>
                    <a:pt x="469" y="686"/>
                  </a:lnTo>
                  <a:lnTo>
                    <a:pt x="475" y="688"/>
                  </a:lnTo>
                  <a:lnTo>
                    <a:pt x="482" y="688"/>
                  </a:lnTo>
                  <a:lnTo>
                    <a:pt x="491" y="693"/>
                  </a:lnTo>
                  <a:lnTo>
                    <a:pt x="489" y="700"/>
                  </a:lnTo>
                  <a:lnTo>
                    <a:pt x="489" y="709"/>
                  </a:lnTo>
                  <a:lnTo>
                    <a:pt x="484" y="715"/>
                  </a:lnTo>
                  <a:lnTo>
                    <a:pt x="477" y="722"/>
                  </a:lnTo>
                  <a:lnTo>
                    <a:pt x="475" y="729"/>
                  </a:lnTo>
                  <a:lnTo>
                    <a:pt x="471" y="740"/>
                  </a:lnTo>
                  <a:lnTo>
                    <a:pt x="468" y="746"/>
                  </a:lnTo>
                  <a:lnTo>
                    <a:pt x="462" y="742"/>
                  </a:lnTo>
                  <a:lnTo>
                    <a:pt x="462" y="747"/>
                  </a:lnTo>
                  <a:lnTo>
                    <a:pt x="462" y="751"/>
                  </a:lnTo>
                  <a:lnTo>
                    <a:pt x="460" y="758"/>
                  </a:lnTo>
                  <a:lnTo>
                    <a:pt x="462" y="762"/>
                  </a:lnTo>
                  <a:lnTo>
                    <a:pt x="462" y="764"/>
                  </a:lnTo>
                  <a:lnTo>
                    <a:pt x="460" y="769"/>
                  </a:lnTo>
                  <a:lnTo>
                    <a:pt x="459" y="769"/>
                  </a:lnTo>
                  <a:lnTo>
                    <a:pt x="459" y="771"/>
                  </a:lnTo>
                  <a:lnTo>
                    <a:pt x="453" y="771"/>
                  </a:lnTo>
                  <a:lnTo>
                    <a:pt x="451" y="774"/>
                  </a:lnTo>
                  <a:lnTo>
                    <a:pt x="451" y="780"/>
                  </a:lnTo>
                  <a:lnTo>
                    <a:pt x="453" y="785"/>
                  </a:lnTo>
                  <a:lnTo>
                    <a:pt x="455" y="791"/>
                  </a:lnTo>
                  <a:lnTo>
                    <a:pt x="455" y="793"/>
                  </a:lnTo>
                  <a:lnTo>
                    <a:pt x="459" y="794"/>
                  </a:lnTo>
                  <a:lnTo>
                    <a:pt x="460" y="793"/>
                  </a:lnTo>
                  <a:lnTo>
                    <a:pt x="462" y="793"/>
                  </a:lnTo>
                  <a:lnTo>
                    <a:pt x="466" y="794"/>
                  </a:lnTo>
                  <a:lnTo>
                    <a:pt x="468" y="798"/>
                  </a:lnTo>
                  <a:lnTo>
                    <a:pt x="468" y="803"/>
                  </a:lnTo>
                  <a:lnTo>
                    <a:pt x="462" y="805"/>
                  </a:lnTo>
                  <a:lnTo>
                    <a:pt x="462" y="811"/>
                  </a:lnTo>
                  <a:lnTo>
                    <a:pt x="466" y="818"/>
                  </a:lnTo>
                  <a:lnTo>
                    <a:pt x="462" y="823"/>
                  </a:lnTo>
                  <a:lnTo>
                    <a:pt x="459" y="823"/>
                  </a:lnTo>
                  <a:lnTo>
                    <a:pt x="455" y="818"/>
                  </a:lnTo>
                  <a:lnTo>
                    <a:pt x="453" y="821"/>
                  </a:lnTo>
                  <a:lnTo>
                    <a:pt x="451" y="816"/>
                  </a:lnTo>
                  <a:lnTo>
                    <a:pt x="448" y="816"/>
                  </a:lnTo>
                  <a:lnTo>
                    <a:pt x="446" y="816"/>
                  </a:lnTo>
                  <a:lnTo>
                    <a:pt x="446" y="821"/>
                  </a:lnTo>
                  <a:lnTo>
                    <a:pt x="448" y="821"/>
                  </a:lnTo>
                  <a:lnTo>
                    <a:pt x="448" y="823"/>
                  </a:lnTo>
                  <a:lnTo>
                    <a:pt x="444" y="827"/>
                  </a:lnTo>
                  <a:lnTo>
                    <a:pt x="446" y="829"/>
                  </a:lnTo>
                  <a:lnTo>
                    <a:pt x="441" y="832"/>
                  </a:lnTo>
                  <a:lnTo>
                    <a:pt x="444" y="832"/>
                  </a:lnTo>
                  <a:lnTo>
                    <a:pt x="446" y="832"/>
                  </a:lnTo>
                  <a:lnTo>
                    <a:pt x="448" y="834"/>
                  </a:lnTo>
                  <a:lnTo>
                    <a:pt x="451" y="832"/>
                  </a:lnTo>
                  <a:lnTo>
                    <a:pt x="448" y="838"/>
                  </a:lnTo>
                  <a:lnTo>
                    <a:pt x="448" y="839"/>
                  </a:lnTo>
                  <a:lnTo>
                    <a:pt x="451" y="839"/>
                  </a:lnTo>
                  <a:lnTo>
                    <a:pt x="448" y="841"/>
                  </a:lnTo>
                  <a:lnTo>
                    <a:pt x="444" y="845"/>
                  </a:lnTo>
                  <a:lnTo>
                    <a:pt x="444" y="850"/>
                  </a:lnTo>
                  <a:lnTo>
                    <a:pt x="448" y="850"/>
                  </a:lnTo>
                  <a:lnTo>
                    <a:pt x="444" y="861"/>
                  </a:lnTo>
                  <a:lnTo>
                    <a:pt x="446" y="861"/>
                  </a:lnTo>
                  <a:lnTo>
                    <a:pt x="441" y="863"/>
                  </a:lnTo>
                  <a:lnTo>
                    <a:pt x="439" y="868"/>
                  </a:lnTo>
                  <a:lnTo>
                    <a:pt x="437" y="868"/>
                  </a:lnTo>
                  <a:lnTo>
                    <a:pt x="437" y="861"/>
                  </a:lnTo>
                  <a:lnTo>
                    <a:pt x="431" y="857"/>
                  </a:lnTo>
                  <a:lnTo>
                    <a:pt x="430" y="863"/>
                  </a:lnTo>
                  <a:lnTo>
                    <a:pt x="428" y="863"/>
                  </a:lnTo>
                  <a:lnTo>
                    <a:pt x="430" y="850"/>
                  </a:lnTo>
                  <a:lnTo>
                    <a:pt x="413" y="821"/>
                  </a:lnTo>
                  <a:lnTo>
                    <a:pt x="401" y="823"/>
                  </a:lnTo>
                  <a:lnTo>
                    <a:pt x="399" y="814"/>
                  </a:lnTo>
                  <a:lnTo>
                    <a:pt x="377" y="818"/>
                  </a:lnTo>
                  <a:lnTo>
                    <a:pt x="377" y="823"/>
                  </a:lnTo>
                  <a:lnTo>
                    <a:pt x="361" y="838"/>
                  </a:lnTo>
                  <a:lnTo>
                    <a:pt x="356" y="829"/>
                  </a:lnTo>
                  <a:lnTo>
                    <a:pt x="345" y="845"/>
                  </a:lnTo>
                  <a:lnTo>
                    <a:pt x="330" y="845"/>
                  </a:lnTo>
                  <a:lnTo>
                    <a:pt x="330" y="850"/>
                  </a:lnTo>
                  <a:lnTo>
                    <a:pt x="318" y="850"/>
                  </a:lnTo>
                  <a:lnTo>
                    <a:pt x="301" y="823"/>
                  </a:lnTo>
                  <a:lnTo>
                    <a:pt x="301" y="803"/>
                  </a:lnTo>
                  <a:lnTo>
                    <a:pt x="298" y="800"/>
                  </a:lnTo>
                  <a:lnTo>
                    <a:pt x="298" y="794"/>
                  </a:lnTo>
                  <a:lnTo>
                    <a:pt x="291" y="793"/>
                  </a:lnTo>
                  <a:lnTo>
                    <a:pt x="287" y="771"/>
                  </a:lnTo>
                  <a:lnTo>
                    <a:pt x="276" y="771"/>
                  </a:lnTo>
                  <a:lnTo>
                    <a:pt x="273" y="776"/>
                  </a:lnTo>
                  <a:lnTo>
                    <a:pt x="267" y="780"/>
                  </a:lnTo>
                  <a:lnTo>
                    <a:pt x="264" y="805"/>
                  </a:lnTo>
                  <a:lnTo>
                    <a:pt x="260" y="809"/>
                  </a:lnTo>
                  <a:lnTo>
                    <a:pt x="253" y="803"/>
                  </a:lnTo>
                  <a:lnTo>
                    <a:pt x="242" y="809"/>
                  </a:lnTo>
                  <a:lnTo>
                    <a:pt x="242" y="816"/>
                  </a:lnTo>
                  <a:lnTo>
                    <a:pt x="224" y="834"/>
                  </a:lnTo>
                  <a:lnTo>
                    <a:pt x="208" y="832"/>
                  </a:lnTo>
                  <a:lnTo>
                    <a:pt x="208" y="821"/>
                  </a:lnTo>
                  <a:lnTo>
                    <a:pt x="199" y="823"/>
                  </a:lnTo>
                  <a:lnTo>
                    <a:pt x="186" y="818"/>
                  </a:lnTo>
                  <a:lnTo>
                    <a:pt x="173" y="827"/>
                  </a:lnTo>
                  <a:lnTo>
                    <a:pt x="170" y="827"/>
                  </a:lnTo>
                  <a:lnTo>
                    <a:pt x="162" y="814"/>
                  </a:lnTo>
                  <a:lnTo>
                    <a:pt x="168" y="811"/>
                  </a:lnTo>
                  <a:lnTo>
                    <a:pt x="162" y="774"/>
                  </a:lnTo>
                  <a:lnTo>
                    <a:pt x="164" y="774"/>
                  </a:lnTo>
                  <a:lnTo>
                    <a:pt x="155" y="762"/>
                  </a:lnTo>
                  <a:lnTo>
                    <a:pt x="148" y="733"/>
                  </a:lnTo>
                  <a:lnTo>
                    <a:pt x="132" y="717"/>
                  </a:lnTo>
                  <a:lnTo>
                    <a:pt x="130" y="699"/>
                  </a:lnTo>
                  <a:lnTo>
                    <a:pt x="141" y="682"/>
                  </a:lnTo>
                  <a:lnTo>
                    <a:pt x="141" y="675"/>
                  </a:lnTo>
                  <a:lnTo>
                    <a:pt x="137" y="675"/>
                  </a:lnTo>
                  <a:lnTo>
                    <a:pt x="141" y="657"/>
                  </a:lnTo>
                  <a:lnTo>
                    <a:pt x="139" y="653"/>
                  </a:lnTo>
                  <a:lnTo>
                    <a:pt x="134" y="657"/>
                  </a:lnTo>
                  <a:lnTo>
                    <a:pt x="126" y="653"/>
                  </a:lnTo>
                  <a:lnTo>
                    <a:pt x="125" y="643"/>
                  </a:lnTo>
                  <a:lnTo>
                    <a:pt x="119" y="646"/>
                  </a:lnTo>
                  <a:lnTo>
                    <a:pt x="117" y="652"/>
                  </a:lnTo>
                  <a:lnTo>
                    <a:pt x="108" y="657"/>
                  </a:lnTo>
                  <a:lnTo>
                    <a:pt x="103" y="652"/>
                  </a:lnTo>
                  <a:lnTo>
                    <a:pt x="88" y="653"/>
                  </a:lnTo>
                  <a:lnTo>
                    <a:pt x="88" y="663"/>
                  </a:lnTo>
                  <a:lnTo>
                    <a:pt x="79" y="657"/>
                  </a:lnTo>
                  <a:lnTo>
                    <a:pt x="78" y="652"/>
                  </a:lnTo>
                  <a:lnTo>
                    <a:pt x="87" y="643"/>
                  </a:lnTo>
                  <a:lnTo>
                    <a:pt x="78" y="625"/>
                  </a:lnTo>
                  <a:lnTo>
                    <a:pt x="81" y="610"/>
                  </a:lnTo>
                  <a:lnTo>
                    <a:pt x="72" y="605"/>
                  </a:lnTo>
                  <a:lnTo>
                    <a:pt x="74" y="601"/>
                  </a:lnTo>
                  <a:lnTo>
                    <a:pt x="70" y="592"/>
                  </a:lnTo>
                  <a:lnTo>
                    <a:pt x="70" y="587"/>
                  </a:lnTo>
                  <a:lnTo>
                    <a:pt x="72" y="581"/>
                  </a:lnTo>
                  <a:lnTo>
                    <a:pt x="72" y="576"/>
                  </a:lnTo>
                  <a:lnTo>
                    <a:pt x="74" y="567"/>
                  </a:lnTo>
                  <a:lnTo>
                    <a:pt x="70" y="563"/>
                  </a:lnTo>
                  <a:lnTo>
                    <a:pt x="65" y="563"/>
                  </a:lnTo>
                  <a:lnTo>
                    <a:pt x="69" y="554"/>
                  </a:lnTo>
                  <a:lnTo>
                    <a:pt x="63" y="543"/>
                  </a:lnTo>
                  <a:lnTo>
                    <a:pt x="58" y="536"/>
                  </a:lnTo>
                  <a:lnTo>
                    <a:pt x="51" y="536"/>
                  </a:lnTo>
                  <a:lnTo>
                    <a:pt x="47" y="534"/>
                  </a:lnTo>
                  <a:lnTo>
                    <a:pt x="47" y="520"/>
                  </a:lnTo>
                  <a:lnTo>
                    <a:pt x="43" y="516"/>
                  </a:lnTo>
                  <a:lnTo>
                    <a:pt x="38" y="516"/>
                  </a:lnTo>
                  <a:lnTo>
                    <a:pt x="32" y="520"/>
                  </a:lnTo>
                  <a:lnTo>
                    <a:pt x="32" y="518"/>
                  </a:lnTo>
                  <a:lnTo>
                    <a:pt x="38" y="513"/>
                  </a:lnTo>
                  <a:lnTo>
                    <a:pt x="27" y="502"/>
                  </a:lnTo>
                  <a:lnTo>
                    <a:pt x="23" y="505"/>
                  </a:lnTo>
                  <a:lnTo>
                    <a:pt x="13" y="502"/>
                  </a:lnTo>
                  <a:lnTo>
                    <a:pt x="9" y="489"/>
                  </a:lnTo>
                  <a:lnTo>
                    <a:pt x="9" y="487"/>
                  </a:lnTo>
                  <a:lnTo>
                    <a:pt x="4" y="482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CC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2" name="Line 137"/>
            <p:cNvSpPr>
              <a:spLocks noChangeAspect="1" noChangeShapeType="1"/>
            </p:cNvSpPr>
            <p:nvPr/>
          </p:nvSpPr>
          <p:spPr bwMode="auto">
            <a:xfrm>
              <a:off x="5778070" y="4323329"/>
              <a:ext cx="0" cy="0"/>
            </a:xfrm>
            <a:prstGeom prst="line">
              <a:avLst/>
            </a:pr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3" name="Freeform 73"/>
            <p:cNvSpPr>
              <a:spLocks noChangeAspect="1"/>
            </p:cNvSpPr>
            <p:nvPr/>
          </p:nvSpPr>
          <p:spPr bwMode="auto">
            <a:xfrm>
              <a:off x="4348548" y="6248400"/>
              <a:ext cx="361563" cy="293304"/>
            </a:xfrm>
            <a:custGeom>
              <a:avLst/>
              <a:gdLst>
                <a:gd name="T0" fmla="*/ 0 w 437"/>
                <a:gd name="T1" fmla="*/ 2147483647 h 429"/>
                <a:gd name="T2" fmla="*/ 2147483647 w 437"/>
                <a:gd name="T3" fmla="*/ 2147483647 h 429"/>
                <a:gd name="T4" fmla="*/ 2147483647 w 437"/>
                <a:gd name="T5" fmla="*/ 2147483647 h 429"/>
                <a:gd name="T6" fmla="*/ 2147483647 w 437"/>
                <a:gd name="T7" fmla="*/ 2147483647 h 429"/>
                <a:gd name="T8" fmla="*/ 2147483647 w 437"/>
                <a:gd name="T9" fmla="*/ 2147483647 h 429"/>
                <a:gd name="T10" fmla="*/ 2147483647 w 437"/>
                <a:gd name="T11" fmla="*/ 2147483647 h 429"/>
                <a:gd name="T12" fmla="*/ 2147483647 w 437"/>
                <a:gd name="T13" fmla="*/ 2147483647 h 429"/>
                <a:gd name="T14" fmla="*/ 2147483647 w 437"/>
                <a:gd name="T15" fmla="*/ 2147483647 h 429"/>
                <a:gd name="T16" fmla="*/ 2147483647 w 437"/>
                <a:gd name="T17" fmla="*/ 2147483647 h 429"/>
                <a:gd name="T18" fmla="*/ 2147483647 w 437"/>
                <a:gd name="T19" fmla="*/ 2147483647 h 429"/>
                <a:gd name="T20" fmla="*/ 2147483647 w 437"/>
                <a:gd name="T21" fmla="*/ 2147483647 h 429"/>
                <a:gd name="T22" fmla="*/ 2147483647 w 437"/>
                <a:gd name="T23" fmla="*/ 2147483647 h 429"/>
                <a:gd name="T24" fmla="*/ 2147483647 w 437"/>
                <a:gd name="T25" fmla="*/ 2147483647 h 429"/>
                <a:gd name="T26" fmla="*/ 2147483647 w 437"/>
                <a:gd name="T27" fmla="*/ 2147483647 h 429"/>
                <a:gd name="T28" fmla="*/ 2147483647 w 437"/>
                <a:gd name="T29" fmla="*/ 2147483647 h 429"/>
                <a:gd name="T30" fmla="*/ 2147483647 w 437"/>
                <a:gd name="T31" fmla="*/ 2147483647 h 429"/>
                <a:gd name="T32" fmla="*/ 2147483647 w 437"/>
                <a:gd name="T33" fmla="*/ 2147483647 h 429"/>
                <a:gd name="T34" fmla="*/ 2147483647 w 437"/>
                <a:gd name="T35" fmla="*/ 2147483647 h 429"/>
                <a:gd name="T36" fmla="*/ 2147483647 w 437"/>
                <a:gd name="T37" fmla="*/ 2147483647 h 429"/>
                <a:gd name="T38" fmla="*/ 2147483647 w 437"/>
                <a:gd name="T39" fmla="*/ 2147483647 h 429"/>
                <a:gd name="T40" fmla="*/ 2147483647 w 437"/>
                <a:gd name="T41" fmla="*/ 2147483647 h 429"/>
                <a:gd name="T42" fmla="*/ 2147483647 w 437"/>
                <a:gd name="T43" fmla="*/ 2147483647 h 429"/>
                <a:gd name="T44" fmla="*/ 2147483647 w 437"/>
                <a:gd name="T45" fmla="*/ 2147483647 h 429"/>
                <a:gd name="T46" fmla="*/ 2147483647 w 437"/>
                <a:gd name="T47" fmla="*/ 2147483647 h 429"/>
                <a:gd name="T48" fmla="*/ 2147483647 w 437"/>
                <a:gd name="T49" fmla="*/ 2147483647 h 429"/>
                <a:gd name="T50" fmla="*/ 2147483647 w 437"/>
                <a:gd name="T51" fmla="*/ 2147483647 h 429"/>
                <a:gd name="T52" fmla="*/ 2147483647 w 437"/>
                <a:gd name="T53" fmla="*/ 2147483647 h 429"/>
                <a:gd name="T54" fmla="*/ 2147483647 w 437"/>
                <a:gd name="T55" fmla="*/ 2147483647 h 429"/>
                <a:gd name="T56" fmla="*/ 2147483647 w 437"/>
                <a:gd name="T57" fmla="*/ 2147483647 h 429"/>
                <a:gd name="T58" fmla="*/ 2147483647 w 437"/>
                <a:gd name="T59" fmla="*/ 2147483647 h 429"/>
                <a:gd name="T60" fmla="*/ 2147483647 w 437"/>
                <a:gd name="T61" fmla="*/ 2147483647 h 429"/>
                <a:gd name="T62" fmla="*/ 2147483647 w 437"/>
                <a:gd name="T63" fmla="*/ 2147483647 h 429"/>
                <a:gd name="T64" fmla="*/ 2147483647 w 437"/>
                <a:gd name="T65" fmla="*/ 2147483647 h 429"/>
                <a:gd name="T66" fmla="*/ 2147483647 w 437"/>
                <a:gd name="T67" fmla="*/ 1126789184 h 429"/>
                <a:gd name="T68" fmla="*/ 2147483647 w 437"/>
                <a:gd name="T69" fmla="*/ 2147483647 h 429"/>
                <a:gd name="T70" fmla="*/ 2147483647 w 437"/>
                <a:gd name="T71" fmla="*/ 2147483647 h 429"/>
                <a:gd name="T72" fmla="*/ 2147483647 w 437"/>
                <a:gd name="T73" fmla="*/ 2147483647 h 429"/>
                <a:gd name="T74" fmla="*/ 2147483647 w 437"/>
                <a:gd name="T75" fmla="*/ 2147483647 h 429"/>
                <a:gd name="T76" fmla="*/ 2147483647 w 437"/>
                <a:gd name="T77" fmla="*/ 2147483647 h 429"/>
                <a:gd name="T78" fmla="*/ 2147483647 w 437"/>
                <a:gd name="T79" fmla="*/ 2147483647 h 429"/>
                <a:gd name="T80" fmla="*/ 2147483647 w 437"/>
                <a:gd name="T81" fmla="*/ 2147483647 h 429"/>
                <a:gd name="T82" fmla="*/ 2147483647 w 437"/>
                <a:gd name="T83" fmla="*/ 2147483647 h 429"/>
                <a:gd name="T84" fmla="*/ 2147483647 w 437"/>
                <a:gd name="T85" fmla="*/ 2147483647 h 429"/>
                <a:gd name="T86" fmla="*/ 2147483647 w 437"/>
                <a:gd name="T87" fmla="*/ 2147483647 h 429"/>
                <a:gd name="T88" fmla="*/ 2147483647 w 437"/>
                <a:gd name="T89" fmla="*/ 2147483647 h 429"/>
                <a:gd name="T90" fmla="*/ 2147483647 w 437"/>
                <a:gd name="T91" fmla="*/ 2147483647 h 429"/>
                <a:gd name="T92" fmla="*/ 2147483647 w 437"/>
                <a:gd name="T93" fmla="*/ 2147483647 h 429"/>
                <a:gd name="T94" fmla="*/ 2147483647 w 437"/>
                <a:gd name="T95" fmla="*/ 2147483647 h 429"/>
                <a:gd name="T96" fmla="*/ 2147483647 w 437"/>
                <a:gd name="T97" fmla="*/ 2147483647 h 429"/>
                <a:gd name="T98" fmla="*/ 2147483647 w 437"/>
                <a:gd name="T99" fmla="*/ 2147483647 h 429"/>
                <a:gd name="T100" fmla="*/ 2147483647 w 437"/>
                <a:gd name="T101" fmla="*/ 2147483647 h 429"/>
                <a:gd name="T102" fmla="*/ 2147483647 w 437"/>
                <a:gd name="T103" fmla="*/ 2147483647 h 429"/>
                <a:gd name="T104" fmla="*/ 2147483647 w 437"/>
                <a:gd name="T105" fmla="*/ 2147483647 h 429"/>
                <a:gd name="T106" fmla="*/ 2147483647 w 437"/>
                <a:gd name="T107" fmla="*/ 2147483647 h 429"/>
                <a:gd name="T108" fmla="*/ 2147483647 w 437"/>
                <a:gd name="T109" fmla="*/ 2147483647 h 429"/>
                <a:gd name="T110" fmla="*/ 2147483647 w 437"/>
                <a:gd name="T111" fmla="*/ 2147483647 h 429"/>
                <a:gd name="T112" fmla="*/ 2147483647 w 437"/>
                <a:gd name="T113" fmla="*/ 2147483647 h 429"/>
                <a:gd name="T114" fmla="*/ 2147483647 w 437"/>
                <a:gd name="T115" fmla="*/ 2147483647 h 429"/>
                <a:gd name="T116" fmla="*/ 2147483647 w 437"/>
                <a:gd name="T117" fmla="*/ 2147483647 h 429"/>
                <a:gd name="T118" fmla="*/ 0 w 437"/>
                <a:gd name="T119" fmla="*/ 2147483647 h 429"/>
                <a:gd name="T120" fmla="*/ 0 w 437"/>
                <a:gd name="T121" fmla="*/ 2147483647 h 4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7"/>
                <a:gd name="T184" fmla="*/ 0 h 429"/>
                <a:gd name="T185" fmla="*/ 437 w 437"/>
                <a:gd name="T186" fmla="*/ 429 h 4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7" h="429">
                  <a:moveTo>
                    <a:pt x="0" y="229"/>
                  </a:moveTo>
                  <a:lnTo>
                    <a:pt x="0" y="234"/>
                  </a:lnTo>
                  <a:lnTo>
                    <a:pt x="2" y="240"/>
                  </a:lnTo>
                  <a:lnTo>
                    <a:pt x="2" y="242"/>
                  </a:lnTo>
                  <a:lnTo>
                    <a:pt x="6" y="247"/>
                  </a:lnTo>
                  <a:lnTo>
                    <a:pt x="6" y="254"/>
                  </a:lnTo>
                  <a:lnTo>
                    <a:pt x="6" y="258"/>
                  </a:lnTo>
                  <a:lnTo>
                    <a:pt x="7" y="260"/>
                  </a:lnTo>
                  <a:lnTo>
                    <a:pt x="7" y="263"/>
                  </a:lnTo>
                  <a:lnTo>
                    <a:pt x="7" y="265"/>
                  </a:lnTo>
                  <a:lnTo>
                    <a:pt x="6" y="274"/>
                  </a:lnTo>
                  <a:lnTo>
                    <a:pt x="2" y="278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2" y="287"/>
                  </a:lnTo>
                  <a:lnTo>
                    <a:pt x="6" y="289"/>
                  </a:lnTo>
                  <a:lnTo>
                    <a:pt x="7" y="289"/>
                  </a:lnTo>
                  <a:lnTo>
                    <a:pt x="7" y="292"/>
                  </a:lnTo>
                  <a:lnTo>
                    <a:pt x="9" y="294"/>
                  </a:lnTo>
                  <a:lnTo>
                    <a:pt x="9" y="299"/>
                  </a:lnTo>
                  <a:lnTo>
                    <a:pt x="13" y="301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3" y="310"/>
                  </a:lnTo>
                  <a:lnTo>
                    <a:pt x="13" y="312"/>
                  </a:lnTo>
                  <a:lnTo>
                    <a:pt x="13" y="316"/>
                  </a:lnTo>
                  <a:lnTo>
                    <a:pt x="15" y="317"/>
                  </a:lnTo>
                  <a:lnTo>
                    <a:pt x="15" y="323"/>
                  </a:lnTo>
                  <a:lnTo>
                    <a:pt x="15" y="325"/>
                  </a:lnTo>
                  <a:lnTo>
                    <a:pt x="15" y="328"/>
                  </a:lnTo>
                  <a:lnTo>
                    <a:pt x="15" y="330"/>
                  </a:lnTo>
                  <a:lnTo>
                    <a:pt x="9" y="339"/>
                  </a:lnTo>
                  <a:lnTo>
                    <a:pt x="9" y="344"/>
                  </a:lnTo>
                  <a:lnTo>
                    <a:pt x="9" y="354"/>
                  </a:lnTo>
                  <a:lnTo>
                    <a:pt x="13" y="357"/>
                  </a:lnTo>
                  <a:lnTo>
                    <a:pt x="17" y="357"/>
                  </a:lnTo>
                  <a:lnTo>
                    <a:pt x="22" y="357"/>
                  </a:lnTo>
                  <a:lnTo>
                    <a:pt x="24" y="359"/>
                  </a:lnTo>
                  <a:lnTo>
                    <a:pt x="31" y="359"/>
                  </a:lnTo>
                  <a:lnTo>
                    <a:pt x="36" y="363"/>
                  </a:lnTo>
                  <a:lnTo>
                    <a:pt x="40" y="368"/>
                  </a:lnTo>
                  <a:lnTo>
                    <a:pt x="40" y="370"/>
                  </a:lnTo>
                  <a:lnTo>
                    <a:pt x="40" y="368"/>
                  </a:lnTo>
                  <a:lnTo>
                    <a:pt x="44" y="370"/>
                  </a:lnTo>
                  <a:lnTo>
                    <a:pt x="45" y="370"/>
                  </a:lnTo>
                  <a:lnTo>
                    <a:pt x="47" y="373"/>
                  </a:lnTo>
                  <a:lnTo>
                    <a:pt x="53" y="375"/>
                  </a:lnTo>
                  <a:lnTo>
                    <a:pt x="54" y="375"/>
                  </a:lnTo>
                  <a:lnTo>
                    <a:pt x="56" y="377"/>
                  </a:lnTo>
                  <a:lnTo>
                    <a:pt x="60" y="375"/>
                  </a:lnTo>
                  <a:lnTo>
                    <a:pt x="60" y="377"/>
                  </a:lnTo>
                  <a:lnTo>
                    <a:pt x="62" y="377"/>
                  </a:lnTo>
                  <a:lnTo>
                    <a:pt x="62" y="382"/>
                  </a:lnTo>
                  <a:lnTo>
                    <a:pt x="63" y="382"/>
                  </a:lnTo>
                  <a:lnTo>
                    <a:pt x="69" y="386"/>
                  </a:lnTo>
                  <a:lnTo>
                    <a:pt x="71" y="386"/>
                  </a:lnTo>
                  <a:lnTo>
                    <a:pt x="82" y="386"/>
                  </a:lnTo>
                  <a:lnTo>
                    <a:pt x="83" y="386"/>
                  </a:lnTo>
                  <a:lnTo>
                    <a:pt x="85" y="386"/>
                  </a:lnTo>
                  <a:lnTo>
                    <a:pt x="87" y="386"/>
                  </a:lnTo>
                  <a:lnTo>
                    <a:pt x="91" y="391"/>
                  </a:lnTo>
                  <a:lnTo>
                    <a:pt x="92" y="391"/>
                  </a:lnTo>
                  <a:lnTo>
                    <a:pt x="94" y="393"/>
                  </a:lnTo>
                  <a:lnTo>
                    <a:pt x="94" y="397"/>
                  </a:lnTo>
                  <a:lnTo>
                    <a:pt x="94" y="399"/>
                  </a:lnTo>
                  <a:lnTo>
                    <a:pt x="94" y="400"/>
                  </a:lnTo>
                  <a:lnTo>
                    <a:pt x="100" y="404"/>
                  </a:lnTo>
                  <a:lnTo>
                    <a:pt x="101" y="404"/>
                  </a:lnTo>
                  <a:lnTo>
                    <a:pt x="105" y="400"/>
                  </a:lnTo>
                  <a:lnTo>
                    <a:pt x="107" y="400"/>
                  </a:lnTo>
                  <a:lnTo>
                    <a:pt x="109" y="399"/>
                  </a:lnTo>
                  <a:lnTo>
                    <a:pt x="112" y="399"/>
                  </a:lnTo>
                  <a:lnTo>
                    <a:pt x="114" y="400"/>
                  </a:lnTo>
                  <a:lnTo>
                    <a:pt x="116" y="399"/>
                  </a:lnTo>
                  <a:lnTo>
                    <a:pt x="123" y="399"/>
                  </a:lnTo>
                  <a:lnTo>
                    <a:pt x="128" y="399"/>
                  </a:lnTo>
                  <a:lnTo>
                    <a:pt x="130" y="400"/>
                  </a:lnTo>
                  <a:lnTo>
                    <a:pt x="132" y="404"/>
                  </a:lnTo>
                  <a:lnTo>
                    <a:pt x="132" y="400"/>
                  </a:lnTo>
                  <a:lnTo>
                    <a:pt x="137" y="404"/>
                  </a:lnTo>
                  <a:lnTo>
                    <a:pt x="143" y="400"/>
                  </a:lnTo>
                  <a:lnTo>
                    <a:pt x="145" y="404"/>
                  </a:lnTo>
                  <a:lnTo>
                    <a:pt x="147" y="404"/>
                  </a:lnTo>
                  <a:lnTo>
                    <a:pt x="150" y="404"/>
                  </a:lnTo>
                  <a:lnTo>
                    <a:pt x="152" y="406"/>
                  </a:lnTo>
                  <a:lnTo>
                    <a:pt x="154" y="406"/>
                  </a:lnTo>
                  <a:lnTo>
                    <a:pt x="156" y="409"/>
                  </a:lnTo>
                  <a:lnTo>
                    <a:pt x="159" y="411"/>
                  </a:lnTo>
                  <a:lnTo>
                    <a:pt x="159" y="415"/>
                  </a:lnTo>
                  <a:lnTo>
                    <a:pt x="156" y="417"/>
                  </a:lnTo>
                  <a:lnTo>
                    <a:pt x="154" y="420"/>
                  </a:lnTo>
                  <a:lnTo>
                    <a:pt x="154" y="422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6" y="422"/>
                  </a:lnTo>
                  <a:lnTo>
                    <a:pt x="161" y="417"/>
                  </a:lnTo>
                  <a:lnTo>
                    <a:pt x="163" y="417"/>
                  </a:lnTo>
                  <a:lnTo>
                    <a:pt x="166" y="420"/>
                  </a:lnTo>
                  <a:lnTo>
                    <a:pt x="166" y="417"/>
                  </a:lnTo>
                  <a:lnTo>
                    <a:pt x="168" y="415"/>
                  </a:lnTo>
                  <a:lnTo>
                    <a:pt x="170" y="411"/>
                  </a:lnTo>
                  <a:lnTo>
                    <a:pt x="170" y="415"/>
                  </a:lnTo>
                  <a:lnTo>
                    <a:pt x="168" y="417"/>
                  </a:lnTo>
                  <a:lnTo>
                    <a:pt x="166" y="417"/>
                  </a:lnTo>
                  <a:lnTo>
                    <a:pt x="168" y="417"/>
                  </a:lnTo>
                  <a:lnTo>
                    <a:pt x="170" y="420"/>
                  </a:lnTo>
                  <a:lnTo>
                    <a:pt x="174" y="420"/>
                  </a:lnTo>
                  <a:lnTo>
                    <a:pt x="174" y="422"/>
                  </a:lnTo>
                  <a:lnTo>
                    <a:pt x="170" y="424"/>
                  </a:lnTo>
                  <a:lnTo>
                    <a:pt x="170" y="428"/>
                  </a:lnTo>
                  <a:lnTo>
                    <a:pt x="170" y="429"/>
                  </a:lnTo>
                  <a:lnTo>
                    <a:pt x="174" y="429"/>
                  </a:lnTo>
                  <a:lnTo>
                    <a:pt x="174" y="428"/>
                  </a:lnTo>
                  <a:lnTo>
                    <a:pt x="175" y="428"/>
                  </a:lnTo>
                  <a:lnTo>
                    <a:pt x="177" y="428"/>
                  </a:lnTo>
                  <a:lnTo>
                    <a:pt x="181" y="428"/>
                  </a:lnTo>
                  <a:lnTo>
                    <a:pt x="181" y="424"/>
                  </a:lnTo>
                  <a:lnTo>
                    <a:pt x="177" y="424"/>
                  </a:lnTo>
                  <a:lnTo>
                    <a:pt x="181" y="420"/>
                  </a:lnTo>
                  <a:lnTo>
                    <a:pt x="183" y="417"/>
                  </a:lnTo>
                  <a:lnTo>
                    <a:pt x="184" y="417"/>
                  </a:lnTo>
                  <a:lnTo>
                    <a:pt x="190" y="415"/>
                  </a:lnTo>
                  <a:lnTo>
                    <a:pt x="192" y="415"/>
                  </a:lnTo>
                  <a:lnTo>
                    <a:pt x="193" y="417"/>
                  </a:lnTo>
                  <a:lnTo>
                    <a:pt x="193" y="420"/>
                  </a:lnTo>
                  <a:lnTo>
                    <a:pt x="197" y="422"/>
                  </a:lnTo>
                  <a:lnTo>
                    <a:pt x="197" y="420"/>
                  </a:lnTo>
                  <a:lnTo>
                    <a:pt x="199" y="417"/>
                  </a:lnTo>
                  <a:lnTo>
                    <a:pt x="199" y="420"/>
                  </a:lnTo>
                  <a:lnTo>
                    <a:pt x="201" y="417"/>
                  </a:lnTo>
                  <a:lnTo>
                    <a:pt x="204" y="415"/>
                  </a:lnTo>
                  <a:lnTo>
                    <a:pt x="204" y="411"/>
                  </a:lnTo>
                  <a:lnTo>
                    <a:pt x="201" y="411"/>
                  </a:lnTo>
                  <a:lnTo>
                    <a:pt x="201" y="409"/>
                  </a:lnTo>
                  <a:lnTo>
                    <a:pt x="199" y="409"/>
                  </a:lnTo>
                  <a:lnTo>
                    <a:pt x="197" y="409"/>
                  </a:lnTo>
                  <a:lnTo>
                    <a:pt x="197" y="406"/>
                  </a:lnTo>
                  <a:lnTo>
                    <a:pt x="193" y="406"/>
                  </a:lnTo>
                  <a:lnTo>
                    <a:pt x="193" y="409"/>
                  </a:lnTo>
                  <a:lnTo>
                    <a:pt x="192" y="411"/>
                  </a:lnTo>
                  <a:lnTo>
                    <a:pt x="192" y="409"/>
                  </a:lnTo>
                  <a:lnTo>
                    <a:pt x="192" y="406"/>
                  </a:lnTo>
                  <a:lnTo>
                    <a:pt x="193" y="406"/>
                  </a:lnTo>
                  <a:lnTo>
                    <a:pt x="193" y="404"/>
                  </a:lnTo>
                  <a:lnTo>
                    <a:pt x="197" y="404"/>
                  </a:lnTo>
                  <a:lnTo>
                    <a:pt x="197" y="406"/>
                  </a:lnTo>
                  <a:lnTo>
                    <a:pt x="199" y="404"/>
                  </a:lnTo>
                  <a:lnTo>
                    <a:pt x="197" y="400"/>
                  </a:lnTo>
                  <a:lnTo>
                    <a:pt x="199" y="399"/>
                  </a:lnTo>
                  <a:lnTo>
                    <a:pt x="199" y="400"/>
                  </a:lnTo>
                  <a:lnTo>
                    <a:pt x="199" y="406"/>
                  </a:lnTo>
                  <a:lnTo>
                    <a:pt x="197" y="406"/>
                  </a:lnTo>
                  <a:lnTo>
                    <a:pt x="199" y="409"/>
                  </a:lnTo>
                  <a:lnTo>
                    <a:pt x="201" y="409"/>
                  </a:lnTo>
                  <a:lnTo>
                    <a:pt x="199" y="406"/>
                  </a:lnTo>
                  <a:lnTo>
                    <a:pt x="201" y="406"/>
                  </a:lnTo>
                  <a:lnTo>
                    <a:pt x="199" y="406"/>
                  </a:lnTo>
                  <a:lnTo>
                    <a:pt x="199" y="404"/>
                  </a:lnTo>
                  <a:lnTo>
                    <a:pt x="199" y="399"/>
                  </a:lnTo>
                  <a:lnTo>
                    <a:pt x="201" y="397"/>
                  </a:lnTo>
                  <a:lnTo>
                    <a:pt x="204" y="388"/>
                  </a:lnTo>
                  <a:lnTo>
                    <a:pt x="204" y="386"/>
                  </a:lnTo>
                  <a:lnTo>
                    <a:pt x="206" y="382"/>
                  </a:lnTo>
                  <a:lnTo>
                    <a:pt x="206" y="381"/>
                  </a:lnTo>
                  <a:lnTo>
                    <a:pt x="204" y="377"/>
                  </a:lnTo>
                  <a:lnTo>
                    <a:pt x="208" y="381"/>
                  </a:lnTo>
                  <a:lnTo>
                    <a:pt x="211" y="377"/>
                  </a:lnTo>
                  <a:lnTo>
                    <a:pt x="213" y="377"/>
                  </a:lnTo>
                  <a:lnTo>
                    <a:pt x="215" y="381"/>
                  </a:lnTo>
                  <a:lnTo>
                    <a:pt x="215" y="382"/>
                  </a:lnTo>
                  <a:lnTo>
                    <a:pt x="217" y="382"/>
                  </a:lnTo>
                  <a:lnTo>
                    <a:pt x="221" y="382"/>
                  </a:lnTo>
                  <a:lnTo>
                    <a:pt x="222" y="381"/>
                  </a:lnTo>
                  <a:lnTo>
                    <a:pt x="224" y="382"/>
                  </a:lnTo>
                  <a:lnTo>
                    <a:pt x="224" y="381"/>
                  </a:lnTo>
                  <a:lnTo>
                    <a:pt x="230" y="377"/>
                  </a:lnTo>
                  <a:lnTo>
                    <a:pt x="237" y="375"/>
                  </a:lnTo>
                  <a:lnTo>
                    <a:pt x="239" y="375"/>
                  </a:lnTo>
                  <a:lnTo>
                    <a:pt x="244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9" y="373"/>
                  </a:lnTo>
                  <a:lnTo>
                    <a:pt x="253" y="373"/>
                  </a:lnTo>
                  <a:lnTo>
                    <a:pt x="253" y="370"/>
                  </a:lnTo>
                  <a:lnTo>
                    <a:pt x="253" y="368"/>
                  </a:lnTo>
                  <a:lnTo>
                    <a:pt x="255" y="370"/>
                  </a:lnTo>
                  <a:lnTo>
                    <a:pt x="255" y="373"/>
                  </a:lnTo>
                  <a:lnTo>
                    <a:pt x="253" y="375"/>
                  </a:lnTo>
                  <a:lnTo>
                    <a:pt x="251" y="381"/>
                  </a:lnTo>
                  <a:lnTo>
                    <a:pt x="249" y="381"/>
                  </a:lnTo>
                  <a:lnTo>
                    <a:pt x="246" y="381"/>
                  </a:lnTo>
                  <a:lnTo>
                    <a:pt x="246" y="377"/>
                  </a:lnTo>
                  <a:lnTo>
                    <a:pt x="244" y="377"/>
                  </a:lnTo>
                  <a:lnTo>
                    <a:pt x="244" y="381"/>
                  </a:lnTo>
                  <a:lnTo>
                    <a:pt x="244" y="382"/>
                  </a:lnTo>
                  <a:lnTo>
                    <a:pt x="249" y="382"/>
                  </a:lnTo>
                  <a:lnTo>
                    <a:pt x="251" y="386"/>
                  </a:lnTo>
                  <a:lnTo>
                    <a:pt x="253" y="382"/>
                  </a:lnTo>
                  <a:lnTo>
                    <a:pt x="255" y="382"/>
                  </a:lnTo>
                  <a:lnTo>
                    <a:pt x="258" y="382"/>
                  </a:lnTo>
                  <a:lnTo>
                    <a:pt x="260" y="382"/>
                  </a:lnTo>
                  <a:lnTo>
                    <a:pt x="260" y="381"/>
                  </a:lnTo>
                  <a:lnTo>
                    <a:pt x="260" y="377"/>
                  </a:lnTo>
                  <a:lnTo>
                    <a:pt x="262" y="377"/>
                  </a:lnTo>
                  <a:lnTo>
                    <a:pt x="266" y="364"/>
                  </a:lnTo>
                  <a:lnTo>
                    <a:pt x="266" y="359"/>
                  </a:lnTo>
                  <a:lnTo>
                    <a:pt x="262" y="359"/>
                  </a:lnTo>
                  <a:lnTo>
                    <a:pt x="266" y="357"/>
                  </a:lnTo>
                  <a:lnTo>
                    <a:pt x="269" y="350"/>
                  </a:lnTo>
                  <a:lnTo>
                    <a:pt x="273" y="346"/>
                  </a:lnTo>
                  <a:lnTo>
                    <a:pt x="275" y="346"/>
                  </a:lnTo>
                  <a:lnTo>
                    <a:pt x="276" y="344"/>
                  </a:lnTo>
                  <a:lnTo>
                    <a:pt x="280" y="339"/>
                  </a:lnTo>
                  <a:lnTo>
                    <a:pt x="282" y="339"/>
                  </a:lnTo>
                  <a:lnTo>
                    <a:pt x="284" y="335"/>
                  </a:lnTo>
                  <a:lnTo>
                    <a:pt x="284" y="334"/>
                  </a:lnTo>
                  <a:lnTo>
                    <a:pt x="286" y="334"/>
                  </a:lnTo>
                  <a:lnTo>
                    <a:pt x="289" y="328"/>
                  </a:lnTo>
                  <a:lnTo>
                    <a:pt x="291" y="328"/>
                  </a:lnTo>
                  <a:lnTo>
                    <a:pt x="298" y="323"/>
                  </a:lnTo>
                  <a:lnTo>
                    <a:pt x="300" y="321"/>
                  </a:lnTo>
                  <a:lnTo>
                    <a:pt x="305" y="321"/>
                  </a:lnTo>
                  <a:lnTo>
                    <a:pt x="305" y="323"/>
                  </a:lnTo>
                  <a:lnTo>
                    <a:pt x="307" y="323"/>
                  </a:lnTo>
                  <a:lnTo>
                    <a:pt x="311" y="321"/>
                  </a:lnTo>
                  <a:lnTo>
                    <a:pt x="314" y="316"/>
                  </a:lnTo>
                  <a:lnTo>
                    <a:pt x="316" y="316"/>
                  </a:lnTo>
                  <a:lnTo>
                    <a:pt x="320" y="316"/>
                  </a:lnTo>
                  <a:lnTo>
                    <a:pt x="322" y="316"/>
                  </a:lnTo>
                  <a:lnTo>
                    <a:pt x="322" y="312"/>
                  </a:lnTo>
                  <a:lnTo>
                    <a:pt x="323" y="312"/>
                  </a:lnTo>
                  <a:lnTo>
                    <a:pt x="327" y="316"/>
                  </a:lnTo>
                  <a:lnTo>
                    <a:pt x="327" y="317"/>
                  </a:lnTo>
                  <a:lnTo>
                    <a:pt x="323" y="316"/>
                  </a:lnTo>
                  <a:lnTo>
                    <a:pt x="323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16" y="317"/>
                  </a:lnTo>
                  <a:lnTo>
                    <a:pt x="314" y="317"/>
                  </a:lnTo>
                  <a:lnTo>
                    <a:pt x="313" y="317"/>
                  </a:lnTo>
                  <a:lnTo>
                    <a:pt x="311" y="321"/>
                  </a:lnTo>
                  <a:lnTo>
                    <a:pt x="313" y="321"/>
                  </a:lnTo>
                  <a:lnTo>
                    <a:pt x="314" y="321"/>
                  </a:lnTo>
                  <a:lnTo>
                    <a:pt x="314" y="323"/>
                  </a:lnTo>
                  <a:lnTo>
                    <a:pt x="316" y="321"/>
                  </a:lnTo>
                  <a:lnTo>
                    <a:pt x="320" y="321"/>
                  </a:lnTo>
                  <a:lnTo>
                    <a:pt x="322" y="317"/>
                  </a:lnTo>
                  <a:lnTo>
                    <a:pt x="323" y="321"/>
                  </a:lnTo>
                  <a:lnTo>
                    <a:pt x="323" y="323"/>
                  </a:lnTo>
                  <a:lnTo>
                    <a:pt x="327" y="323"/>
                  </a:lnTo>
                  <a:lnTo>
                    <a:pt x="327" y="321"/>
                  </a:lnTo>
                  <a:lnTo>
                    <a:pt x="329" y="321"/>
                  </a:lnTo>
                  <a:lnTo>
                    <a:pt x="329" y="317"/>
                  </a:lnTo>
                  <a:lnTo>
                    <a:pt x="329" y="312"/>
                  </a:lnTo>
                  <a:lnTo>
                    <a:pt x="329" y="307"/>
                  </a:lnTo>
                  <a:lnTo>
                    <a:pt x="331" y="307"/>
                  </a:lnTo>
                  <a:lnTo>
                    <a:pt x="331" y="305"/>
                  </a:lnTo>
                  <a:lnTo>
                    <a:pt x="334" y="301"/>
                  </a:lnTo>
                  <a:lnTo>
                    <a:pt x="334" y="299"/>
                  </a:lnTo>
                  <a:lnTo>
                    <a:pt x="338" y="298"/>
                  </a:lnTo>
                  <a:lnTo>
                    <a:pt x="338" y="299"/>
                  </a:lnTo>
                  <a:lnTo>
                    <a:pt x="341" y="298"/>
                  </a:lnTo>
                  <a:lnTo>
                    <a:pt x="343" y="298"/>
                  </a:lnTo>
                  <a:lnTo>
                    <a:pt x="343" y="299"/>
                  </a:lnTo>
                  <a:lnTo>
                    <a:pt x="343" y="298"/>
                  </a:lnTo>
                  <a:lnTo>
                    <a:pt x="345" y="298"/>
                  </a:lnTo>
                  <a:lnTo>
                    <a:pt x="349" y="298"/>
                  </a:lnTo>
                  <a:lnTo>
                    <a:pt x="345" y="294"/>
                  </a:lnTo>
                  <a:lnTo>
                    <a:pt x="345" y="292"/>
                  </a:lnTo>
                  <a:lnTo>
                    <a:pt x="345" y="287"/>
                  </a:lnTo>
                  <a:lnTo>
                    <a:pt x="343" y="281"/>
                  </a:lnTo>
                  <a:lnTo>
                    <a:pt x="343" y="276"/>
                  </a:lnTo>
                  <a:lnTo>
                    <a:pt x="341" y="276"/>
                  </a:lnTo>
                  <a:lnTo>
                    <a:pt x="341" y="278"/>
                  </a:lnTo>
                  <a:lnTo>
                    <a:pt x="341" y="281"/>
                  </a:lnTo>
                  <a:lnTo>
                    <a:pt x="341" y="283"/>
                  </a:lnTo>
                  <a:lnTo>
                    <a:pt x="341" y="287"/>
                  </a:lnTo>
                  <a:lnTo>
                    <a:pt x="341" y="289"/>
                  </a:lnTo>
                  <a:lnTo>
                    <a:pt x="343" y="292"/>
                  </a:lnTo>
                  <a:lnTo>
                    <a:pt x="343" y="294"/>
                  </a:lnTo>
                  <a:lnTo>
                    <a:pt x="341" y="294"/>
                  </a:lnTo>
                  <a:lnTo>
                    <a:pt x="338" y="294"/>
                  </a:lnTo>
                  <a:lnTo>
                    <a:pt x="338" y="292"/>
                  </a:lnTo>
                  <a:lnTo>
                    <a:pt x="336" y="292"/>
                  </a:lnTo>
                  <a:lnTo>
                    <a:pt x="334" y="292"/>
                  </a:lnTo>
                  <a:lnTo>
                    <a:pt x="331" y="294"/>
                  </a:lnTo>
                  <a:lnTo>
                    <a:pt x="331" y="292"/>
                  </a:lnTo>
                  <a:lnTo>
                    <a:pt x="329" y="289"/>
                  </a:lnTo>
                  <a:lnTo>
                    <a:pt x="329" y="287"/>
                  </a:lnTo>
                  <a:lnTo>
                    <a:pt x="329" y="283"/>
                  </a:lnTo>
                  <a:lnTo>
                    <a:pt x="331" y="283"/>
                  </a:lnTo>
                  <a:lnTo>
                    <a:pt x="334" y="283"/>
                  </a:lnTo>
                  <a:lnTo>
                    <a:pt x="336" y="281"/>
                  </a:lnTo>
                  <a:lnTo>
                    <a:pt x="334" y="278"/>
                  </a:lnTo>
                  <a:lnTo>
                    <a:pt x="334" y="276"/>
                  </a:lnTo>
                  <a:lnTo>
                    <a:pt x="336" y="278"/>
                  </a:lnTo>
                  <a:lnTo>
                    <a:pt x="338" y="274"/>
                  </a:lnTo>
                  <a:lnTo>
                    <a:pt x="343" y="274"/>
                  </a:lnTo>
                  <a:lnTo>
                    <a:pt x="343" y="265"/>
                  </a:lnTo>
                  <a:lnTo>
                    <a:pt x="343" y="254"/>
                  </a:lnTo>
                  <a:lnTo>
                    <a:pt x="345" y="251"/>
                  </a:lnTo>
                  <a:lnTo>
                    <a:pt x="349" y="245"/>
                  </a:lnTo>
                  <a:lnTo>
                    <a:pt x="349" y="242"/>
                  </a:lnTo>
                  <a:lnTo>
                    <a:pt x="352" y="240"/>
                  </a:lnTo>
                  <a:lnTo>
                    <a:pt x="354" y="225"/>
                  </a:lnTo>
                  <a:lnTo>
                    <a:pt x="354" y="224"/>
                  </a:lnTo>
                  <a:lnTo>
                    <a:pt x="354" y="218"/>
                  </a:lnTo>
                  <a:lnTo>
                    <a:pt x="354" y="222"/>
                  </a:lnTo>
                  <a:lnTo>
                    <a:pt x="352" y="224"/>
                  </a:lnTo>
                  <a:lnTo>
                    <a:pt x="352" y="231"/>
                  </a:lnTo>
                  <a:lnTo>
                    <a:pt x="351" y="231"/>
                  </a:lnTo>
                  <a:lnTo>
                    <a:pt x="351" y="225"/>
                  </a:lnTo>
                  <a:lnTo>
                    <a:pt x="352" y="225"/>
                  </a:lnTo>
                  <a:lnTo>
                    <a:pt x="352" y="224"/>
                  </a:lnTo>
                  <a:lnTo>
                    <a:pt x="352" y="222"/>
                  </a:lnTo>
                  <a:lnTo>
                    <a:pt x="351" y="218"/>
                  </a:lnTo>
                  <a:lnTo>
                    <a:pt x="349" y="222"/>
                  </a:lnTo>
                  <a:lnTo>
                    <a:pt x="345" y="222"/>
                  </a:lnTo>
                  <a:lnTo>
                    <a:pt x="343" y="222"/>
                  </a:lnTo>
                  <a:lnTo>
                    <a:pt x="341" y="222"/>
                  </a:lnTo>
                  <a:lnTo>
                    <a:pt x="341" y="216"/>
                  </a:lnTo>
                  <a:lnTo>
                    <a:pt x="338" y="213"/>
                  </a:lnTo>
                  <a:lnTo>
                    <a:pt x="341" y="216"/>
                  </a:lnTo>
                  <a:lnTo>
                    <a:pt x="341" y="218"/>
                  </a:lnTo>
                  <a:lnTo>
                    <a:pt x="343" y="218"/>
                  </a:lnTo>
                  <a:lnTo>
                    <a:pt x="345" y="218"/>
                  </a:lnTo>
                  <a:lnTo>
                    <a:pt x="351" y="218"/>
                  </a:lnTo>
                  <a:lnTo>
                    <a:pt x="351" y="216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8"/>
                  </a:lnTo>
                  <a:lnTo>
                    <a:pt x="354" y="216"/>
                  </a:lnTo>
                  <a:lnTo>
                    <a:pt x="358" y="213"/>
                  </a:lnTo>
                  <a:lnTo>
                    <a:pt x="360" y="207"/>
                  </a:lnTo>
                  <a:lnTo>
                    <a:pt x="361" y="205"/>
                  </a:lnTo>
                  <a:lnTo>
                    <a:pt x="361" y="202"/>
                  </a:lnTo>
                  <a:lnTo>
                    <a:pt x="361" y="198"/>
                  </a:lnTo>
                  <a:lnTo>
                    <a:pt x="365" y="195"/>
                  </a:lnTo>
                  <a:lnTo>
                    <a:pt x="367" y="193"/>
                  </a:lnTo>
                  <a:lnTo>
                    <a:pt x="367" y="189"/>
                  </a:lnTo>
                  <a:lnTo>
                    <a:pt x="365" y="187"/>
                  </a:lnTo>
                  <a:lnTo>
                    <a:pt x="365" y="184"/>
                  </a:lnTo>
                  <a:lnTo>
                    <a:pt x="365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9" y="184"/>
                  </a:lnTo>
                  <a:lnTo>
                    <a:pt x="374" y="178"/>
                  </a:lnTo>
                  <a:lnTo>
                    <a:pt x="374" y="177"/>
                  </a:lnTo>
                  <a:lnTo>
                    <a:pt x="372" y="171"/>
                  </a:lnTo>
                  <a:lnTo>
                    <a:pt x="372" y="169"/>
                  </a:lnTo>
                  <a:lnTo>
                    <a:pt x="372" y="166"/>
                  </a:lnTo>
                  <a:lnTo>
                    <a:pt x="374" y="164"/>
                  </a:lnTo>
                  <a:lnTo>
                    <a:pt x="376" y="160"/>
                  </a:lnTo>
                  <a:lnTo>
                    <a:pt x="379" y="160"/>
                  </a:lnTo>
                  <a:lnTo>
                    <a:pt x="381" y="160"/>
                  </a:lnTo>
                  <a:lnTo>
                    <a:pt x="383" y="164"/>
                  </a:lnTo>
                  <a:lnTo>
                    <a:pt x="383" y="160"/>
                  </a:lnTo>
                  <a:lnTo>
                    <a:pt x="385" y="159"/>
                  </a:lnTo>
                  <a:lnTo>
                    <a:pt x="388" y="159"/>
                  </a:lnTo>
                  <a:lnTo>
                    <a:pt x="388" y="155"/>
                  </a:lnTo>
                  <a:lnTo>
                    <a:pt x="388" y="151"/>
                  </a:lnTo>
                  <a:lnTo>
                    <a:pt x="390" y="151"/>
                  </a:lnTo>
                  <a:lnTo>
                    <a:pt x="392" y="148"/>
                  </a:lnTo>
                  <a:lnTo>
                    <a:pt x="392" y="146"/>
                  </a:lnTo>
                  <a:lnTo>
                    <a:pt x="396" y="142"/>
                  </a:lnTo>
                  <a:lnTo>
                    <a:pt x="396" y="137"/>
                  </a:lnTo>
                  <a:lnTo>
                    <a:pt x="397" y="131"/>
                  </a:lnTo>
                  <a:lnTo>
                    <a:pt x="399" y="131"/>
                  </a:lnTo>
                  <a:lnTo>
                    <a:pt x="399" y="130"/>
                  </a:lnTo>
                  <a:lnTo>
                    <a:pt x="397" y="126"/>
                  </a:lnTo>
                  <a:lnTo>
                    <a:pt x="397" y="124"/>
                  </a:lnTo>
                  <a:lnTo>
                    <a:pt x="396" y="122"/>
                  </a:lnTo>
                  <a:lnTo>
                    <a:pt x="396" y="119"/>
                  </a:lnTo>
                  <a:lnTo>
                    <a:pt x="392" y="119"/>
                  </a:lnTo>
                  <a:lnTo>
                    <a:pt x="392" y="117"/>
                  </a:lnTo>
                  <a:lnTo>
                    <a:pt x="396" y="117"/>
                  </a:lnTo>
                  <a:lnTo>
                    <a:pt x="397" y="113"/>
                  </a:lnTo>
                  <a:lnTo>
                    <a:pt x="399" y="113"/>
                  </a:lnTo>
                  <a:lnTo>
                    <a:pt x="405" y="113"/>
                  </a:lnTo>
                  <a:lnTo>
                    <a:pt x="406" y="117"/>
                  </a:lnTo>
                  <a:lnTo>
                    <a:pt x="410" y="119"/>
                  </a:lnTo>
                  <a:lnTo>
                    <a:pt x="406" y="117"/>
                  </a:lnTo>
                  <a:lnTo>
                    <a:pt x="405" y="117"/>
                  </a:lnTo>
                  <a:lnTo>
                    <a:pt x="403" y="117"/>
                  </a:lnTo>
                  <a:lnTo>
                    <a:pt x="399" y="119"/>
                  </a:lnTo>
                  <a:lnTo>
                    <a:pt x="397" y="119"/>
                  </a:lnTo>
                  <a:lnTo>
                    <a:pt x="399" y="119"/>
                  </a:lnTo>
                  <a:lnTo>
                    <a:pt x="399" y="122"/>
                  </a:lnTo>
                  <a:lnTo>
                    <a:pt x="399" y="124"/>
                  </a:lnTo>
                  <a:lnTo>
                    <a:pt x="399" y="126"/>
                  </a:lnTo>
                  <a:lnTo>
                    <a:pt x="403" y="130"/>
                  </a:lnTo>
                  <a:lnTo>
                    <a:pt x="403" y="131"/>
                  </a:lnTo>
                  <a:lnTo>
                    <a:pt x="405" y="131"/>
                  </a:lnTo>
                  <a:lnTo>
                    <a:pt x="403" y="135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10" y="131"/>
                  </a:lnTo>
                  <a:lnTo>
                    <a:pt x="410" y="130"/>
                  </a:lnTo>
                  <a:lnTo>
                    <a:pt x="414" y="124"/>
                  </a:lnTo>
                  <a:lnTo>
                    <a:pt x="416" y="122"/>
                  </a:lnTo>
                  <a:lnTo>
                    <a:pt x="421" y="119"/>
                  </a:lnTo>
                  <a:lnTo>
                    <a:pt x="423" y="113"/>
                  </a:lnTo>
                  <a:lnTo>
                    <a:pt x="426" y="112"/>
                  </a:lnTo>
                  <a:lnTo>
                    <a:pt x="428" y="108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7" y="112"/>
                  </a:lnTo>
                  <a:lnTo>
                    <a:pt x="437" y="108"/>
                  </a:lnTo>
                  <a:lnTo>
                    <a:pt x="435" y="108"/>
                  </a:lnTo>
                  <a:lnTo>
                    <a:pt x="435" y="106"/>
                  </a:lnTo>
                  <a:lnTo>
                    <a:pt x="435" y="103"/>
                  </a:lnTo>
                  <a:lnTo>
                    <a:pt x="435" y="101"/>
                  </a:lnTo>
                  <a:lnTo>
                    <a:pt x="434" y="101"/>
                  </a:lnTo>
                  <a:lnTo>
                    <a:pt x="430" y="95"/>
                  </a:lnTo>
                  <a:lnTo>
                    <a:pt x="430" y="79"/>
                  </a:lnTo>
                  <a:lnTo>
                    <a:pt x="428" y="77"/>
                  </a:lnTo>
                  <a:lnTo>
                    <a:pt x="430" y="72"/>
                  </a:lnTo>
                  <a:lnTo>
                    <a:pt x="428" y="72"/>
                  </a:lnTo>
                  <a:lnTo>
                    <a:pt x="423" y="52"/>
                  </a:lnTo>
                  <a:lnTo>
                    <a:pt x="423" y="48"/>
                  </a:lnTo>
                  <a:lnTo>
                    <a:pt x="421" y="43"/>
                  </a:lnTo>
                  <a:lnTo>
                    <a:pt x="421" y="38"/>
                  </a:lnTo>
                  <a:lnTo>
                    <a:pt x="421" y="36"/>
                  </a:lnTo>
                  <a:lnTo>
                    <a:pt x="419" y="30"/>
                  </a:lnTo>
                  <a:lnTo>
                    <a:pt x="416" y="30"/>
                  </a:lnTo>
                  <a:lnTo>
                    <a:pt x="414" y="32"/>
                  </a:lnTo>
                  <a:lnTo>
                    <a:pt x="412" y="32"/>
                  </a:lnTo>
                  <a:lnTo>
                    <a:pt x="410" y="32"/>
                  </a:lnTo>
                  <a:lnTo>
                    <a:pt x="406" y="32"/>
                  </a:lnTo>
                  <a:lnTo>
                    <a:pt x="405" y="32"/>
                  </a:lnTo>
                  <a:lnTo>
                    <a:pt x="397" y="32"/>
                  </a:lnTo>
                  <a:lnTo>
                    <a:pt x="396" y="30"/>
                  </a:lnTo>
                  <a:lnTo>
                    <a:pt x="390" y="30"/>
                  </a:lnTo>
                  <a:lnTo>
                    <a:pt x="388" y="27"/>
                  </a:lnTo>
                  <a:lnTo>
                    <a:pt x="388" y="25"/>
                  </a:lnTo>
                  <a:lnTo>
                    <a:pt x="383" y="23"/>
                  </a:lnTo>
                  <a:lnTo>
                    <a:pt x="381" y="20"/>
                  </a:lnTo>
                  <a:lnTo>
                    <a:pt x="379" y="18"/>
                  </a:lnTo>
                  <a:lnTo>
                    <a:pt x="379" y="14"/>
                  </a:lnTo>
                  <a:lnTo>
                    <a:pt x="376" y="9"/>
                  </a:lnTo>
                  <a:lnTo>
                    <a:pt x="376" y="7"/>
                  </a:lnTo>
                  <a:lnTo>
                    <a:pt x="376" y="3"/>
                  </a:lnTo>
                  <a:lnTo>
                    <a:pt x="374" y="1"/>
                  </a:lnTo>
                  <a:lnTo>
                    <a:pt x="374" y="0"/>
                  </a:lnTo>
                  <a:lnTo>
                    <a:pt x="372" y="1"/>
                  </a:lnTo>
                  <a:lnTo>
                    <a:pt x="372" y="3"/>
                  </a:lnTo>
                  <a:lnTo>
                    <a:pt x="369" y="7"/>
                  </a:lnTo>
                  <a:lnTo>
                    <a:pt x="367" y="9"/>
                  </a:lnTo>
                  <a:lnTo>
                    <a:pt x="365" y="9"/>
                  </a:lnTo>
                  <a:lnTo>
                    <a:pt x="361" y="9"/>
                  </a:lnTo>
                  <a:lnTo>
                    <a:pt x="358" y="9"/>
                  </a:lnTo>
                  <a:lnTo>
                    <a:pt x="358" y="12"/>
                  </a:lnTo>
                  <a:lnTo>
                    <a:pt x="354" y="12"/>
                  </a:lnTo>
                  <a:lnTo>
                    <a:pt x="352" y="14"/>
                  </a:lnTo>
                  <a:lnTo>
                    <a:pt x="352" y="20"/>
                  </a:lnTo>
                  <a:lnTo>
                    <a:pt x="352" y="23"/>
                  </a:lnTo>
                  <a:lnTo>
                    <a:pt x="352" y="25"/>
                  </a:lnTo>
                  <a:lnTo>
                    <a:pt x="352" y="27"/>
                  </a:lnTo>
                  <a:lnTo>
                    <a:pt x="354" y="27"/>
                  </a:lnTo>
                  <a:lnTo>
                    <a:pt x="358" y="27"/>
                  </a:lnTo>
                  <a:lnTo>
                    <a:pt x="360" y="30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58" y="30"/>
                  </a:lnTo>
                  <a:lnTo>
                    <a:pt x="360" y="32"/>
                  </a:lnTo>
                  <a:lnTo>
                    <a:pt x="360" y="38"/>
                  </a:lnTo>
                  <a:lnTo>
                    <a:pt x="361" y="41"/>
                  </a:lnTo>
                  <a:lnTo>
                    <a:pt x="361" y="47"/>
                  </a:lnTo>
                  <a:lnTo>
                    <a:pt x="361" y="48"/>
                  </a:lnTo>
                  <a:lnTo>
                    <a:pt x="361" y="52"/>
                  </a:lnTo>
                  <a:lnTo>
                    <a:pt x="360" y="52"/>
                  </a:lnTo>
                  <a:lnTo>
                    <a:pt x="358" y="48"/>
                  </a:lnTo>
                  <a:lnTo>
                    <a:pt x="358" y="47"/>
                  </a:lnTo>
                  <a:lnTo>
                    <a:pt x="354" y="43"/>
                  </a:lnTo>
                  <a:lnTo>
                    <a:pt x="354" y="41"/>
                  </a:lnTo>
                  <a:lnTo>
                    <a:pt x="354" y="38"/>
                  </a:lnTo>
                  <a:lnTo>
                    <a:pt x="354" y="36"/>
                  </a:lnTo>
                  <a:lnTo>
                    <a:pt x="354" y="32"/>
                  </a:lnTo>
                  <a:lnTo>
                    <a:pt x="352" y="36"/>
                  </a:lnTo>
                  <a:lnTo>
                    <a:pt x="352" y="38"/>
                  </a:lnTo>
                  <a:lnTo>
                    <a:pt x="351" y="38"/>
                  </a:lnTo>
                  <a:lnTo>
                    <a:pt x="349" y="36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45" y="32"/>
                  </a:lnTo>
                  <a:lnTo>
                    <a:pt x="345" y="30"/>
                  </a:lnTo>
                  <a:lnTo>
                    <a:pt x="341" y="30"/>
                  </a:lnTo>
                  <a:lnTo>
                    <a:pt x="338" y="27"/>
                  </a:lnTo>
                  <a:lnTo>
                    <a:pt x="336" y="27"/>
                  </a:lnTo>
                  <a:lnTo>
                    <a:pt x="329" y="25"/>
                  </a:lnTo>
                  <a:lnTo>
                    <a:pt x="329" y="23"/>
                  </a:lnTo>
                  <a:lnTo>
                    <a:pt x="327" y="23"/>
                  </a:lnTo>
                  <a:lnTo>
                    <a:pt x="323" y="23"/>
                  </a:lnTo>
                  <a:lnTo>
                    <a:pt x="323" y="20"/>
                  </a:lnTo>
                  <a:lnTo>
                    <a:pt x="323" y="23"/>
                  </a:lnTo>
                  <a:lnTo>
                    <a:pt x="327" y="23"/>
                  </a:lnTo>
                  <a:lnTo>
                    <a:pt x="327" y="20"/>
                  </a:lnTo>
                  <a:lnTo>
                    <a:pt x="323" y="20"/>
                  </a:lnTo>
                  <a:lnTo>
                    <a:pt x="320" y="18"/>
                  </a:lnTo>
                  <a:lnTo>
                    <a:pt x="320" y="14"/>
                  </a:lnTo>
                  <a:lnTo>
                    <a:pt x="320" y="18"/>
                  </a:lnTo>
                  <a:lnTo>
                    <a:pt x="316" y="18"/>
                  </a:lnTo>
                  <a:lnTo>
                    <a:pt x="316" y="20"/>
                  </a:lnTo>
                  <a:lnTo>
                    <a:pt x="316" y="23"/>
                  </a:lnTo>
                  <a:lnTo>
                    <a:pt x="320" y="25"/>
                  </a:lnTo>
                  <a:lnTo>
                    <a:pt x="316" y="23"/>
                  </a:lnTo>
                  <a:lnTo>
                    <a:pt x="314" y="23"/>
                  </a:lnTo>
                  <a:lnTo>
                    <a:pt x="316" y="23"/>
                  </a:lnTo>
                  <a:lnTo>
                    <a:pt x="316" y="18"/>
                  </a:lnTo>
                  <a:lnTo>
                    <a:pt x="316" y="14"/>
                  </a:lnTo>
                  <a:lnTo>
                    <a:pt x="314" y="14"/>
                  </a:lnTo>
                  <a:lnTo>
                    <a:pt x="313" y="14"/>
                  </a:lnTo>
                  <a:lnTo>
                    <a:pt x="311" y="20"/>
                  </a:lnTo>
                  <a:lnTo>
                    <a:pt x="311" y="23"/>
                  </a:lnTo>
                  <a:lnTo>
                    <a:pt x="307" y="23"/>
                  </a:lnTo>
                  <a:lnTo>
                    <a:pt x="307" y="25"/>
                  </a:lnTo>
                  <a:lnTo>
                    <a:pt x="300" y="27"/>
                  </a:lnTo>
                  <a:lnTo>
                    <a:pt x="298" y="27"/>
                  </a:lnTo>
                  <a:lnTo>
                    <a:pt x="293" y="27"/>
                  </a:lnTo>
                  <a:lnTo>
                    <a:pt x="289" y="27"/>
                  </a:lnTo>
                  <a:lnTo>
                    <a:pt x="289" y="25"/>
                  </a:lnTo>
                  <a:lnTo>
                    <a:pt x="286" y="20"/>
                  </a:lnTo>
                  <a:lnTo>
                    <a:pt x="282" y="20"/>
                  </a:lnTo>
                  <a:lnTo>
                    <a:pt x="280" y="23"/>
                  </a:lnTo>
                  <a:lnTo>
                    <a:pt x="280" y="25"/>
                  </a:lnTo>
                  <a:lnTo>
                    <a:pt x="280" y="30"/>
                  </a:lnTo>
                  <a:lnTo>
                    <a:pt x="280" y="32"/>
                  </a:lnTo>
                  <a:lnTo>
                    <a:pt x="275" y="36"/>
                  </a:lnTo>
                  <a:lnTo>
                    <a:pt x="275" y="38"/>
                  </a:lnTo>
                  <a:lnTo>
                    <a:pt x="273" y="38"/>
                  </a:lnTo>
                  <a:lnTo>
                    <a:pt x="273" y="41"/>
                  </a:lnTo>
                  <a:lnTo>
                    <a:pt x="269" y="41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62" y="38"/>
                  </a:lnTo>
                  <a:lnTo>
                    <a:pt x="260" y="38"/>
                  </a:lnTo>
                  <a:lnTo>
                    <a:pt x="260" y="41"/>
                  </a:lnTo>
                  <a:lnTo>
                    <a:pt x="258" y="43"/>
                  </a:lnTo>
                  <a:lnTo>
                    <a:pt x="255" y="43"/>
                  </a:lnTo>
                  <a:lnTo>
                    <a:pt x="253" y="43"/>
                  </a:lnTo>
                  <a:lnTo>
                    <a:pt x="255" y="43"/>
                  </a:lnTo>
                  <a:lnTo>
                    <a:pt x="255" y="47"/>
                  </a:lnTo>
                  <a:lnTo>
                    <a:pt x="253" y="48"/>
                  </a:lnTo>
                  <a:lnTo>
                    <a:pt x="251" y="48"/>
                  </a:lnTo>
                  <a:lnTo>
                    <a:pt x="249" y="48"/>
                  </a:lnTo>
                  <a:lnTo>
                    <a:pt x="251" y="48"/>
                  </a:lnTo>
                  <a:lnTo>
                    <a:pt x="251" y="52"/>
                  </a:lnTo>
                  <a:lnTo>
                    <a:pt x="253" y="52"/>
                  </a:lnTo>
                  <a:lnTo>
                    <a:pt x="251" y="54"/>
                  </a:lnTo>
                  <a:lnTo>
                    <a:pt x="251" y="52"/>
                  </a:lnTo>
                  <a:lnTo>
                    <a:pt x="249" y="52"/>
                  </a:lnTo>
                  <a:lnTo>
                    <a:pt x="251" y="54"/>
                  </a:lnTo>
                  <a:lnTo>
                    <a:pt x="249" y="56"/>
                  </a:lnTo>
                  <a:lnTo>
                    <a:pt x="249" y="54"/>
                  </a:lnTo>
                  <a:lnTo>
                    <a:pt x="246" y="54"/>
                  </a:lnTo>
                  <a:lnTo>
                    <a:pt x="244" y="52"/>
                  </a:lnTo>
                  <a:lnTo>
                    <a:pt x="242" y="52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9" y="47"/>
                  </a:lnTo>
                  <a:lnTo>
                    <a:pt x="244" y="43"/>
                  </a:lnTo>
                  <a:lnTo>
                    <a:pt x="244" y="41"/>
                  </a:lnTo>
                  <a:lnTo>
                    <a:pt x="242" y="38"/>
                  </a:lnTo>
                  <a:lnTo>
                    <a:pt x="242" y="36"/>
                  </a:lnTo>
                  <a:lnTo>
                    <a:pt x="239" y="36"/>
                  </a:lnTo>
                  <a:lnTo>
                    <a:pt x="237" y="36"/>
                  </a:lnTo>
                  <a:lnTo>
                    <a:pt x="235" y="36"/>
                  </a:lnTo>
                  <a:lnTo>
                    <a:pt x="231" y="36"/>
                  </a:lnTo>
                  <a:lnTo>
                    <a:pt x="231" y="38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30" y="38"/>
                  </a:lnTo>
                  <a:lnTo>
                    <a:pt x="230" y="41"/>
                  </a:lnTo>
                  <a:lnTo>
                    <a:pt x="228" y="41"/>
                  </a:lnTo>
                  <a:lnTo>
                    <a:pt x="228" y="43"/>
                  </a:lnTo>
                  <a:lnTo>
                    <a:pt x="228" y="47"/>
                  </a:lnTo>
                  <a:lnTo>
                    <a:pt x="224" y="47"/>
                  </a:lnTo>
                  <a:lnTo>
                    <a:pt x="222" y="47"/>
                  </a:lnTo>
                  <a:lnTo>
                    <a:pt x="221" y="43"/>
                  </a:lnTo>
                  <a:lnTo>
                    <a:pt x="221" y="41"/>
                  </a:lnTo>
                  <a:lnTo>
                    <a:pt x="221" y="38"/>
                  </a:lnTo>
                  <a:lnTo>
                    <a:pt x="217" y="38"/>
                  </a:lnTo>
                  <a:lnTo>
                    <a:pt x="217" y="36"/>
                  </a:lnTo>
                  <a:lnTo>
                    <a:pt x="215" y="36"/>
                  </a:lnTo>
                  <a:lnTo>
                    <a:pt x="215" y="38"/>
                  </a:lnTo>
                  <a:lnTo>
                    <a:pt x="217" y="38"/>
                  </a:lnTo>
                  <a:lnTo>
                    <a:pt x="217" y="41"/>
                  </a:lnTo>
                  <a:lnTo>
                    <a:pt x="217" y="43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3" y="41"/>
                  </a:lnTo>
                  <a:lnTo>
                    <a:pt x="215" y="41"/>
                  </a:lnTo>
                  <a:lnTo>
                    <a:pt x="208" y="41"/>
                  </a:lnTo>
                  <a:lnTo>
                    <a:pt x="206" y="38"/>
                  </a:lnTo>
                  <a:lnTo>
                    <a:pt x="201" y="36"/>
                  </a:lnTo>
                  <a:lnTo>
                    <a:pt x="201" y="38"/>
                  </a:lnTo>
                  <a:lnTo>
                    <a:pt x="204" y="41"/>
                  </a:lnTo>
                  <a:lnTo>
                    <a:pt x="201" y="41"/>
                  </a:lnTo>
                  <a:lnTo>
                    <a:pt x="201" y="38"/>
                  </a:lnTo>
                  <a:lnTo>
                    <a:pt x="201" y="36"/>
                  </a:lnTo>
                  <a:lnTo>
                    <a:pt x="201" y="32"/>
                  </a:lnTo>
                  <a:lnTo>
                    <a:pt x="199" y="32"/>
                  </a:lnTo>
                  <a:lnTo>
                    <a:pt x="197" y="32"/>
                  </a:lnTo>
                  <a:lnTo>
                    <a:pt x="193" y="32"/>
                  </a:lnTo>
                  <a:lnTo>
                    <a:pt x="192" y="32"/>
                  </a:lnTo>
                  <a:lnTo>
                    <a:pt x="186" y="36"/>
                  </a:lnTo>
                  <a:lnTo>
                    <a:pt x="183" y="36"/>
                  </a:lnTo>
                  <a:lnTo>
                    <a:pt x="181" y="36"/>
                  </a:lnTo>
                  <a:lnTo>
                    <a:pt x="175" y="36"/>
                  </a:lnTo>
                  <a:lnTo>
                    <a:pt x="175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70" y="43"/>
                  </a:lnTo>
                  <a:lnTo>
                    <a:pt x="168" y="43"/>
                  </a:lnTo>
                  <a:lnTo>
                    <a:pt x="166" y="47"/>
                  </a:lnTo>
                  <a:lnTo>
                    <a:pt x="166" y="48"/>
                  </a:lnTo>
                  <a:lnTo>
                    <a:pt x="166" y="52"/>
                  </a:lnTo>
                  <a:lnTo>
                    <a:pt x="168" y="52"/>
                  </a:lnTo>
                  <a:lnTo>
                    <a:pt x="168" y="48"/>
                  </a:lnTo>
                  <a:lnTo>
                    <a:pt x="170" y="48"/>
                  </a:lnTo>
                  <a:lnTo>
                    <a:pt x="170" y="52"/>
                  </a:lnTo>
                  <a:lnTo>
                    <a:pt x="174" y="54"/>
                  </a:lnTo>
                  <a:lnTo>
                    <a:pt x="170" y="54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3" y="52"/>
                  </a:lnTo>
                  <a:lnTo>
                    <a:pt x="163" y="54"/>
                  </a:lnTo>
                  <a:lnTo>
                    <a:pt x="163" y="56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4" y="65"/>
                  </a:lnTo>
                  <a:lnTo>
                    <a:pt x="175" y="65"/>
                  </a:lnTo>
                  <a:lnTo>
                    <a:pt x="174" y="65"/>
                  </a:lnTo>
                  <a:lnTo>
                    <a:pt x="170" y="65"/>
                  </a:lnTo>
                  <a:lnTo>
                    <a:pt x="168" y="65"/>
                  </a:lnTo>
                  <a:lnTo>
                    <a:pt x="168" y="66"/>
                  </a:lnTo>
                  <a:lnTo>
                    <a:pt x="166" y="66"/>
                  </a:lnTo>
                  <a:lnTo>
                    <a:pt x="166" y="65"/>
                  </a:lnTo>
                  <a:lnTo>
                    <a:pt x="166" y="61"/>
                  </a:lnTo>
                  <a:lnTo>
                    <a:pt x="163" y="65"/>
                  </a:lnTo>
                  <a:lnTo>
                    <a:pt x="163" y="66"/>
                  </a:lnTo>
                  <a:lnTo>
                    <a:pt x="159" y="66"/>
                  </a:lnTo>
                  <a:lnTo>
                    <a:pt x="156" y="70"/>
                  </a:lnTo>
                  <a:lnTo>
                    <a:pt x="154" y="70"/>
                  </a:lnTo>
                  <a:lnTo>
                    <a:pt x="156" y="66"/>
                  </a:lnTo>
                  <a:lnTo>
                    <a:pt x="154" y="65"/>
                  </a:lnTo>
                  <a:lnTo>
                    <a:pt x="154" y="61"/>
                  </a:lnTo>
                  <a:lnTo>
                    <a:pt x="152" y="61"/>
                  </a:lnTo>
                  <a:lnTo>
                    <a:pt x="150" y="61"/>
                  </a:lnTo>
                  <a:lnTo>
                    <a:pt x="150" y="59"/>
                  </a:lnTo>
                  <a:lnTo>
                    <a:pt x="147" y="61"/>
                  </a:lnTo>
                  <a:lnTo>
                    <a:pt x="147" y="65"/>
                  </a:lnTo>
                  <a:lnTo>
                    <a:pt x="145" y="65"/>
                  </a:lnTo>
                  <a:lnTo>
                    <a:pt x="139" y="59"/>
                  </a:lnTo>
                  <a:lnTo>
                    <a:pt x="139" y="56"/>
                  </a:lnTo>
                  <a:lnTo>
                    <a:pt x="137" y="56"/>
                  </a:lnTo>
                  <a:lnTo>
                    <a:pt x="139" y="59"/>
                  </a:lnTo>
                  <a:lnTo>
                    <a:pt x="137" y="59"/>
                  </a:lnTo>
                  <a:lnTo>
                    <a:pt x="137" y="56"/>
                  </a:lnTo>
                  <a:lnTo>
                    <a:pt x="136" y="56"/>
                  </a:lnTo>
                  <a:lnTo>
                    <a:pt x="132" y="56"/>
                  </a:lnTo>
                  <a:lnTo>
                    <a:pt x="130" y="59"/>
                  </a:lnTo>
                  <a:lnTo>
                    <a:pt x="128" y="59"/>
                  </a:lnTo>
                  <a:lnTo>
                    <a:pt x="128" y="56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52"/>
                  </a:lnTo>
                  <a:lnTo>
                    <a:pt x="125" y="52"/>
                  </a:lnTo>
                  <a:lnTo>
                    <a:pt x="123" y="52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6" y="59"/>
                  </a:lnTo>
                  <a:lnTo>
                    <a:pt x="116" y="61"/>
                  </a:lnTo>
                  <a:lnTo>
                    <a:pt x="114" y="65"/>
                  </a:lnTo>
                  <a:lnTo>
                    <a:pt x="112" y="65"/>
                  </a:lnTo>
                  <a:lnTo>
                    <a:pt x="109" y="65"/>
                  </a:lnTo>
                  <a:lnTo>
                    <a:pt x="107" y="66"/>
                  </a:lnTo>
                  <a:lnTo>
                    <a:pt x="107" y="70"/>
                  </a:lnTo>
                  <a:lnTo>
                    <a:pt x="105" y="72"/>
                  </a:lnTo>
                  <a:lnTo>
                    <a:pt x="101" y="72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100" y="79"/>
                  </a:lnTo>
                  <a:lnTo>
                    <a:pt x="100" y="83"/>
                  </a:lnTo>
                  <a:lnTo>
                    <a:pt x="100" y="85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0" y="94"/>
                  </a:lnTo>
                  <a:lnTo>
                    <a:pt x="100" y="95"/>
                  </a:lnTo>
                  <a:lnTo>
                    <a:pt x="101" y="94"/>
                  </a:lnTo>
                  <a:lnTo>
                    <a:pt x="101" y="90"/>
                  </a:lnTo>
                  <a:lnTo>
                    <a:pt x="105" y="90"/>
                  </a:lnTo>
                  <a:lnTo>
                    <a:pt x="107" y="90"/>
                  </a:lnTo>
                  <a:lnTo>
                    <a:pt x="109" y="88"/>
                  </a:lnTo>
                  <a:lnTo>
                    <a:pt x="112" y="88"/>
                  </a:lnTo>
                  <a:lnTo>
                    <a:pt x="112" y="85"/>
                  </a:lnTo>
                  <a:lnTo>
                    <a:pt x="116" y="85"/>
                  </a:lnTo>
                  <a:lnTo>
                    <a:pt x="116" y="83"/>
                  </a:lnTo>
                  <a:lnTo>
                    <a:pt x="119" y="85"/>
                  </a:lnTo>
                  <a:lnTo>
                    <a:pt x="119" y="83"/>
                  </a:lnTo>
                  <a:lnTo>
                    <a:pt x="119" y="77"/>
                  </a:lnTo>
                  <a:lnTo>
                    <a:pt x="121" y="77"/>
                  </a:lnTo>
                  <a:lnTo>
                    <a:pt x="121" y="79"/>
                  </a:lnTo>
                  <a:lnTo>
                    <a:pt x="125" y="79"/>
                  </a:lnTo>
                  <a:lnTo>
                    <a:pt x="125" y="83"/>
                  </a:lnTo>
                  <a:lnTo>
                    <a:pt x="125" y="79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5"/>
                  </a:lnTo>
                  <a:lnTo>
                    <a:pt x="123" y="88"/>
                  </a:lnTo>
                  <a:lnTo>
                    <a:pt x="119" y="88"/>
                  </a:lnTo>
                  <a:lnTo>
                    <a:pt x="121" y="90"/>
                  </a:lnTo>
                  <a:lnTo>
                    <a:pt x="121" y="94"/>
                  </a:lnTo>
                  <a:lnTo>
                    <a:pt x="125" y="94"/>
                  </a:lnTo>
                  <a:lnTo>
                    <a:pt x="123" y="95"/>
                  </a:lnTo>
                  <a:lnTo>
                    <a:pt x="121" y="94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4"/>
                  </a:lnTo>
                  <a:lnTo>
                    <a:pt x="116" y="94"/>
                  </a:lnTo>
                  <a:lnTo>
                    <a:pt x="114" y="94"/>
                  </a:lnTo>
                  <a:lnTo>
                    <a:pt x="112" y="95"/>
                  </a:lnTo>
                  <a:lnTo>
                    <a:pt x="109" y="94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0" y="108"/>
                  </a:lnTo>
                  <a:lnTo>
                    <a:pt x="100" y="112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1" y="113"/>
                  </a:lnTo>
                  <a:lnTo>
                    <a:pt x="83" y="119"/>
                  </a:lnTo>
                  <a:lnTo>
                    <a:pt x="76" y="119"/>
                  </a:lnTo>
                  <a:lnTo>
                    <a:pt x="71" y="122"/>
                  </a:lnTo>
                  <a:lnTo>
                    <a:pt x="69" y="124"/>
                  </a:lnTo>
                  <a:lnTo>
                    <a:pt x="67" y="130"/>
                  </a:lnTo>
                  <a:lnTo>
                    <a:pt x="63" y="131"/>
                  </a:lnTo>
                  <a:lnTo>
                    <a:pt x="60" y="137"/>
                  </a:lnTo>
                  <a:lnTo>
                    <a:pt x="56" y="140"/>
                  </a:lnTo>
                  <a:lnTo>
                    <a:pt x="60" y="142"/>
                  </a:lnTo>
                  <a:lnTo>
                    <a:pt x="56" y="142"/>
                  </a:lnTo>
                  <a:lnTo>
                    <a:pt x="56" y="140"/>
                  </a:lnTo>
                  <a:lnTo>
                    <a:pt x="54" y="140"/>
                  </a:lnTo>
                  <a:lnTo>
                    <a:pt x="53" y="142"/>
                  </a:lnTo>
                  <a:lnTo>
                    <a:pt x="45" y="151"/>
                  </a:lnTo>
                  <a:lnTo>
                    <a:pt x="38" y="153"/>
                  </a:lnTo>
                  <a:lnTo>
                    <a:pt x="33" y="159"/>
                  </a:lnTo>
                  <a:lnTo>
                    <a:pt x="31" y="160"/>
                  </a:lnTo>
                  <a:lnTo>
                    <a:pt x="26" y="164"/>
                  </a:lnTo>
                  <a:lnTo>
                    <a:pt x="24" y="164"/>
                  </a:lnTo>
                  <a:lnTo>
                    <a:pt x="24" y="166"/>
                  </a:lnTo>
                  <a:lnTo>
                    <a:pt x="20" y="169"/>
                  </a:lnTo>
                  <a:lnTo>
                    <a:pt x="17" y="169"/>
                  </a:lnTo>
                  <a:lnTo>
                    <a:pt x="15" y="169"/>
                  </a:lnTo>
                  <a:lnTo>
                    <a:pt x="13" y="169"/>
                  </a:lnTo>
                  <a:lnTo>
                    <a:pt x="9" y="171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8"/>
                  </a:lnTo>
                  <a:lnTo>
                    <a:pt x="13" y="178"/>
                  </a:lnTo>
                  <a:lnTo>
                    <a:pt x="9" y="178"/>
                  </a:lnTo>
                  <a:lnTo>
                    <a:pt x="7" y="178"/>
                  </a:lnTo>
                  <a:lnTo>
                    <a:pt x="7" y="182"/>
                  </a:lnTo>
                  <a:lnTo>
                    <a:pt x="9" y="184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2" y="187"/>
                  </a:lnTo>
                  <a:lnTo>
                    <a:pt x="2" y="189"/>
                  </a:lnTo>
                  <a:lnTo>
                    <a:pt x="2" y="195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2" y="200"/>
                  </a:lnTo>
                  <a:lnTo>
                    <a:pt x="9" y="205"/>
                  </a:lnTo>
                  <a:lnTo>
                    <a:pt x="9" y="207"/>
                  </a:lnTo>
                  <a:lnTo>
                    <a:pt x="9" y="211"/>
                  </a:lnTo>
                  <a:lnTo>
                    <a:pt x="9" y="213"/>
                  </a:lnTo>
                  <a:lnTo>
                    <a:pt x="9" y="216"/>
                  </a:lnTo>
                  <a:lnTo>
                    <a:pt x="7" y="218"/>
                  </a:lnTo>
                  <a:lnTo>
                    <a:pt x="7" y="222"/>
                  </a:lnTo>
                  <a:lnTo>
                    <a:pt x="6" y="224"/>
                  </a:lnTo>
                  <a:lnTo>
                    <a:pt x="0" y="225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4" name="Freeform 75"/>
            <p:cNvSpPr>
              <a:spLocks noChangeAspect="1"/>
            </p:cNvSpPr>
            <p:nvPr/>
          </p:nvSpPr>
          <p:spPr bwMode="auto">
            <a:xfrm>
              <a:off x="4284520" y="4261419"/>
              <a:ext cx="1034418" cy="644894"/>
            </a:xfrm>
            <a:custGeom>
              <a:avLst/>
              <a:gdLst>
                <a:gd name="T0" fmla="*/ 2147483647 w 1273"/>
                <a:gd name="T1" fmla="*/ 2147483647 h 912"/>
                <a:gd name="T2" fmla="*/ 2147483647 w 1273"/>
                <a:gd name="T3" fmla="*/ 2147483647 h 912"/>
                <a:gd name="T4" fmla="*/ 2147483647 w 1273"/>
                <a:gd name="T5" fmla="*/ 2147483647 h 912"/>
                <a:gd name="T6" fmla="*/ 2147483647 w 1273"/>
                <a:gd name="T7" fmla="*/ 2147483647 h 912"/>
                <a:gd name="T8" fmla="*/ 2147483647 w 1273"/>
                <a:gd name="T9" fmla="*/ 2147483647 h 912"/>
                <a:gd name="T10" fmla="*/ 2147483647 w 1273"/>
                <a:gd name="T11" fmla="*/ 2147483647 h 912"/>
                <a:gd name="T12" fmla="*/ 2147483647 w 1273"/>
                <a:gd name="T13" fmla="*/ 2147483647 h 912"/>
                <a:gd name="T14" fmla="*/ 2147483647 w 1273"/>
                <a:gd name="T15" fmla="*/ 2147483647 h 912"/>
                <a:gd name="T16" fmla="*/ 2147483647 w 1273"/>
                <a:gd name="T17" fmla="*/ 2147483647 h 912"/>
                <a:gd name="T18" fmla="*/ 2147483647 w 1273"/>
                <a:gd name="T19" fmla="*/ 2147483647 h 912"/>
                <a:gd name="T20" fmla="*/ 2147483647 w 1273"/>
                <a:gd name="T21" fmla="*/ 355310939 h 912"/>
                <a:gd name="T22" fmla="*/ 2147483647 w 1273"/>
                <a:gd name="T23" fmla="*/ 2147483647 h 912"/>
                <a:gd name="T24" fmla="*/ 2147483647 w 1273"/>
                <a:gd name="T25" fmla="*/ 1066248093 h 912"/>
                <a:gd name="T26" fmla="*/ 2147483647 w 1273"/>
                <a:gd name="T27" fmla="*/ 2147483647 h 912"/>
                <a:gd name="T28" fmla="*/ 2147483647 w 1273"/>
                <a:gd name="T29" fmla="*/ 2147483647 h 912"/>
                <a:gd name="T30" fmla="*/ 2147483647 w 1273"/>
                <a:gd name="T31" fmla="*/ 2147483647 h 912"/>
                <a:gd name="T32" fmla="*/ 2147483647 w 1273"/>
                <a:gd name="T33" fmla="*/ 2147483647 h 912"/>
                <a:gd name="T34" fmla="*/ 2147483647 w 1273"/>
                <a:gd name="T35" fmla="*/ 2147483647 h 912"/>
                <a:gd name="T36" fmla="*/ 2147483647 w 1273"/>
                <a:gd name="T37" fmla="*/ 2147483647 h 912"/>
                <a:gd name="T38" fmla="*/ 2147483647 w 1273"/>
                <a:gd name="T39" fmla="*/ 2147483647 h 912"/>
                <a:gd name="T40" fmla="*/ 2147483647 w 1273"/>
                <a:gd name="T41" fmla="*/ 2147483647 h 912"/>
                <a:gd name="T42" fmla="*/ 2147483647 w 1273"/>
                <a:gd name="T43" fmla="*/ 2147483647 h 912"/>
                <a:gd name="T44" fmla="*/ 2147483647 w 1273"/>
                <a:gd name="T45" fmla="*/ 2147483647 h 912"/>
                <a:gd name="T46" fmla="*/ 2147483647 w 1273"/>
                <a:gd name="T47" fmla="*/ 2147483647 h 912"/>
                <a:gd name="T48" fmla="*/ 2147483647 w 1273"/>
                <a:gd name="T49" fmla="*/ 2147483647 h 912"/>
                <a:gd name="T50" fmla="*/ 2147483647 w 1273"/>
                <a:gd name="T51" fmla="*/ 2147483647 h 912"/>
                <a:gd name="T52" fmla="*/ 2147483647 w 1273"/>
                <a:gd name="T53" fmla="*/ 2147483647 h 912"/>
                <a:gd name="T54" fmla="*/ 2147483647 w 1273"/>
                <a:gd name="T55" fmla="*/ 2147483647 h 912"/>
                <a:gd name="T56" fmla="*/ 2147483647 w 1273"/>
                <a:gd name="T57" fmla="*/ 2147483647 h 912"/>
                <a:gd name="T58" fmla="*/ 2147483647 w 1273"/>
                <a:gd name="T59" fmla="*/ 2147483647 h 912"/>
                <a:gd name="T60" fmla="*/ 2147483647 w 1273"/>
                <a:gd name="T61" fmla="*/ 2147483647 h 912"/>
                <a:gd name="T62" fmla="*/ 2147483647 w 1273"/>
                <a:gd name="T63" fmla="*/ 2147483647 h 912"/>
                <a:gd name="T64" fmla="*/ 2147483647 w 1273"/>
                <a:gd name="T65" fmla="*/ 2147483647 h 912"/>
                <a:gd name="T66" fmla="*/ 2147483647 w 1273"/>
                <a:gd name="T67" fmla="*/ 2147483647 h 912"/>
                <a:gd name="T68" fmla="*/ 2147483647 w 1273"/>
                <a:gd name="T69" fmla="*/ 2147483647 h 912"/>
                <a:gd name="T70" fmla="*/ 2147483647 w 1273"/>
                <a:gd name="T71" fmla="*/ 2147483647 h 912"/>
                <a:gd name="T72" fmla="*/ 2147483647 w 1273"/>
                <a:gd name="T73" fmla="*/ 2147483647 h 912"/>
                <a:gd name="T74" fmla="*/ 2147483647 w 1273"/>
                <a:gd name="T75" fmla="*/ 2147483647 h 912"/>
                <a:gd name="T76" fmla="*/ 2147483647 w 1273"/>
                <a:gd name="T77" fmla="*/ 2147483647 h 912"/>
                <a:gd name="T78" fmla="*/ 2147483647 w 1273"/>
                <a:gd name="T79" fmla="*/ 2147483647 h 912"/>
                <a:gd name="T80" fmla="*/ 2147483647 w 1273"/>
                <a:gd name="T81" fmla="*/ 2147483647 h 912"/>
                <a:gd name="T82" fmla="*/ 2147483647 w 1273"/>
                <a:gd name="T83" fmla="*/ 2147483647 h 912"/>
                <a:gd name="T84" fmla="*/ 2147483647 w 1273"/>
                <a:gd name="T85" fmla="*/ 2147483647 h 912"/>
                <a:gd name="T86" fmla="*/ 2147483647 w 1273"/>
                <a:gd name="T87" fmla="*/ 2147483647 h 912"/>
                <a:gd name="T88" fmla="*/ 2147483647 w 1273"/>
                <a:gd name="T89" fmla="*/ 2147483647 h 912"/>
                <a:gd name="T90" fmla="*/ 2147483647 w 1273"/>
                <a:gd name="T91" fmla="*/ 2147483647 h 912"/>
                <a:gd name="T92" fmla="*/ 2147483647 w 1273"/>
                <a:gd name="T93" fmla="*/ 2147483647 h 912"/>
                <a:gd name="T94" fmla="*/ 2147483647 w 1273"/>
                <a:gd name="T95" fmla="*/ 2147483647 h 912"/>
                <a:gd name="T96" fmla="*/ 2147483647 w 1273"/>
                <a:gd name="T97" fmla="*/ 2147483647 h 912"/>
                <a:gd name="T98" fmla="*/ 2147483647 w 1273"/>
                <a:gd name="T99" fmla="*/ 2147483647 h 912"/>
                <a:gd name="T100" fmla="*/ 2147483647 w 1273"/>
                <a:gd name="T101" fmla="*/ 2147483647 h 912"/>
                <a:gd name="T102" fmla="*/ 2147483647 w 1273"/>
                <a:gd name="T103" fmla="*/ 2147483647 h 912"/>
                <a:gd name="T104" fmla="*/ 2147483647 w 1273"/>
                <a:gd name="T105" fmla="*/ 2147483647 h 912"/>
                <a:gd name="T106" fmla="*/ 2147483647 w 1273"/>
                <a:gd name="T107" fmla="*/ 2147483647 h 912"/>
                <a:gd name="T108" fmla="*/ 2147483647 w 1273"/>
                <a:gd name="T109" fmla="*/ 2147483647 h 912"/>
                <a:gd name="T110" fmla="*/ 2147483647 w 1273"/>
                <a:gd name="T111" fmla="*/ 2147483647 h 9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3"/>
                <a:gd name="T169" fmla="*/ 0 h 912"/>
                <a:gd name="T170" fmla="*/ 1273 w 1273"/>
                <a:gd name="T171" fmla="*/ 912 h 9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3" h="912">
                  <a:moveTo>
                    <a:pt x="0" y="627"/>
                  </a:moveTo>
                  <a:lnTo>
                    <a:pt x="9" y="601"/>
                  </a:lnTo>
                  <a:lnTo>
                    <a:pt x="28" y="609"/>
                  </a:lnTo>
                  <a:lnTo>
                    <a:pt x="44" y="582"/>
                  </a:lnTo>
                  <a:lnTo>
                    <a:pt x="55" y="601"/>
                  </a:lnTo>
                  <a:lnTo>
                    <a:pt x="71" y="603"/>
                  </a:lnTo>
                  <a:lnTo>
                    <a:pt x="93" y="573"/>
                  </a:lnTo>
                  <a:lnTo>
                    <a:pt x="116" y="569"/>
                  </a:lnTo>
                  <a:lnTo>
                    <a:pt x="112" y="587"/>
                  </a:lnTo>
                  <a:lnTo>
                    <a:pt x="120" y="596"/>
                  </a:lnTo>
                  <a:lnTo>
                    <a:pt x="148" y="574"/>
                  </a:lnTo>
                  <a:lnTo>
                    <a:pt x="158" y="601"/>
                  </a:lnTo>
                  <a:lnTo>
                    <a:pt x="185" y="567"/>
                  </a:lnTo>
                  <a:lnTo>
                    <a:pt x="192" y="567"/>
                  </a:lnTo>
                  <a:lnTo>
                    <a:pt x="219" y="529"/>
                  </a:lnTo>
                  <a:lnTo>
                    <a:pt x="260" y="517"/>
                  </a:lnTo>
                  <a:lnTo>
                    <a:pt x="271" y="538"/>
                  </a:lnTo>
                  <a:lnTo>
                    <a:pt x="287" y="497"/>
                  </a:lnTo>
                  <a:lnTo>
                    <a:pt x="280" y="470"/>
                  </a:lnTo>
                  <a:lnTo>
                    <a:pt x="293" y="462"/>
                  </a:lnTo>
                  <a:lnTo>
                    <a:pt x="286" y="410"/>
                  </a:lnTo>
                  <a:lnTo>
                    <a:pt x="253" y="387"/>
                  </a:lnTo>
                  <a:lnTo>
                    <a:pt x="257" y="381"/>
                  </a:lnTo>
                  <a:lnTo>
                    <a:pt x="219" y="374"/>
                  </a:lnTo>
                  <a:lnTo>
                    <a:pt x="217" y="340"/>
                  </a:lnTo>
                  <a:lnTo>
                    <a:pt x="188" y="334"/>
                  </a:lnTo>
                  <a:lnTo>
                    <a:pt x="188" y="323"/>
                  </a:lnTo>
                  <a:lnTo>
                    <a:pt x="192" y="318"/>
                  </a:lnTo>
                  <a:lnTo>
                    <a:pt x="195" y="318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86" y="300"/>
                  </a:lnTo>
                  <a:lnTo>
                    <a:pt x="188" y="293"/>
                  </a:lnTo>
                  <a:lnTo>
                    <a:pt x="192" y="295"/>
                  </a:lnTo>
                  <a:lnTo>
                    <a:pt x="194" y="284"/>
                  </a:lnTo>
                  <a:lnTo>
                    <a:pt x="188" y="276"/>
                  </a:lnTo>
                  <a:lnTo>
                    <a:pt x="188" y="266"/>
                  </a:lnTo>
                  <a:lnTo>
                    <a:pt x="192" y="253"/>
                  </a:lnTo>
                  <a:lnTo>
                    <a:pt x="188" y="248"/>
                  </a:lnTo>
                  <a:lnTo>
                    <a:pt x="186" y="242"/>
                  </a:lnTo>
                  <a:lnTo>
                    <a:pt x="188" y="231"/>
                  </a:lnTo>
                  <a:lnTo>
                    <a:pt x="179" y="230"/>
                  </a:lnTo>
                  <a:lnTo>
                    <a:pt x="179" y="228"/>
                  </a:lnTo>
                  <a:lnTo>
                    <a:pt x="179" y="217"/>
                  </a:lnTo>
                  <a:lnTo>
                    <a:pt x="177" y="213"/>
                  </a:lnTo>
                  <a:lnTo>
                    <a:pt x="174" y="190"/>
                  </a:lnTo>
                  <a:lnTo>
                    <a:pt x="179" y="188"/>
                  </a:lnTo>
                  <a:lnTo>
                    <a:pt x="179" y="183"/>
                  </a:lnTo>
                  <a:lnTo>
                    <a:pt x="185" y="172"/>
                  </a:lnTo>
                  <a:lnTo>
                    <a:pt x="188" y="165"/>
                  </a:lnTo>
                  <a:lnTo>
                    <a:pt x="195" y="161"/>
                  </a:lnTo>
                  <a:lnTo>
                    <a:pt x="195" y="148"/>
                  </a:lnTo>
                  <a:lnTo>
                    <a:pt x="212" y="146"/>
                  </a:lnTo>
                  <a:lnTo>
                    <a:pt x="226" y="152"/>
                  </a:lnTo>
                  <a:lnTo>
                    <a:pt x="239" y="148"/>
                  </a:lnTo>
                  <a:lnTo>
                    <a:pt x="248" y="154"/>
                  </a:lnTo>
                  <a:lnTo>
                    <a:pt x="253" y="152"/>
                  </a:lnTo>
                  <a:lnTo>
                    <a:pt x="253" y="156"/>
                  </a:lnTo>
                  <a:lnTo>
                    <a:pt x="260" y="161"/>
                  </a:lnTo>
                  <a:lnTo>
                    <a:pt x="269" y="152"/>
                  </a:lnTo>
                  <a:lnTo>
                    <a:pt x="271" y="143"/>
                  </a:lnTo>
                  <a:lnTo>
                    <a:pt x="277" y="146"/>
                  </a:lnTo>
                  <a:lnTo>
                    <a:pt x="278" y="148"/>
                  </a:lnTo>
                  <a:lnTo>
                    <a:pt x="284" y="148"/>
                  </a:lnTo>
                  <a:lnTo>
                    <a:pt x="287" y="141"/>
                  </a:lnTo>
                  <a:lnTo>
                    <a:pt x="280" y="132"/>
                  </a:lnTo>
                  <a:lnTo>
                    <a:pt x="280" y="112"/>
                  </a:lnTo>
                  <a:lnTo>
                    <a:pt x="277" y="109"/>
                  </a:lnTo>
                  <a:lnTo>
                    <a:pt x="278" y="94"/>
                  </a:lnTo>
                  <a:lnTo>
                    <a:pt x="257" y="80"/>
                  </a:lnTo>
                  <a:lnTo>
                    <a:pt x="250" y="80"/>
                  </a:lnTo>
                  <a:lnTo>
                    <a:pt x="242" y="78"/>
                  </a:lnTo>
                  <a:lnTo>
                    <a:pt x="239" y="76"/>
                  </a:lnTo>
                  <a:lnTo>
                    <a:pt x="233" y="80"/>
                  </a:lnTo>
                  <a:lnTo>
                    <a:pt x="226" y="83"/>
                  </a:lnTo>
                  <a:lnTo>
                    <a:pt x="222" y="47"/>
                  </a:lnTo>
                  <a:lnTo>
                    <a:pt x="217" y="44"/>
                  </a:lnTo>
                  <a:lnTo>
                    <a:pt x="203" y="36"/>
                  </a:lnTo>
                  <a:lnTo>
                    <a:pt x="194" y="36"/>
                  </a:lnTo>
                  <a:lnTo>
                    <a:pt x="186" y="36"/>
                  </a:lnTo>
                  <a:lnTo>
                    <a:pt x="181" y="31"/>
                  </a:lnTo>
                  <a:lnTo>
                    <a:pt x="165" y="26"/>
                  </a:lnTo>
                  <a:lnTo>
                    <a:pt x="174" y="15"/>
                  </a:lnTo>
                  <a:lnTo>
                    <a:pt x="174" y="9"/>
                  </a:lnTo>
                  <a:lnTo>
                    <a:pt x="179" y="7"/>
                  </a:lnTo>
                  <a:lnTo>
                    <a:pt x="192" y="9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7" y="6"/>
                  </a:lnTo>
                  <a:lnTo>
                    <a:pt x="204" y="6"/>
                  </a:lnTo>
                  <a:lnTo>
                    <a:pt x="210" y="7"/>
                  </a:lnTo>
                  <a:lnTo>
                    <a:pt x="219" y="9"/>
                  </a:lnTo>
                  <a:lnTo>
                    <a:pt x="232" y="7"/>
                  </a:lnTo>
                  <a:lnTo>
                    <a:pt x="253" y="18"/>
                  </a:lnTo>
                  <a:lnTo>
                    <a:pt x="257" y="15"/>
                  </a:lnTo>
                  <a:lnTo>
                    <a:pt x="262" y="18"/>
                  </a:lnTo>
                  <a:lnTo>
                    <a:pt x="280" y="15"/>
                  </a:lnTo>
                  <a:lnTo>
                    <a:pt x="291" y="26"/>
                  </a:lnTo>
                  <a:lnTo>
                    <a:pt x="315" y="20"/>
                  </a:lnTo>
                  <a:lnTo>
                    <a:pt x="327" y="24"/>
                  </a:lnTo>
                  <a:lnTo>
                    <a:pt x="334" y="9"/>
                  </a:lnTo>
                  <a:lnTo>
                    <a:pt x="340" y="9"/>
                  </a:lnTo>
                  <a:lnTo>
                    <a:pt x="342" y="6"/>
                  </a:lnTo>
                  <a:lnTo>
                    <a:pt x="345" y="6"/>
                  </a:lnTo>
                  <a:lnTo>
                    <a:pt x="349" y="7"/>
                  </a:lnTo>
                  <a:lnTo>
                    <a:pt x="349" y="29"/>
                  </a:lnTo>
                  <a:lnTo>
                    <a:pt x="356" y="29"/>
                  </a:lnTo>
                  <a:lnTo>
                    <a:pt x="360" y="26"/>
                  </a:lnTo>
                  <a:lnTo>
                    <a:pt x="369" y="38"/>
                  </a:lnTo>
                  <a:lnTo>
                    <a:pt x="372" y="29"/>
                  </a:lnTo>
                  <a:lnTo>
                    <a:pt x="380" y="24"/>
                  </a:lnTo>
                  <a:lnTo>
                    <a:pt x="387" y="26"/>
                  </a:lnTo>
                  <a:lnTo>
                    <a:pt x="387" y="18"/>
                  </a:lnTo>
                  <a:lnTo>
                    <a:pt x="390" y="13"/>
                  </a:lnTo>
                  <a:lnTo>
                    <a:pt x="401" y="15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3" y="18"/>
                  </a:lnTo>
                  <a:lnTo>
                    <a:pt x="421" y="24"/>
                  </a:lnTo>
                  <a:lnTo>
                    <a:pt x="425" y="20"/>
                  </a:lnTo>
                  <a:lnTo>
                    <a:pt x="434" y="26"/>
                  </a:lnTo>
                  <a:lnTo>
                    <a:pt x="446" y="42"/>
                  </a:lnTo>
                  <a:lnTo>
                    <a:pt x="441" y="44"/>
                  </a:lnTo>
                  <a:lnTo>
                    <a:pt x="439" y="49"/>
                  </a:lnTo>
                  <a:lnTo>
                    <a:pt x="448" y="49"/>
                  </a:lnTo>
                  <a:lnTo>
                    <a:pt x="454" y="53"/>
                  </a:lnTo>
                  <a:lnTo>
                    <a:pt x="461" y="78"/>
                  </a:lnTo>
                  <a:lnTo>
                    <a:pt x="463" y="76"/>
                  </a:lnTo>
                  <a:lnTo>
                    <a:pt x="472" y="89"/>
                  </a:lnTo>
                  <a:lnTo>
                    <a:pt x="477" y="89"/>
                  </a:lnTo>
                  <a:lnTo>
                    <a:pt x="486" y="107"/>
                  </a:lnTo>
                  <a:lnTo>
                    <a:pt x="493" y="101"/>
                  </a:lnTo>
                  <a:lnTo>
                    <a:pt x="493" y="109"/>
                  </a:lnTo>
                  <a:lnTo>
                    <a:pt x="490" y="109"/>
                  </a:lnTo>
                  <a:lnTo>
                    <a:pt x="506" y="130"/>
                  </a:lnTo>
                  <a:lnTo>
                    <a:pt x="506" y="137"/>
                  </a:lnTo>
                  <a:lnTo>
                    <a:pt x="513" y="143"/>
                  </a:lnTo>
                  <a:lnTo>
                    <a:pt x="522" y="132"/>
                  </a:lnTo>
                  <a:lnTo>
                    <a:pt x="524" y="141"/>
                  </a:lnTo>
                  <a:lnTo>
                    <a:pt x="529" y="137"/>
                  </a:lnTo>
                  <a:lnTo>
                    <a:pt x="538" y="141"/>
                  </a:lnTo>
                  <a:lnTo>
                    <a:pt x="544" y="148"/>
                  </a:lnTo>
                  <a:lnTo>
                    <a:pt x="564" y="161"/>
                  </a:lnTo>
                  <a:lnTo>
                    <a:pt x="575" y="159"/>
                  </a:lnTo>
                  <a:lnTo>
                    <a:pt x="576" y="166"/>
                  </a:lnTo>
                  <a:lnTo>
                    <a:pt x="584" y="172"/>
                  </a:lnTo>
                  <a:lnTo>
                    <a:pt x="591" y="166"/>
                  </a:lnTo>
                  <a:lnTo>
                    <a:pt x="594" y="177"/>
                  </a:lnTo>
                  <a:lnTo>
                    <a:pt x="609" y="188"/>
                  </a:lnTo>
                  <a:lnTo>
                    <a:pt x="616" y="183"/>
                  </a:lnTo>
                  <a:lnTo>
                    <a:pt x="620" y="188"/>
                  </a:lnTo>
                  <a:lnTo>
                    <a:pt x="632" y="201"/>
                  </a:lnTo>
                  <a:lnTo>
                    <a:pt x="638" y="201"/>
                  </a:lnTo>
                  <a:lnTo>
                    <a:pt x="645" y="190"/>
                  </a:lnTo>
                  <a:lnTo>
                    <a:pt x="656" y="195"/>
                  </a:lnTo>
                  <a:lnTo>
                    <a:pt x="667" y="188"/>
                  </a:lnTo>
                  <a:lnTo>
                    <a:pt x="676" y="183"/>
                  </a:lnTo>
                  <a:lnTo>
                    <a:pt x="706" y="193"/>
                  </a:lnTo>
                  <a:lnTo>
                    <a:pt x="724" y="183"/>
                  </a:lnTo>
                  <a:lnTo>
                    <a:pt x="730" y="188"/>
                  </a:lnTo>
                  <a:lnTo>
                    <a:pt x="732" y="183"/>
                  </a:lnTo>
                  <a:lnTo>
                    <a:pt x="744" y="188"/>
                  </a:lnTo>
                  <a:lnTo>
                    <a:pt x="746" y="177"/>
                  </a:lnTo>
                  <a:lnTo>
                    <a:pt x="768" y="184"/>
                  </a:lnTo>
                  <a:lnTo>
                    <a:pt x="777" y="175"/>
                  </a:lnTo>
                  <a:lnTo>
                    <a:pt x="784" y="175"/>
                  </a:lnTo>
                  <a:lnTo>
                    <a:pt x="800" y="195"/>
                  </a:lnTo>
                  <a:lnTo>
                    <a:pt x="797" y="195"/>
                  </a:lnTo>
                  <a:lnTo>
                    <a:pt x="815" y="208"/>
                  </a:lnTo>
                  <a:lnTo>
                    <a:pt x="824" y="195"/>
                  </a:lnTo>
                  <a:lnTo>
                    <a:pt x="836" y="190"/>
                  </a:lnTo>
                  <a:lnTo>
                    <a:pt x="838" y="184"/>
                  </a:lnTo>
                  <a:lnTo>
                    <a:pt x="842" y="184"/>
                  </a:lnTo>
                  <a:lnTo>
                    <a:pt x="849" y="172"/>
                  </a:lnTo>
                  <a:lnTo>
                    <a:pt x="860" y="175"/>
                  </a:lnTo>
                  <a:lnTo>
                    <a:pt x="860" y="170"/>
                  </a:lnTo>
                  <a:lnTo>
                    <a:pt x="867" y="179"/>
                  </a:lnTo>
                  <a:lnTo>
                    <a:pt x="867" y="184"/>
                  </a:lnTo>
                  <a:lnTo>
                    <a:pt x="872" y="184"/>
                  </a:lnTo>
                  <a:lnTo>
                    <a:pt x="867" y="204"/>
                  </a:lnTo>
                  <a:lnTo>
                    <a:pt x="869" y="219"/>
                  </a:lnTo>
                  <a:lnTo>
                    <a:pt x="874" y="224"/>
                  </a:lnTo>
                  <a:lnTo>
                    <a:pt x="867" y="240"/>
                  </a:lnTo>
                  <a:lnTo>
                    <a:pt x="862" y="237"/>
                  </a:lnTo>
                  <a:lnTo>
                    <a:pt x="865" y="246"/>
                  </a:lnTo>
                  <a:lnTo>
                    <a:pt x="862" y="248"/>
                  </a:lnTo>
                  <a:lnTo>
                    <a:pt x="872" y="255"/>
                  </a:lnTo>
                  <a:lnTo>
                    <a:pt x="865" y="264"/>
                  </a:lnTo>
                  <a:lnTo>
                    <a:pt x="869" y="271"/>
                  </a:lnTo>
                  <a:lnTo>
                    <a:pt x="874" y="275"/>
                  </a:lnTo>
                  <a:lnTo>
                    <a:pt x="876" y="278"/>
                  </a:lnTo>
                  <a:lnTo>
                    <a:pt x="885" y="284"/>
                  </a:lnTo>
                  <a:lnTo>
                    <a:pt x="889" y="298"/>
                  </a:lnTo>
                  <a:lnTo>
                    <a:pt x="896" y="289"/>
                  </a:lnTo>
                  <a:lnTo>
                    <a:pt x="900" y="298"/>
                  </a:lnTo>
                  <a:lnTo>
                    <a:pt x="896" y="307"/>
                  </a:lnTo>
                  <a:lnTo>
                    <a:pt x="898" y="316"/>
                  </a:lnTo>
                  <a:lnTo>
                    <a:pt x="916" y="311"/>
                  </a:lnTo>
                  <a:lnTo>
                    <a:pt x="937" y="293"/>
                  </a:lnTo>
                  <a:lnTo>
                    <a:pt x="943" y="295"/>
                  </a:lnTo>
                  <a:lnTo>
                    <a:pt x="957" y="316"/>
                  </a:lnTo>
                  <a:lnTo>
                    <a:pt x="979" y="318"/>
                  </a:lnTo>
                  <a:lnTo>
                    <a:pt x="988" y="316"/>
                  </a:lnTo>
                  <a:lnTo>
                    <a:pt x="992" y="311"/>
                  </a:lnTo>
                  <a:lnTo>
                    <a:pt x="995" y="316"/>
                  </a:lnTo>
                  <a:lnTo>
                    <a:pt x="999" y="307"/>
                  </a:lnTo>
                  <a:lnTo>
                    <a:pt x="1004" y="311"/>
                  </a:lnTo>
                  <a:lnTo>
                    <a:pt x="1002" y="322"/>
                  </a:lnTo>
                  <a:lnTo>
                    <a:pt x="1002" y="327"/>
                  </a:lnTo>
                  <a:lnTo>
                    <a:pt x="997" y="336"/>
                  </a:lnTo>
                  <a:lnTo>
                    <a:pt x="999" y="354"/>
                  </a:lnTo>
                  <a:lnTo>
                    <a:pt x="1004" y="354"/>
                  </a:lnTo>
                  <a:lnTo>
                    <a:pt x="1010" y="350"/>
                  </a:lnTo>
                  <a:lnTo>
                    <a:pt x="1013" y="350"/>
                  </a:lnTo>
                  <a:lnTo>
                    <a:pt x="1019" y="358"/>
                  </a:lnTo>
                  <a:lnTo>
                    <a:pt x="1037" y="363"/>
                  </a:lnTo>
                  <a:lnTo>
                    <a:pt x="1037" y="370"/>
                  </a:lnTo>
                  <a:lnTo>
                    <a:pt x="1044" y="376"/>
                  </a:lnTo>
                  <a:lnTo>
                    <a:pt x="1067" y="365"/>
                  </a:lnTo>
                  <a:lnTo>
                    <a:pt x="1067" y="370"/>
                  </a:lnTo>
                  <a:lnTo>
                    <a:pt x="1073" y="370"/>
                  </a:lnTo>
                  <a:lnTo>
                    <a:pt x="1075" y="360"/>
                  </a:lnTo>
                  <a:lnTo>
                    <a:pt x="1082" y="363"/>
                  </a:lnTo>
                  <a:lnTo>
                    <a:pt x="1089" y="354"/>
                  </a:lnTo>
                  <a:lnTo>
                    <a:pt x="1091" y="341"/>
                  </a:lnTo>
                  <a:lnTo>
                    <a:pt x="1098" y="340"/>
                  </a:lnTo>
                  <a:lnTo>
                    <a:pt x="1105" y="352"/>
                  </a:lnTo>
                  <a:lnTo>
                    <a:pt x="1109" y="352"/>
                  </a:lnTo>
                  <a:lnTo>
                    <a:pt x="1105" y="378"/>
                  </a:lnTo>
                  <a:lnTo>
                    <a:pt x="1122" y="388"/>
                  </a:lnTo>
                  <a:lnTo>
                    <a:pt x="1132" y="383"/>
                  </a:lnTo>
                  <a:lnTo>
                    <a:pt x="1134" y="387"/>
                  </a:lnTo>
                  <a:lnTo>
                    <a:pt x="1134" y="394"/>
                  </a:lnTo>
                  <a:lnTo>
                    <a:pt x="1136" y="397"/>
                  </a:lnTo>
                  <a:lnTo>
                    <a:pt x="1140" y="397"/>
                  </a:lnTo>
                  <a:lnTo>
                    <a:pt x="1141" y="394"/>
                  </a:lnTo>
                  <a:lnTo>
                    <a:pt x="1145" y="403"/>
                  </a:lnTo>
                  <a:lnTo>
                    <a:pt x="1145" y="406"/>
                  </a:lnTo>
                  <a:lnTo>
                    <a:pt x="1150" y="415"/>
                  </a:lnTo>
                  <a:lnTo>
                    <a:pt x="1156" y="412"/>
                  </a:lnTo>
                  <a:lnTo>
                    <a:pt x="1158" y="415"/>
                  </a:lnTo>
                  <a:lnTo>
                    <a:pt x="1163" y="428"/>
                  </a:lnTo>
                  <a:lnTo>
                    <a:pt x="1170" y="439"/>
                  </a:lnTo>
                  <a:lnTo>
                    <a:pt x="1176" y="428"/>
                  </a:lnTo>
                  <a:lnTo>
                    <a:pt x="1179" y="426"/>
                  </a:lnTo>
                  <a:lnTo>
                    <a:pt x="1187" y="428"/>
                  </a:lnTo>
                  <a:lnTo>
                    <a:pt x="1201" y="446"/>
                  </a:lnTo>
                  <a:lnTo>
                    <a:pt x="1212" y="435"/>
                  </a:lnTo>
                  <a:lnTo>
                    <a:pt x="1219" y="441"/>
                  </a:lnTo>
                  <a:lnTo>
                    <a:pt x="1219" y="446"/>
                  </a:lnTo>
                  <a:lnTo>
                    <a:pt x="1228" y="452"/>
                  </a:lnTo>
                  <a:lnTo>
                    <a:pt x="1228" y="457"/>
                  </a:lnTo>
                  <a:lnTo>
                    <a:pt x="1248" y="464"/>
                  </a:lnTo>
                  <a:lnTo>
                    <a:pt x="1250" y="479"/>
                  </a:lnTo>
                  <a:lnTo>
                    <a:pt x="1241" y="480"/>
                  </a:lnTo>
                  <a:lnTo>
                    <a:pt x="1228" y="493"/>
                  </a:lnTo>
                  <a:lnTo>
                    <a:pt x="1221" y="497"/>
                  </a:lnTo>
                  <a:lnTo>
                    <a:pt x="1214" y="506"/>
                  </a:lnTo>
                  <a:lnTo>
                    <a:pt x="1217" y="517"/>
                  </a:lnTo>
                  <a:lnTo>
                    <a:pt x="1212" y="522"/>
                  </a:lnTo>
                  <a:lnTo>
                    <a:pt x="1205" y="522"/>
                  </a:lnTo>
                  <a:lnTo>
                    <a:pt x="1203" y="535"/>
                  </a:lnTo>
                  <a:lnTo>
                    <a:pt x="1212" y="549"/>
                  </a:lnTo>
                  <a:lnTo>
                    <a:pt x="1212" y="556"/>
                  </a:lnTo>
                  <a:lnTo>
                    <a:pt x="1219" y="556"/>
                  </a:lnTo>
                  <a:lnTo>
                    <a:pt x="1228" y="573"/>
                  </a:lnTo>
                  <a:lnTo>
                    <a:pt x="1226" y="585"/>
                  </a:lnTo>
                  <a:lnTo>
                    <a:pt x="1234" y="592"/>
                  </a:lnTo>
                  <a:lnTo>
                    <a:pt x="1226" y="603"/>
                  </a:lnTo>
                  <a:lnTo>
                    <a:pt x="1232" y="619"/>
                  </a:lnTo>
                  <a:lnTo>
                    <a:pt x="1239" y="621"/>
                  </a:lnTo>
                  <a:lnTo>
                    <a:pt x="1255" y="638"/>
                  </a:lnTo>
                  <a:lnTo>
                    <a:pt x="1270" y="703"/>
                  </a:lnTo>
                  <a:lnTo>
                    <a:pt x="1273" y="721"/>
                  </a:lnTo>
                  <a:lnTo>
                    <a:pt x="1252" y="742"/>
                  </a:lnTo>
                  <a:lnTo>
                    <a:pt x="1241" y="744"/>
                  </a:lnTo>
                  <a:lnTo>
                    <a:pt x="1226" y="742"/>
                  </a:lnTo>
                  <a:lnTo>
                    <a:pt x="1212" y="737"/>
                  </a:lnTo>
                  <a:lnTo>
                    <a:pt x="1194" y="721"/>
                  </a:lnTo>
                  <a:lnTo>
                    <a:pt x="1170" y="726"/>
                  </a:lnTo>
                  <a:lnTo>
                    <a:pt x="1163" y="733"/>
                  </a:lnTo>
                  <a:lnTo>
                    <a:pt x="1158" y="749"/>
                  </a:lnTo>
                  <a:lnTo>
                    <a:pt x="1150" y="760"/>
                  </a:lnTo>
                  <a:lnTo>
                    <a:pt x="1132" y="773"/>
                  </a:lnTo>
                  <a:lnTo>
                    <a:pt x="1129" y="766"/>
                  </a:lnTo>
                  <a:lnTo>
                    <a:pt x="1122" y="768"/>
                  </a:lnTo>
                  <a:lnTo>
                    <a:pt x="1104" y="766"/>
                  </a:lnTo>
                  <a:lnTo>
                    <a:pt x="1113" y="786"/>
                  </a:lnTo>
                  <a:lnTo>
                    <a:pt x="1111" y="802"/>
                  </a:lnTo>
                  <a:lnTo>
                    <a:pt x="1098" y="796"/>
                  </a:lnTo>
                  <a:lnTo>
                    <a:pt x="1102" y="789"/>
                  </a:lnTo>
                  <a:lnTo>
                    <a:pt x="1091" y="791"/>
                  </a:lnTo>
                  <a:lnTo>
                    <a:pt x="1087" y="789"/>
                  </a:lnTo>
                  <a:lnTo>
                    <a:pt x="1080" y="791"/>
                  </a:lnTo>
                  <a:lnTo>
                    <a:pt x="1080" y="804"/>
                  </a:lnTo>
                  <a:lnTo>
                    <a:pt x="1073" y="800"/>
                  </a:lnTo>
                  <a:lnTo>
                    <a:pt x="1067" y="800"/>
                  </a:lnTo>
                  <a:lnTo>
                    <a:pt x="1066" y="814"/>
                  </a:lnTo>
                  <a:lnTo>
                    <a:pt x="1073" y="818"/>
                  </a:lnTo>
                  <a:lnTo>
                    <a:pt x="1075" y="809"/>
                  </a:lnTo>
                  <a:lnTo>
                    <a:pt x="1080" y="809"/>
                  </a:lnTo>
                  <a:lnTo>
                    <a:pt x="1080" y="814"/>
                  </a:lnTo>
                  <a:lnTo>
                    <a:pt x="1071" y="827"/>
                  </a:lnTo>
                  <a:lnTo>
                    <a:pt x="1058" y="827"/>
                  </a:lnTo>
                  <a:lnTo>
                    <a:pt x="1049" y="832"/>
                  </a:lnTo>
                  <a:lnTo>
                    <a:pt x="1042" y="827"/>
                  </a:lnTo>
                  <a:lnTo>
                    <a:pt x="1028" y="832"/>
                  </a:lnTo>
                  <a:lnTo>
                    <a:pt x="1004" y="843"/>
                  </a:lnTo>
                  <a:lnTo>
                    <a:pt x="992" y="842"/>
                  </a:lnTo>
                  <a:lnTo>
                    <a:pt x="983" y="843"/>
                  </a:lnTo>
                  <a:lnTo>
                    <a:pt x="968" y="838"/>
                  </a:lnTo>
                  <a:lnTo>
                    <a:pt x="965" y="842"/>
                  </a:lnTo>
                  <a:lnTo>
                    <a:pt x="961" y="867"/>
                  </a:lnTo>
                  <a:lnTo>
                    <a:pt x="937" y="872"/>
                  </a:lnTo>
                  <a:lnTo>
                    <a:pt x="916" y="899"/>
                  </a:lnTo>
                  <a:lnTo>
                    <a:pt x="914" y="912"/>
                  </a:lnTo>
                  <a:lnTo>
                    <a:pt x="905" y="912"/>
                  </a:lnTo>
                  <a:lnTo>
                    <a:pt x="903" y="907"/>
                  </a:lnTo>
                  <a:lnTo>
                    <a:pt x="898" y="907"/>
                  </a:lnTo>
                  <a:lnTo>
                    <a:pt x="896" y="899"/>
                  </a:lnTo>
                  <a:lnTo>
                    <a:pt x="889" y="899"/>
                  </a:lnTo>
                  <a:lnTo>
                    <a:pt x="883" y="903"/>
                  </a:lnTo>
                  <a:lnTo>
                    <a:pt x="880" y="903"/>
                  </a:lnTo>
                  <a:lnTo>
                    <a:pt x="880" y="896"/>
                  </a:lnTo>
                  <a:lnTo>
                    <a:pt x="872" y="901"/>
                  </a:lnTo>
                  <a:lnTo>
                    <a:pt x="867" y="888"/>
                  </a:lnTo>
                  <a:lnTo>
                    <a:pt x="872" y="876"/>
                  </a:lnTo>
                  <a:lnTo>
                    <a:pt x="869" y="870"/>
                  </a:lnTo>
                  <a:lnTo>
                    <a:pt x="865" y="870"/>
                  </a:lnTo>
                  <a:lnTo>
                    <a:pt x="854" y="861"/>
                  </a:lnTo>
                  <a:lnTo>
                    <a:pt x="865" y="843"/>
                  </a:lnTo>
                  <a:lnTo>
                    <a:pt x="867" y="836"/>
                  </a:lnTo>
                  <a:lnTo>
                    <a:pt x="874" y="836"/>
                  </a:lnTo>
                  <a:lnTo>
                    <a:pt x="880" y="825"/>
                  </a:lnTo>
                  <a:lnTo>
                    <a:pt x="869" y="813"/>
                  </a:lnTo>
                  <a:lnTo>
                    <a:pt x="862" y="809"/>
                  </a:lnTo>
                  <a:lnTo>
                    <a:pt x="874" y="795"/>
                  </a:lnTo>
                  <a:lnTo>
                    <a:pt x="865" y="780"/>
                  </a:lnTo>
                  <a:lnTo>
                    <a:pt x="865" y="773"/>
                  </a:lnTo>
                  <a:lnTo>
                    <a:pt x="853" y="777"/>
                  </a:lnTo>
                  <a:lnTo>
                    <a:pt x="849" y="773"/>
                  </a:lnTo>
                  <a:lnTo>
                    <a:pt x="844" y="739"/>
                  </a:lnTo>
                  <a:lnTo>
                    <a:pt x="822" y="762"/>
                  </a:lnTo>
                  <a:lnTo>
                    <a:pt x="777" y="825"/>
                  </a:lnTo>
                  <a:lnTo>
                    <a:pt x="775" y="823"/>
                  </a:lnTo>
                  <a:lnTo>
                    <a:pt x="768" y="827"/>
                  </a:lnTo>
                  <a:lnTo>
                    <a:pt x="766" y="814"/>
                  </a:lnTo>
                  <a:lnTo>
                    <a:pt x="759" y="813"/>
                  </a:lnTo>
                  <a:lnTo>
                    <a:pt x="750" y="820"/>
                  </a:lnTo>
                  <a:lnTo>
                    <a:pt x="739" y="786"/>
                  </a:lnTo>
                  <a:lnTo>
                    <a:pt x="759" y="768"/>
                  </a:lnTo>
                  <a:lnTo>
                    <a:pt x="755" y="755"/>
                  </a:lnTo>
                  <a:lnTo>
                    <a:pt x="744" y="773"/>
                  </a:lnTo>
                  <a:lnTo>
                    <a:pt x="737" y="751"/>
                  </a:lnTo>
                  <a:lnTo>
                    <a:pt x="735" y="749"/>
                  </a:lnTo>
                  <a:lnTo>
                    <a:pt x="723" y="762"/>
                  </a:lnTo>
                  <a:lnTo>
                    <a:pt x="717" y="777"/>
                  </a:lnTo>
                  <a:lnTo>
                    <a:pt x="708" y="784"/>
                  </a:lnTo>
                  <a:lnTo>
                    <a:pt x="699" y="796"/>
                  </a:lnTo>
                  <a:lnTo>
                    <a:pt x="694" y="791"/>
                  </a:lnTo>
                  <a:lnTo>
                    <a:pt x="685" y="789"/>
                  </a:lnTo>
                  <a:lnTo>
                    <a:pt x="681" y="791"/>
                  </a:lnTo>
                  <a:lnTo>
                    <a:pt x="663" y="789"/>
                  </a:lnTo>
                  <a:lnTo>
                    <a:pt x="652" y="807"/>
                  </a:lnTo>
                  <a:lnTo>
                    <a:pt x="645" y="809"/>
                  </a:lnTo>
                  <a:lnTo>
                    <a:pt x="638" y="818"/>
                  </a:lnTo>
                  <a:lnTo>
                    <a:pt x="640" y="796"/>
                  </a:lnTo>
                  <a:lnTo>
                    <a:pt x="629" y="791"/>
                  </a:lnTo>
                  <a:lnTo>
                    <a:pt x="629" y="784"/>
                  </a:lnTo>
                  <a:lnTo>
                    <a:pt x="621" y="789"/>
                  </a:lnTo>
                  <a:lnTo>
                    <a:pt x="620" y="780"/>
                  </a:lnTo>
                  <a:lnTo>
                    <a:pt x="614" y="786"/>
                  </a:lnTo>
                  <a:lnTo>
                    <a:pt x="602" y="778"/>
                  </a:lnTo>
                  <a:lnTo>
                    <a:pt x="600" y="760"/>
                  </a:lnTo>
                  <a:lnTo>
                    <a:pt x="598" y="766"/>
                  </a:lnTo>
                  <a:lnTo>
                    <a:pt x="585" y="755"/>
                  </a:lnTo>
                  <a:lnTo>
                    <a:pt x="584" y="744"/>
                  </a:lnTo>
                  <a:lnTo>
                    <a:pt x="564" y="739"/>
                  </a:lnTo>
                  <a:lnTo>
                    <a:pt x="564" y="737"/>
                  </a:lnTo>
                  <a:lnTo>
                    <a:pt x="547" y="728"/>
                  </a:lnTo>
                  <a:lnTo>
                    <a:pt x="537" y="733"/>
                  </a:lnTo>
                  <a:lnTo>
                    <a:pt x="515" y="731"/>
                  </a:lnTo>
                  <a:lnTo>
                    <a:pt x="510" y="726"/>
                  </a:lnTo>
                  <a:lnTo>
                    <a:pt x="501" y="724"/>
                  </a:lnTo>
                  <a:lnTo>
                    <a:pt x="492" y="728"/>
                  </a:lnTo>
                  <a:lnTo>
                    <a:pt x="490" y="721"/>
                  </a:lnTo>
                  <a:lnTo>
                    <a:pt x="475" y="721"/>
                  </a:lnTo>
                  <a:lnTo>
                    <a:pt x="463" y="703"/>
                  </a:lnTo>
                  <a:lnTo>
                    <a:pt x="432" y="703"/>
                  </a:lnTo>
                  <a:lnTo>
                    <a:pt x="417" y="697"/>
                  </a:lnTo>
                  <a:lnTo>
                    <a:pt x="414" y="686"/>
                  </a:lnTo>
                  <a:lnTo>
                    <a:pt x="407" y="686"/>
                  </a:lnTo>
                  <a:lnTo>
                    <a:pt x="387" y="686"/>
                  </a:lnTo>
                  <a:lnTo>
                    <a:pt x="380" y="704"/>
                  </a:lnTo>
                  <a:lnTo>
                    <a:pt x="376" y="704"/>
                  </a:lnTo>
                  <a:lnTo>
                    <a:pt x="371" y="697"/>
                  </a:lnTo>
                  <a:lnTo>
                    <a:pt x="365" y="695"/>
                  </a:lnTo>
                  <a:lnTo>
                    <a:pt x="347" y="703"/>
                  </a:lnTo>
                  <a:lnTo>
                    <a:pt x="352" y="748"/>
                  </a:lnTo>
                  <a:lnTo>
                    <a:pt x="363" y="749"/>
                  </a:lnTo>
                  <a:lnTo>
                    <a:pt x="365" y="762"/>
                  </a:lnTo>
                  <a:lnTo>
                    <a:pt x="349" y="778"/>
                  </a:lnTo>
                  <a:lnTo>
                    <a:pt x="338" y="780"/>
                  </a:lnTo>
                  <a:lnTo>
                    <a:pt x="338" y="777"/>
                  </a:lnTo>
                  <a:lnTo>
                    <a:pt x="333" y="786"/>
                  </a:lnTo>
                  <a:lnTo>
                    <a:pt x="322" y="791"/>
                  </a:lnTo>
                  <a:lnTo>
                    <a:pt x="318" y="786"/>
                  </a:lnTo>
                  <a:lnTo>
                    <a:pt x="311" y="789"/>
                  </a:lnTo>
                  <a:lnTo>
                    <a:pt x="304" y="777"/>
                  </a:lnTo>
                  <a:lnTo>
                    <a:pt x="295" y="771"/>
                  </a:lnTo>
                  <a:lnTo>
                    <a:pt x="286" y="771"/>
                  </a:lnTo>
                  <a:lnTo>
                    <a:pt x="280" y="766"/>
                  </a:lnTo>
                  <a:lnTo>
                    <a:pt x="271" y="762"/>
                  </a:lnTo>
                  <a:lnTo>
                    <a:pt x="241" y="768"/>
                  </a:lnTo>
                  <a:lnTo>
                    <a:pt x="239" y="762"/>
                  </a:lnTo>
                  <a:lnTo>
                    <a:pt x="224" y="768"/>
                  </a:lnTo>
                  <a:lnTo>
                    <a:pt x="219" y="784"/>
                  </a:lnTo>
                  <a:lnTo>
                    <a:pt x="212" y="789"/>
                  </a:lnTo>
                  <a:lnTo>
                    <a:pt x="215" y="802"/>
                  </a:lnTo>
                  <a:lnTo>
                    <a:pt x="204" y="802"/>
                  </a:lnTo>
                  <a:lnTo>
                    <a:pt x="203" y="796"/>
                  </a:lnTo>
                  <a:lnTo>
                    <a:pt x="192" y="795"/>
                  </a:lnTo>
                  <a:lnTo>
                    <a:pt x="181" y="800"/>
                  </a:lnTo>
                  <a:lnTo>
                    <a:pt x="177" y="809"/>
                  </a:lnTo>
                  <a:lnTo>
                    <a:pt x="177" y="807"/>
                  </a:lnTo>
                  <a:lnTo>
                    <a:pt x="170" y="809"/>
                  </a:lnTo>
                  <a:lnTo>
                    <a:pt x="170" y="818"/>
                  </a:lnTo>
                  <a:lnTo>
                    <a:pt x="165" y="814"/>
                  </a:lnTo>
                  <a:lnTo>
                    <a:pt x="167" y="823"/>
                  </a:lnTo>
                  <a:lnTo>
                    <a:pt x="163" y="823"/>
                  </a:lnTo>
                  <a:lnTo>
                    <a:pt x="163" y="832"/>
                  </a:lnTo>
                  <a:lnTo>
                    <a:pt x="156" y="838"/>
                  </a:lnTo>
                  <a:lnTo>
                    <a:pt x="158" y="847"/>
                  </a:lnTo>
                  <a:lnTo>
                    <a:pt x="150" y="851"/>
                  </a:lnTo>
                  <a:lnTo>
                    <a:pt x="150" y="856"/>
                  </a:lnTo>
                  <a:lnTo>
                    <a:pt x="154" y="865"/>
                  </a:lnTo>
                  <a:lnTo>
                    <a:pt x="148" y="876"/>
                  </a:lnTo>
                  <a:lnTo>
                    <a:pt x="139" y="883"/>
                  </a:lnTo>
                  <a:lnTo>
                    <a:pt x="139" y="901"/>
                  </a:lnTo>
                  <a:lnTo>
                    <a:pt x="134" y="903"/>
                  </a:lnTo>
                  <a:lnTo>
                    <a:pt x="116" y="888"/>
                  </a:lnTo>
                  <a:lnTo>
                    <a:pt x="105" y="842"/>
                  </a:lnTo>
                  <a:lnTo>
                    <a:pt x="94" y="856"/>
                  </a:lnTo>
                  <a:lnTo>
                    <a:pt x="82" y="860"/>
                  </a:lnTo>
                  <a:lnTo>
                    <a:pt x="71" y="786"/>
                  </a:lnTo>
                  <a:lnTo>
                    <a:pt x="64" y="789"/>
                  </a:lnTo>
                  <a:lnTo>
                    <a:pt x="64" y="780"/>
                  </a:lnTo>
                  <a:lnTo>
                    <a:pt x="58" y="789"/>
                  </a:lnTo>
                  <a:lnTo>
                    <a:pt x="33" y="739"/>
                  </a:lnTo>
                  <a:lnTo>
                    <a:pt x="17" y="773"/>
                  </a:lnTo>
                  <a:lnTo>
                    <a:pt x="4" y="766"/>
                  </a:lnTo>
                  <a:lnTo>
                    <a:pt x="4" y="733"/>
                  </a:lnTo>
                  <a:lnTo>
                    <a:pt x="20" y="739"/>
                  </a:lnTo>
                  <a:lnTo>
                    <a:pt x="28" y="661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25C7ED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5" name="Freeform 76"/>
            <p:cNvSpPr>
              <a:spLocks noChangeAspect="1"/>
            </p:cNvSpPr>
            <p:nvPr/>
          </p:nvSpPr>
          <p:spPr bwMode="auto">
            <a:xfrm>
              <a:off x="5710400" y="1222964"/>
              <a:ext cx="1599000" cy="1336790"/>
            </a:xfrm>
            <a:custGeom>
              <a:avLst/>
              <a:gdLst>
                <a:gd name="T0" fmla="*/ 2147483647 w 1924"/>
                <a:gd name="T1" fmla="*/ 2147483647 h 1910"/>
                <a:gd name="T2" fmla="*/ 2147483647 w 1924"/>
                <a:gd name="T3" fmla="*/ 2147483647 h 1910"/>
                <a:gd name="T4" fmla="*/ 2147483647 w 1924"/>
                <a:gd name="T5" fmla="*/ 2147483647 h 1910"/>
                <a:gd name="T6" fmla="*/ 2147483647 w 1924"/>
                <a:gd name="T7" fmla="*/ 2147483647 h 1910"/>
                <a:gd name="T8" fmla="*/ 2147483647 w 1924"/>
                <a:gd name="T9" fmla="*/ 2147483647 h 1910"/>
                <a:gd name="T10" fmla="*/ 2147483647 w 1924"/>
                <a:gd name="T11" fmla="*/ 2147483647 h 1910"/>
                <a:gd name="T12" fmla="*/ 2147483647 w 1924"/>
                <a:gd name="T13" fmla="*/ 2147483647 h 1910"/>
                <a:gd name="T14" fmla="*/ 2147483647 w 1924"/>
                <a:gd name="T15" fmla="*/ 2147483647 h 1910"/>
                <a:gd name="T16" fmla="*/ 2147483647 w 1924"/>
                <a:gd name="T17" fmla="*/ 2147483647 h 1910"/>
                <a:gd name="T18" fmla="*/ 2147483647 w 1924"/>
                <a:gd name="T19" fmla="*/ 2147483647 h 1910"/>
                <a:gd name="T20" fmla="*/ 2147483647 w 1924"/>
                <a:gd name="T21" fmla="*/ 2147483647 h 1910"/>
                <a:gd name="T22" fmla="*/ 2147483647 w 1924"/>
                <a:gd name="T23" fmla="*/ 2147483647 h 1910"/>
                <a:gd name="T24" fmla="*/ 2147483647 w 1924"/>
                <a:gd name="T25" fmla="*/ 2147483647 h 1910"/>
                <a:gd name="T26" fmla="*/ 2147483647 w 1924"/>
                <a:gd name="T27" fmla="*/ 2147483647 h 1910"/>
                <a:gd name="T28" fmla="*/ 2147483647 w 1924"/>
                <a:gd name="T29" fmla="*/ 2147483647 h 1910"/>
                <a:gd name="T30" fmla="*/ 2147483647 w 1924"/>
                <a:gd name="T31" fmla="*/ 2147483647 h 1910"/>
                <a:gd name="T32" fmla="*/ 2147483647 w 1924"/>
                <a:gd name="T33" fmla="*/ 2147483647 h 1910"/>
                <a:gd name="T34" fmla="*/ 2147483647 w 1924"/>
                <a:gd name="T35" fmla="*/ 2147483647 h 1910"/>
                <a:gd name="T36" fmla="*/ 2147483647 w 1924"/>
                <a:gd name="T37" fmla="*/ 2147483647 h 1910"/>
                <a:gd name="T38" fmla="*/ 2147483647 w 1924"/>
                <a:gd name="T39" fmla="*/ 2147483647 h 1910"/>
                <a:gd name="T40" fmla="*/ 2147483647 w 1924"/>
                <a:gd name="T41" fmla="*/ 2147483647 h 1910"/>
                <a:gd name="T42" fmla="*/ 2147483647 w 1924"/>
                <a:gd name="T43" fmla="*/ 2147483647 h 1910"/>
                <a:gd name="T44" fmla="*/ 2147483647 w 1924"/>
                <a:gd name="T45" fmla="*/ 2147483647 h 1910"/>
                <a:gd name="T46" fmla="*/ 2147483647 w 1924"/>
                <a:gd name="T47" fmla="*/ 2147483647 h 1910"/>
                <a:gd name="T48" fmla="*/ 2147483647 w 1924"/>
                <a:gd name="T49" fmla="*/ 2147483647 h 1910"/>
                <a:gd name="T50" fmla="*/ 2147483647 w 1924"/>
                <a:gd name="T51" fmla="*/ 2147483647 h 1910"/>
                <a:gd name="T52" fmla="*/ 2147483647 w 1924"/>
                <a:gd name="T53" fmla="*/ 2147483647 h 1910"/>
                <a:gd name="T54" fmla="*/ 2147483647 w 1924"/>
                <a:gd name="T55" fmla="*/ 2147483647 h 1910"/>
                <a:gd name="T56" fmla="*/ 2147483647 w 1924"/>
                <a:gd name="T57" fmla="*/ 2147483647 h 1910"/>
                <a:gd name="T58" fmla="*/ 2147483647 w 1924"/>
                <a:gd name="T59" fmla="*/ 2147483647 h 1910"/>
                <a:gd name="T60" fmla="*/ 2147483647 w 1924"/>
                <a:gd name="T61" fmla="*/ 2147483647 h 1910"/>
                <a:gd name="T62" fmla="*/ 2147483647 w 1924"/>
                <a:gd name="T63" fmla="*/ 2147483647 h 1910"/>
                <a:gd name="T64" fmla="*/ 2147483647 w 1924"/>
                <a:gd name="T65" fmla="*/ 2147483647 h 1910"/>
                <a:gd name="T66" fmla="*/ 2147483647 w 1924"/>
                <a:gd name="T67" fmla="*/ 2147483647 h 1910"/>
                <a:gd name="T68" fmla="*/ 2147483647 w 1924"/>
                <a:gd name="T69" fmla="*/ 2147483647 h 1910"/>
                <a:gd name="T70" fmla="*/ 2147483647 w 1924"/>
                <a:gd name="T71" fmla="*/ 2147483647 h 1910"/>
                <a:gd name="T72" fmla="*/ 2147483647 w 1924"/>
                <a:gd name="T73" fmla="*/ 2147483647 h 1910"/>
                <a:gd name="T74" fmla="*/ 2147483647 w 1924"/>
                <a:gd name="T75" fmla="*/ 2147483647 h 1910"/>
                <a:gd name="T76" fmla="*/ 2147483647 w 1924"/>
                <a:gd name="T77" fmla="*/ 2147483647 h 1910"/>
                <a:gd name="T78" fmla="*/ 2147483647 w 1924"/>
                <a:gd name="T79" fmla="*/ 2147483647 h 1910"/>
                <a:gd name="T80" fmla="*/ 2147483647 w 1924"/>
                <a:gd name="T81" fmla="*/ 2147483647 h 1910"/>
                <a:gd name="T82" fmla="*/ 2147483647 w 1924"/>
                <a:gd name="T83" fmla="*/ 2147483647 h 1910"/>
                <a:gd name="T84" fmla="*/ 2147483647 w 1924"/>
                <a:gd name="T85" fmla="*/ 2147483647 h 1910"/>
                <a:gd name="T86" fmla="*/ 2147483647 w 1924"/>
                <a:gd name="T87" fmla="*/ 2147483647 h 1910"/>
                <a:gd name="T88" fmla="*/ 2147483647 w 1924"/>
                <a:gd name="T89" fmla="*/ 2147483647 h 1910"/>
                <a:gd name="T90" fmla="*/ 2147483647 w 1924"/>
                <a:gd name="T91" fmla="*/ 2147483647 h 1910"/>
                <a:gd name="T92" fmla="*/ 2147483647 w 1924"/>
                <a:gd name="T93" fmla="*/ 2147483647 h 1910"/>
                <a:gd name="T94" fmla="*/ 2147483647 w 1924"/>
                <a:gd name="T95" fmla="*/ 2147483647 h 1910"/>
                <a:gd name="T96" fmla="*/ 2147483647 w 1924"/>
                <a:gd name="T97" fmla="*/ 2147483647 h 1910"/>
                <a:gd name="T98" fmla="*/ 2147483647 w 1924"/>
                <a:gd name="T99" fmla="*/ 2147483647 h 1910"/>
                <a:gd name="T100" fmla="*/ 2147483647 w 1924"/>
                <a:gd name="T101" fmla="*/ 2147483647 h 1910"/>
                <a:gd name="T102" fmla="*/ 2147483647 w 1924"/>
                <a:gd name="T103" fmla="*/ 2147483647 h 1910"/>
                <a:gd name="T104" fmla="*/ 2147483647 w 1924"/>
                <a:gd name="T105" fmla="*/ 2147483647 h 1910"/>
                <a:gd name="T106" fmla="*/ 2147483647 w 1924"/>
                <a:gd name="T107" fmla="*/ 2147483647 h 1910"/>
                <a:gd name="T108" fmla="*/ 2147483647 w 1924"/>
                <a:gd name="T109" fmla="*/ 2147483647 h 1910"/>
                <a:gd name="T110" fmla="*/ 2147483647 w 1924"/>
                <a:gd name="T111" fmla="*/ 2147483647 h 1910"/>
                <a:gd name="T112" fmla="*/ 2147483647 w 1924"/>
                <a:gd name="T113" fmla="*/ 1742297873 h 1910"/>
                <a:gd name="T114" fmla="*/ 2147483647 w 1924"/>
                <a:gd name="T115" fmla="*/ 2090757113 h 1910"/>
                <a:gd name="T116" fmla="*/ 2147483647 w 1924"/>
                <a:gd name="T117" fmla="*/ 2147483647 h 1910"/>
                <a:gd name="T118" fmla="*/ 2147483647 w 1924"/>
                <a:gd name="T119" fmla="*/ 2147483647 h 19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24"/>
                <a:gd name="T181" fmla="*/ 0 h 1910"/>
                <a:gd name="T182" fmla="*/ 1924 w 1924"/>
                <a:gd name="T183" fmla="*/ 1910 h 19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24" h="1910">
                  <a:moveTo>
                    <a:pt x="0" y="222"/>
                  </a:moveTo>
                  <a:lnTo>
                    <a:pt x="67" y="245"/>
                  </a:lnTo>
                  <a:lnTo>
                    <a:pt x="70" y="261"/>
                  </a:lnTo>
                  <a:lnTo>
                    <a:pt x="83" y="267"/>
                  </a:lnTo>
                  <a:lnTo>
                    <a:pt x="104" y="258"/>
                  </a:lnTo>
                  <a:lnTo>
                    <a:pt x="128" y="220"/>
                  </a:lnTo>
                  <a:lnTo>
                    <a:pt x="179" y="263"/>
                  </a:lnTo>
                  <a:lnTo>
                    <a:pt x="206" y="258"/>
                  </a:lnTo>
                  <a:lnTo>
                    <a:pt x="206" y="279"/>
                  </a:lnTo>
                  <a:lnTo>
                    <a:pt x="191" y="287"/>
                  </a:lnTo>
                  <a:lnTo>
                    <a:pt x="247" y="438"/>
                  </a:lnTo>
                  <a:lnTo>
                    <a:pt x="296" y="449"/>
                  </a:lnTo>
                  <a:lnTo>
                    <a:pt x="339" y="431"/>
                  </a:lnTo>
                  <a:lnTo>
                    <a:pt x="350" y="413"/>
                  </a:lnTo>
                  <a:lnTo>
                    <a:pt x="408" y="415"/>
                  </a:lnTo>
                  <a:lnTo>
                    <a:pt x="438" y="426"/>
                  </a:lnTo>
                  <a:lnTo>
                    <a:pt x="444" y="408"/>
                  </a:lnTo>
                  <a:lnTo>
                    <a:pt x="480" y="408"/>
                  </a:lnTo>
                  <a:lnTo>
                    <a:pt x="498" y="391"/>
                  </a:lnTo>
                  <a:lnTo>
                    <a:pt x="522" y="357"/>
                  </a:lnTo>
                  <a:lnTo>
                    <a:pt x="520" y="343"/>
                  </a:lnTo>
                  <a:lnTo>
                    <a:pt x="552" y="343"/>
                  </a:lnTo>
                  <a:lnTo>
                    <a:pt x="630" y="415"/>
                  </a:lnTo>
                  <a:lnTo>
                    <a:pt x="637" y="428"/>
                  </a:lnTo>
                  <a:lnTo>
                    <a:pt x="664" y="444"/>
                  </a:lnTo>
                  <a:lnTo>
                    <a:pt x="668" y="460"/>
                  </a:lnTo>
                  <a:lnTo>
                    <a:pt x="659" y="478"/>
                  </a:lnTo>
                  <a:lnTo>
                    <a:pt x="655" y="474"/>
                  </a:lnTo>
                  <a:lnTo>
                    <a:pt x="641" y="503"/>
                  </a:lnTo>
                  <a:lnTo>
                    <a:pt x="630" y="509"/>
                  </a:lnTo>
                  <a:lnTo>
                    <a:pt x="641" y="514"/>
                  </a:lnTo>
                  <a:lnTo>
                    <a:pt x="637" y="520"/>
                  </a:lnTo>
                  <a:lnTo>
                    <a:pt x="644" y="541"/>
                  </a:lnTo>
                  <a:lnTo>
                    <a:pt x="610" y="574"/>
                  </a:lnTo>
                  <a:lnTo>
                    <a:pt x="612" y="588"/>
                  </a:lnTo>
                  <a:lnTo>
                    <a:pt x="599" y="608"/>
                  </a:lnTo>
                  <a:lnTo>
                    <a:pt x="603" y="619"/>
                  </a:lnTo>
                  <a:lnTo>
                    <a:pt x="588" y="632"/>
                  </a:lnTo>
                  <a:lnTo>
                    <a:pt x="596" y="635"/>
                  </a:lnTo>
                  <a:lnTo>
                    <a:pt x="581" y="641"/>
                  </a:lnTo>
                  <a:lnTo>
                    <a:pt x="581" y="671"/>
                  </a:lnTo>
                  <a:lnTo>
                    <a:pt x="572" y="673"/>
                  </a:lnTo>
                  <a:lnTo>
                    <a:pt x="583" y="687"/>
                  </a:lnTo>
                  <a:lnTo>
                    <a:pt x="579" y="702"/>
                  </a:lnTo>
                  <a:lnTo>
                    <a:pt x="583" y="707"/>
                  </a:lnTo>
                  <a:lnTo>
                    <a:pt x="583" y="734"/>
                  </a:lnTo>
                  <a:lnTo>
                    <a:pt x="572" y="734"/>
                  </a:lnTo>
                  <a:lnTo>
                    <a:pt x="590" y="772"/>
                  </a:lnTo>
                  <a:lnTo>
                    <a:pt x="583" y="839"/>
                  </a:lnTo>
                  <a:lnTo>
                    <a:pt x="550" y="834"/>
                  </a:lnTo>
                  <a:lnTo>
                    <a:pt x="514" y="967"/>
                  </a:lnTo>
                  <a:lnTo>
                    <a:pt x="520" y="1052"/>
                  </a:lnTo>
                  <a:lnTo>
                    <a:pt x="476" y="975"/>
                  </a:lnTo>
                  <a:lnTo>
                    <a:pt x="390" y="1090"/>
                  </a:lnTo>
                  <a:lnTo>
                    <a:pt x="354" y="1108"/>
                  </a:lnTo>
                  <a:lnTo>
                    <a:pt x="336" y="1144"/>
                  </a:lnTo>
                  <a:lnTo>
                    <a:pt x="269" y="1198"/>
                  </a:lnTo>
                  <a:lnTo>
                    <a:pt x="247" y="1245"/>
                  </a:lnTo>
                  <a:lnTo>
                    <a:pt x="269" y="1278"/>
                  </a:lnTo>
                  <a:lnTo>
                    <a:pt x="312" y="1301"/>
                  </a:lnTo>
                  <a:lnTo>
                    <a:pt x="305" y="1314"/>
                  </a:lnTo>
                  <a:lnTo>
                    <a:pt x="314" y="1325"/>
                  </a:lnTo>
                  <a:lnTo>
                    <a:pt x="327" y="1321"/>
                  </a:lnTo>
                  <a:lnTo>
                    <a:pt x="323" y="1343"/>
                  </a:lnTo>
                  <a:lnTo>
                    <a:pt x="346" y="1364"/>
                  </a:lnTo>
                  <a:lnTo>
                    <a:pt x="366" y="1354"/>
                  </a:lnTo>
                  <a:lnTo>
                    <a:pt x="366" y="1337"/>
                  </a:lnTo>
                  <a:lnTo>
                    <a:pt x="390" y="1327"/>
                  </a:lnTo>
                  <a:lnTo>
                    <a:pt x="381" y="1303"/>
                  </a:lnTo>
                  <a:lnTo>
                    <a:pt x="406" y="1312"/>
                  </a:lnTo>
                  <a:lnTo>
                    <a:pt x="408" y="1336"/>
                  </a:lnTo>
                  <a:lnTo>
                    <a:pt x="426" y="1330"/>
                  </a:lnTo>
                  <a:lnTo>
                    <a:pt x="429" y="1350"/>
                  </a:lnTo>
                  <a:lnTo>
                    <a:pt x="381" y="1374"/>
                  </a:lnTo>
                  <a:lnTo>
                    <a:pt x="377" y="1384"/>
                  </a:lnTo>
                  <a:lnTo>
                    <a:pt x="352" y="1384"/>
                  </a:lnTo>
                  <a:lnTo>
                    <a:pt x="346" y="1420"/>
                  </a:lnTo>
                  <a:lnTo>
                    <a:pt x="375" y="1460"/>
                  </a:lnTo>
                  <a:lnTo>
                    <a:pt x="381" y="1455"/>
                  </a:lnTo>
                  <a:lnTo>
                    <a:pt x="401" y="1460"/>
                  </a:lnTo>
                  <a:lnTo>
                    <a:pt x="420" y="1453"/>
                  </a:lnTo>
                  <a:lnTo>
                    <a:pt x="429" y="1455"/>
                  </a:lnTo>
                  <a:lnTo>
                    <a:pt x="458" y="1444"/>
                  </a:lnTo>
                  <a:lnTo>
                    <a:pt x="466" y="1437"/>
                  </a:lnTo>
                  <a:lnTo>
                    <a:pt x="475" y="1437"/>
                  </a:lnTo>
                  <a:lnTo>
                    <a:pt x="476" y="1444"/>
                  </a:lnTo>
                  <a:lnTo>
                    <a:pt x="484" y="1440"/>
                  </a:lnTo>
                  <a:lnTo>
                    <a:pt x="487" y="1464"/>
                  </a:lnTo>
                  <a:lnTo>
                    <a:pt x="491" y="1464"/>
                  </a:lnTo>
                  <a:lnTo>
                    <a:pt x="494" y="1482"/>
                  </a:lnTo>
                  <a:lnTo>
                    <a:pt x="498" y="1489"/>
                  </a:lnTo>
                  <a:lnTo>
                    <a:pt x="494" y="1494"/>
                  </a:lnTo>
                  <a:lnTo>
                    <a:pt x="496" y="1518"/>
                  </a:lnTo>
                  <a:lnTo>
                    <a:pt x="505" y="1518"/>
                  </a:lnTo>
                  <a:lnTo>
                    <a:pt x="503" y="1547"/>
                  </a:lnTo>
                  <a:lnTo>
                    <a:pt x="511" y="1549"/>
                  </a:lnTo>
                  <a:lnTo>
                    <a:pt x="507" y="1554"/>
                  </a:lnTo>
                  <a:lnTo>
                    <a:pt x="520" y="1559"/>
                  </a:lnTo>
                  <a:lnTo>
                    <a:pt x="525" y="1572"/>
                  </a:lnTo>
                  <a:lnTo>
                    <a:pt x="534" y="1570"/>
                  </a:lnTo>
                  <a:lnTo>
                    <a:pt x="543" y="1587"/>
                  </a:lnTo>
                  <a:lnTo>
                    <a:pt x="552" y="1587"/>
                  </a:lnTo>
                  <a:lnTo>
                    <a:pt x="561" y="1605"/>
                  </a:lnTo>
                  <a:lnTo>
                    <a:pt x="572" y="1601"/>
                  </a:lnTo>
                  <a:lnTo>
                    <a:pt x="583" y="1610"/>
                  </a:lnTo>
                  <a:lnTo>
                    <a:pt x="588" y="1599"/>
                  </a:lnTo>
                  <a:lnTo>
                    <a:pt x="596" y="1605"/>
                  </a:lnTo>
                  <a:lnTo>
                    <a:pt x="619" y="1590"/>
                  </a:lnTo>
                  <a:lnTo>
                    <a:pt x="624" y="1599"/>
                  </a:lnTo>
                  <a:lnTo>
                    <a:pt x="628" y="1596"/>
                  </a:lnTo>
                  <a:lnTo>
                    <a:pt x="630" y="1578"/>
                  </a:lnTo>
                  <a:lnTo>
                    <a:pt x="637" y="1583"/>
                  </a:lnTo>
                  <a:lnTo>
                    <a:pt x="650" y="1583"/>
                  </a:lnTo>
                  <a:lnTo>
                    <a:pt x="661" y="1605"/>
                  </a:lnTo>
                  <a:lnTo>
                    <a:pt x="682" y="1596"/>
                  </a:lnTo>
                  <a:lnTo>
                    <a:pt x="689" y="1599"/>
                  </a:lnTo>
                  <a:lnTo>
                    <a:pt x="689" y="1590"/>
                  </a:lnTo>
                  <a:lnTo>
                    <a:pt x="697" y="1596"/>
                  </a:lnTo>
                  <a:lnTo>
                    <a:pt x="711" y="1583"/>
                  </a:lnTo>
                  <a:lnTo>
                    <a:pt x="713" y="1587"/>
                  </a:lnTo>
                  <a:lnTo>
                    <a:pt x="717" y="1578"/>
                  </a:lnTo>
                  <a:lnTo>
                    <a:pt x="729" y="1567"/>
                  </a:lnTo>
                  <a:lnTo>
                    <a:pt x="742" y="1567"/>
                  </a:lnTo>
                  <a:lnTo>
                    <a:pt x="747" y="1599"/>
                  </a:lnTo>
                  <a:lnTo>
                    <a:pt x="765" y="1619"/>
                  </a:lnTo>
                  <a:lnTo>
                    <a:pt x="809" y="1633"/>
                  </a:lnTo>
                  <a:lnTo>
                    <a:pt x="839" y="1628"/>
                  </a:lnTo>
                  <a:lnTo>
                    <a:pt x="850" y="1610"/>
                  </a:lnTo>
                  <a:lnTo>
                    <a:pt x="886" y="1606"/>
                  </a:lnTo>
                  <a:lnTo>
                    <a:pt x="904" y="1623"/>
                  </a:lnTo>
                  <a:lnTo>
                    <a:pt x="928" y="1617"/>
                  </a:lnTo>
                  <a:lnTo>
                    <a:pt x="931" y="1630"/>
                  </a:lnTo>
                  <a:lnTo>
                    <a:pt x="953" y="1662"/>
                  </a:lnTo>
                  <a:lnTo>
                    <a:pt x="948" y="1675"/>
                  </a:lnTo>
                  <a:lnTo>
                    <a:pt x="948" y="1693"/>
                  </a:lnTo>
                  <a:lnTo>
                    <a:pt x="957" y="1711"/>
                  </a:lnTo>
                  <a:lnTo>
                    <a:pt x="955" y="1724"/>
                  </a:lnTo>
                  <a:lnTo>
                    <a:pt x="958" y="1738"/>
                  </a:lnTo>
                  <a:lnTo>
                    <a:pt x="973" y="1718"/>
                  </a:lnTo>
                  <a:lnTo>
                    <a:pt x="987" y="1724"/>
                  </a:lnTo>
                  <a:lnTo>
                    <a:pt x="987" y="1718"/>
                  </a:lnTo>
                  <a:lnTo>
                    <a:pt x="1014" y="1717"/>
                  </a:lnTo>
                  <a:lnTo>
                    <a:pt x="1032" y="1729"/>
                  </a:lnTo>
                  <a:lnTo>
                    <a:pt x="1020" y="1740"/>
                  </a:lnTo>
                  <a:lnTo>
                    <a:pt x="1027" y="1765"/>
                  </a:lnTo>
                  <a:lnTo>
                    <a:pt x="1047" y="1785"/>
                  </a:lnTo>
                  <a:lnTo>
                    <a:pt x="1045" y="1794"/>
                  </a:lnTo>
                  <a:lnTo>
                    <a:pt x="1056" y="1809"/>
                  </a:lnTo>
                  <a:lnTo>
                    <a:pt x="1063" y="1803"/>
                  </a:lnTo>
                  <a:lnTo>
                    <a:pt x="1070" y="1823"/>
                  </a:lnTo>
                  <a:lnTo>
                    <a:pt x="1094" y="1823"/>
                  </a:lnTo>
                  <a:lnTo>
                    <a:pt x="1117" y="1805"/>
                  </a:lnTo>
                  <a:lnTo>
                    <a:pt x="1114" y="1800"/>
                  </a:lnTo>
                  <a:lnTo>
                    <a:pt x="1116" y="1787"/>
                  </a:lnTo>
                  <a:lnTo>
                    <a:pt x="1110" y="1782"/>
                  </a:lnTo>
                  <a:lnTo>
                    <a:pt x="1114" y="1776"/>
                  </a:lnTo>
                  <a:lnTo>
                    <a:pt x="1106" y="1763"/>
                  </a:lnTo>
                  <a:lnTo>
                    <a:pt x="1106" y="1756"/>
                  </a:lnTo>
                  <a:lnTo>
                    <a:pt x="1119" y="1758"/>
                  </a:lnTo>
                  <a:lnTo>
                    <a:pt x="1125" y="1740"/>
                  </a:lnTo>
                  <a:lnTo>
                    <a:pt x="1146" y="1717"/>
                  </a:lnTo>
                  <a:lnTo>
                    <a:pt x="1155" y="1727"/>
                  </a:lnTo>
                  <a:lnTo>
                    <a:pt x="1162" y="1782"/>
                  </a:lnTo>
                  <a:lnTo>
                    <a:pt x="1170" y="1794"/>
                  </a:lnTo>
                  <a:lnTo>
                    <a:pt x="1193" y="1827"/>
                  </a:lnTo>
                  <a:lnTo>
                    <a:pt x="1199" y="1839"/>
                  </a:lnTo>
                  <a:lnTo>
                    <a:pt x="1202" y="1839"/>
                  </a:lnTo>
                  <a:lnTo>
                    <a:pt x="1208" y="1852"/>
                  </a:lnTo>
                  <a:lnTo>
                    <a:pt x="1217" y="1863"/>
                  </a:lnTo>
                  <a:lnTo>
                    <a:pt x="1217" y="1874"/>
                  </a:lnTo>
                  <a:lnTo>
                    <a:pt x="1226" y="1881"/>
                  </a:lnTo>
                  <a:lnTo>
                    <a:pt x="1238" y="1908"/>
                  </a:lnTo>
                  <a:lnTo>
                    <a:pt x="1256" y="1910"/>
                  </a:lnTo>
                  <a:lnTo>
                    <a:pt x="1285" y="1897"/>
                  </a:lnTo>
                  <a:lnTo>
                    <a:pt x="1291" y="1884"/>
                  </a:lnTo>
                  <a:lnTo>
                    <a:pt x="1285" y="1875"/>
                  </a:lnTo>
                  <a:lnTo>
                    <a:pt x="1283" y="1846"/>
                  </a:lnTo>
                  <a:lnTo>
                    <a:pt x="1301" y="1845"/>
                  </a:lnTo>
                  <a:lnTo>
                    <a:pt x="1318" y="1827"/>
                  </a:lnTo>
                  <a:lnTo>
                    <a:pt x="1356" y="1816"/>
                  </a:lnTo>
                  <a:lnTo>
                    <a:pt x="1359" y="1805"/>
                  </a:lnTo>
                  <a:lnTo>
                    <a:pt x="1366" y="1792"/>
                  </a:lnTo>
                  <a:lnTo>
                    <a:pt x="1386" y="1789"/>
                  </a:lnTo>
                  <a:lnTo>
                    <a:pt x="1394" y="1814"/>
                  </a:lnTo>
                  <a:lnTo>
                    <a:pt x="1406" y="1821"/>
                  </a:lnTo>
                  <a:lnTo>
                    <a:pt x="1421" y="1792"/>
                  </a:lnTo>
                  <a:lnTo>
                    <a:pt x="1428" y="1792"/>
                  </a:lnTo>
                  <a:lnTo>
                    <a:pt x="1435" y="1769"/>
                  </a:lnTo>
                  <a:lnTo>
                    <a:pt x="1439" y="1776"/>
                  </a:lnTo>
                  <a:lnTo>
                    <a:pt x="1439" y="1787"/>
                  </a:lnTo>
                  <a:lnTo>
                    <a:pt x="1444" y="1792"/>
                  </a:lnTo>
                  <a:lnTo>
                    <a:pt x="1455" y="1828"/>
                  </a:lnTo>
                  <a:lnTo>
                    <a:pt x="1455" y="1839"/>
                  </a:lnTo>
                  <a:lnTo>
                    <a:pt x="1460" y="1846"/>
                  </a:lnTo>
                  <a:lnTo>
                    <a:pt x="1489" y="1850"/>
                  </a:lnTo>
                  <a:lnTo>
                    <a:pt x="1496" y="1857"/>
                  </a:lnTo>
                  <a:lnTo>
                    <a:pt x="1515" y="1865"/>
                  </a:lnTo>
                  <a:lnTo>
                    <a:pt x="1522" y="1881"/>
                  </a:lnTo>
                  <a:lnTo>
                    <a:pt x="1531" y="1884"/>
                  </a:lnTo>
                  <a:lnTo>
                    <a:pt x="1545" y="1865"/>
                  </a:lnTo>
                  <a:lnTo>
                    <a:pt x="1552" y="1865"/>
                  </a:lnTo>
                  <a:lnTo>
                    <a:pt x="1567" y="1875"/>
                  </a:lnTo>
                  <a:lnTo>
                    <a:pt x="1574" y="1875"/>
                  </a:lnTo>
                  <a:lnTo>
                    <a:pt x="1589" y="1863"/>
                  </a:lnTo>
                  <a:lnTo>
                    <a:pt x="1578" y="1856"/>
                  </a:lnTo>
                  <a:lnTo>
                    <a:pt x="1572" y="1852"/>
                  </a:lnTo>
                  <a:lnTo>
                    <a:pt x="1569" y="1845"/>
                  </a:lnTo>
                  <a:lnTo>
                    <a:pt x="1574" y="1837"/>
                  </a:lnTo>
                  <a:lnTo>
                    <a:pt x="1569" y="1832"/>
                  </a:lnTo>
                  <a:lnTo>
                    <a:pt x="1572" y="1827"/>
                  </a:lnTo>
                  <a:lnTo>
                    <a:pt x="1567" y="1810"/>
                  </a:lnTo>
                  <a:lnTo>
                    <a:pt x="1567" y="1805"/>
                  </a:lnTo>
                  <a:lnTo>
                    <a:pt x="1565" y="1798"/>
                  </a:lnTo>
                  <a:lnTo>
                    <a:pt x="1565" y="1780"/>
                  </a:lnTo>
                  <a:lnTo>
                    <a:pt x="1567" y="1765"/>
                  </a:lnTo>
                  <a:lnTo>
                    <a:pt x="1561" y="1762"/>
                  </a:lnTo>
                  <a:lnTo>
                    <a:pt x="1565" y="1747"/>
                  </a:lnTo>
                  <a:lnTo>
                    <a:pt x="1569" y="1742"/>
                  </a:lnTo>
                  <a:lnTo>
                    <a:pt x="1567" y="1735"/>
                  </a:lnTo>
                  <a:lnTo>
                    <a:pt x="1543" y="1670"/>
                  </a:lnTo>
                  <a:lnTo>
                    <a:pt x="1522" y="1612"/>
                  </a:lnTo>
                  <a:lnTo>
                    <a:pt x="1515" y="1605"/>
                  </a:lnTo>
                  <a:lnTo>
                    <a:pt x="1504" y="1596"/>
                  </a:lnTo>
                  <a:lnTo>
                    <a:pt x="1504" y="1590"/>
                  </a:lnTo>
                  <a:lnTo>
                    <a:pt x="1496" y="1588"/>
                  </a:lnTo>
                  <a:lnTo>
                    <a:pt x="1496" y="1583"/>
                  </a:lnTo>
                  <a:lnTo>
                    <a:pt x="1507" y="1578"/>
                  </a:lnTo>
                  <a:lnTo>
                    <a:pt x="1513" y="1572"/>
                  </a:lnTo>
                  <a:lnTo>
                    <a:pt x="1513" y="1567"/>
                  </a:lnTo>
                  <a:lnTo>
                    <a:pt x="1520" y="1563"/>
                  </a:lnTo>
                  <a:lnTo>
                    <a:pt x="1529" y="1565"/>
                  </a:lnTo>
                  <a:lnTo>
                    <a:pt x="1542" y="1559"/>
                  </a:lnTo>
                  <a:lnTo>
                    <a:pt x="1545" y="1547"/>
                  </a:lnTo>
                  <a:lnTo>
                    <a:pt x="1552" y="1547"/>
                  </a:lnTo>
                  <a:lnTo>
                    <a:pt x="1565" y="1549"/>
                  </a:lnTo>
                  <a:lnTo>
                    <a:pt x="1567" y="1543"/>
                  </a:lnTo>
                  <a:lnTo>
                    <a:pt x="1565" y="1541"/>
                  </a:lnTo>
                  <a:lnTo>
                    <a:pt x="1572" y="1536"/>
                  </a:lnTo>
                  <a:lnTo>
                    <a:pt x="1576" y="1525"/>
                  </a:lnTo>
                  <a:lnTo>
                    <a:pt x="1581" y="1523"/>
                  </a:lnTo>
                  <a:lnTo>
                    <a:pt x="1590" y="1511"/>
                  </a:lnTo>
                  <a:lnTo>
                    <a:pt x="1589" y="1505"/>
                  </a:lnTo>
                  <a:lnTo>
                    <a:pt x="1583" y="1502"/>
                  </a:lnTo>
                  <a:lnTo>
                    <a:pt x="1585" y="1489"/>
                  </a:lnTo>
                  <a:lnTo>
                    <a:pt x="1589" y="1487"/>
                  </a:lnTo>
                  <a:lnTo>
                    <a:pt x="1598" y="1489"/>
                  </a:lnTo>
                  <a:lnTo>
                    <a:pt x="1599" y="1478"/>
                  </a:lnTo>
                  <a:lnTo>
                    <a:pt x="1603" y="1467"/>
                  </a:lnTo>
                  <a:lnTo>
                    <a:pt x="1608" y="1460"/>
                  </a:lnTo>
                  <a:lnTo>
                    <a:pt x="1614" y="1460"/>
                  </a:lnTo>
                  <a:lnTo>
                    <a:pt x="1619" y="1471"/>
                  </a:lnTo>
                  <a:lnTo>
                    <a:pt x="1628" y="1473"/>
                  </a:lnTo>
                  <a:lnTo>
                    <a:pt x="1756" y="1491"/>
                  </a:lnTo>
                  <a:lnTo>
                    <a:pt x="1773" y="1494"/>
                  </a:lnTo>
                  <a:lnTo>
                    <a:pt x="1787" y="1471"/>
                  </a:lnTo>
                  <a:lnTo>
                    <a:pt x="1791" y="1467"/>
                  </a:lnTo>
                  <a:lnTo>
                    <a:pt x="1784" y="1453"/>
                  </a:lnTo>
                  <a:lnTo>
                    <a:pt x="1780" y="1448"/>
                  </a:lnTo>
                  <a:lnTo>
                    <a:pt x="1780" y="1437"/>
                  </a:lnTo>
                  <a:lnTo>
                    <a:pt x="1782" y="1429"/>
                  </a:lnTo>
                  <a:lnTo>
                    <a:pt x="1782" y="1419"/>
                  </a:lnTo>
                  <a:lnTo>
                    <a:pt x="1780" y="1408"/>
                  </a:lnTo>
                  <a:lnTo>
                    <a:pt x="1784" y="1402"/>
                  </a:lnTo>
                  <a:lnTo>
                    <a:pt x="1782" y="1397"/>
                  </a:lnTo>
                  <a:lnTo>
                    <a:pt x="1787" y="1397"/>
                  </a:lnTo>
                  <a:lnTo>
                    <a:pt x="1789" y="1388"/>
                  </a:lnTo>
                  <a:lnTo>
                    <a:pt x="1796" y="1384"/>
                  </a:lnTo>
                  <a:lnTo>
                    <a:pt x="1803" y="1388"/>
                  </a:lnTo>
                  <a:lnTo>
                    <a:pt x="1805" y="1377"/>
                  </a:lnTo>
                  <a:lnTo>
                    <a:pt x="1811" y="1368"/>
                  </a:lnTo>
                  <a:lnTo>
                    <a:pt x="1814" y="1368"/>
                  </a:lnTo>
                  <a:lnTo>
                    <a:pt x="1812" y="1361"/>
                  </a:lnTo>
                  <a:lnTo>
                    <a:pt x="1820" y="1359"/>
                  </a:lnTo>
                  <a:lnTo>
                    <a:pt x="1814" y="1354"/>
                  </a:lnTo>
                  <a:lnTo>
                    <a:pt x="1820" y="1350"/>
                  </a:lnTo>
                  <a:lnTo>
                    <a:pt x="1820" y="1345"/>
                  </a:lnTo>
                  <a:lnTo>
                    <a:pt x="1812" y="1345"/>
                  </a:lnTo>
                  <a:lnTo>
                    <a:pt x="1818" y="1332"/>
                  </a:lnTo>
                  <a:lnTo>
                    <a:pt x="1818" y="1321"/>
                  </a:lnTo>
                  <a:lnTo>
                    <a:pt x="1814" y="1325"/>
                  </a:lnTo>
                  <a:lnTo>
                    <a:pt x="1812" y="1316"/>
                  </a:lnTo>
                  <a:lnTo>
                    <a:pt x="1818" y="1301"/>
                  </a:lnTo>
                  <a:lnTo>
                    <a:pt x="1829" y="1303"/>
                  </a:lnTo>
                  <a:lnTo>
                    <a:pt x="1829" y="1296"/>
                  </a:lnTo>
                  <a:lnTo>
                    <a:pt x="1829" y="1290"/>
                  </a:lnTo>
                  <a:lnTo>
                    <a:pt x="1836" y="1289"/>
                  </a:lnTo>
                  <a:lnTo>
                    <a:pt x="1836" y="1274"/>
                  </a:lnTo>
                  <a:lnTo>
                    <a:pt x="1841" y="1265"/>
                  </a:lnTo>
                  <a:lnTo>
                    <a:pt x="1841" y="1256"/>
                  </a:lnTo>
                  <a:lnTo>
                    <a:pt x="1834" y="1251"/>
                  </a:lnTo>
                  <a:lnTo>
                    <a:pt x="1834" y="1242"/>
                  </a:lnTo>
                  <a:lnTo>
                    <a:pt x="1843" y="1236"/>
                  </a:lnTo>
                  <a:lnTo>
                    <a:pt x="1845" y="1225"/>
                  </a:lnTo>
                  <a:lnTo>
                    <a:pt x="1852" y="1227"/>
                  </a:lnTo>
                  <a:lnTo>
                    <a:pt x="1856" y="1222"/>
                  </a:lnTo>
                  <a:lnTo>
                    <a:pt x="1852" y="1220"/>
                  </a:lnTo>
                  <a:lnTo>
                    <a:pt x="1858" y="1215"/>
                  </a:lnTo>
                  <a:lnTo>
                    <a:pt x="1856" y="1207"/>
                  </a:lnTo>
                  <a:lnTo>
                    <a:pt x="1850" y="1198"/>
                  </a:lnTo>
                  <a:lnTo>
                    <a:pt x="1858" y="1191"/>
                  </a:lnTo>
                  <a:lnTo>
                    <a:pt x="1858" y="1186"/>
                  </a:lnTo>
                  <a:lnTo>
                    <a:pt x="1852" y="1179"/>
                  </a:lnTo>
                  <a:lnTo>
                    <a:pt x="1843" y="1175"/>
                  </a:lnTo>
                  <a:lnTo>
                    <a:pt x="1843" y="1170"/>
                  </a:lnTo>
                  <a:lnTo>
                    <a:pt x="1849" y="1162"/>
                  </a:lnTo>
                  <a:lnTo>
                    <a:pt x="1849" y="1150"/>
                  </a:lnTo>
                  <a:lnTo>
                    <a:pt x="1859" y="1132"/>
                  </a:lnTo>
                  <a:lnTo>
                    <a:pt x="1858" y="1115"/>
                  </a:lnTo>
                  <a:lnTo>
                    <a:pt x="1859" y="1110"/>
                  </a:lnTo>
                  <a:lnTo>
                    <a:pt x="1856" y="1097"/>
                  </a:lnTo>
                  <a:lnTo>
                    <a:pt x="1858" y="1079"/>
                  </a:lnTo>
                  <a:lnTo>
                    <a:pt x="1856" y="1067"/>
                  </a:lnTo>
                  <a:lnTo>
                    <a:pt x="1859" y="1052"/>
                  </a:lnTo>
                  <a:lnTo>
                    <a:pt x="1859" y="1040"/>
                  </a:lnTo>
                  <a:lnTo>
                    <a:pt x="1868" y="1034"/>
                  </a:lnTo>
                  <a:lnTo>
                    <a:pt x="1868" y="1018"/>
                  </a:lnTo>
                  <a:lnTo>
                    <a:pt x="1865" y="1014"/>
                  </a:lnTo>
                  <a:lnTo>
                    <a:pt x="1858" y="1011"/>
                  </a:lnTo>
                  <a:lnTo>
                    <a:pt x="1856" y="1005"/>
                  </a:lnTo>
                  <a:lnTo>
                    <a:pt x="1859" y="991"/>
                  </a:lnTo>
                  <a:lnTo>
                    <a:pt x="1865" y="985"/>
                  </a:lnTo>
                  <a:lnTo>
                    <a:pt x="1867" y="975"/>
                  </a:lnTo>
                  <a:lnTo>
                    <a:pt x="1868" y="969"/>
                  </a:lnTo>
                  <a:lnTo>
                    <a:pt x="1879" y="964"/>
                  </a:lnTo>
                  <a:lnTo>
                    <a:pt x="1883" y="964"/>
                  </a:lnTo>
                  <a:lnTo>
                    <a:pt x="1894" y="958"/>
                  </a:lnTo>
                  <a:lnTo>
                    <a:pt x="1895" y="958"/>
                  </a:lnTo>
                  <a:lnTo>
                    <a:pt x="1904" y="946"/>
                  </a:lnTo>
                  <a:lnTo>
                    <a:pt x="1904" y="940"/>
                  </a:lnTo>
                  <a:lnTo>
                    <a:pt x="1910" y="935"/>
                  </a:lnTo>
                  <a:lnTo>
                    <a:pt x="1914" y="924"/>
                  </a:lnTo>
                  <a:lnTo>
                    <a:pt x="1914" y="917"/>
                  </a:lnTo>
                  <a:lnTo>
                    <a:pt x="1924" y="904"/>
                  </a:lnTo>
                  <a:lnTo>
                    <a:pt x="1924" y="893"/>
                  </a:lnTo>
                  <a:lnTo>
                    <a:pt x="1921" y="886"/>
                  </a:lnTo>
                  <a:lnTo>
                    <a:pt x="1914" y="882"/>
                  </a:lnTo>
                  <a:lnTo>
                    <a:pt x="1906" y="875"/>
                  </a:lnTo>
                  <a:lnTo>
                    <a:pt x="1903" y="864"/>
                  </a:lnTo>
                  <a:lnTo>
                    <a:pt x="1894" y="863"/>
                  </a:lnTo>
                  <a:lnTo>
                    <a:pt x="1890" y="852"/>
                  </a:lnTo>
                  <a:lnTo>
                    <a:pt x="1886" y="848"/>
                  </a:lnTo>
                  <a:lnTo>
                    <a:pt x="1883" y="841"/>
                  </a:lnTo>
                  <a:lnTo>
                    <a:pt x="1890" y="825"/>
                  </a:lnTo>
                  <a:lnTo>
                    <a:pt x="1895" y="810"/>
                  </a:lnTo>
                  <a:lnTo>
                    <a:pt x="1894" y="796"/>
                  </a:lnTo>
                  <a:lnTo>
                    <a:pt x="1895" y="787"/>
                  </a:lnTo>
                  <a:lnTo>
                    <a:pt x="1883" y="783"/>
                  </a:lnTo>
                  <a:lnTo>
                    <a:pt x="1879" y="778"/>
                  </a:lnTo>
                  <a:lnTo>
                    <a:pt x="1872" y="772"/>
                  </a:lnTo>
                  <a:lnTo>
                    <a:pt x="1867" y="778"/>
                  </a:lnTo>
                  <a:lnTo>
                    <a:pt x="1849" y="772"/>
                  </a:lnTo>
                  <a:lnTo>
                    <a:pt x="1843" y="776"/>
                  </a:lnTo>
                  <a:lnTo>
                    <a:pt x="1832" y="781"/>
                  </a:lnTo>
                  <a:lnTo>
                    <a:pt x="1814" y="792"/>
                  </a:lnTo>
                  <a:lnTo>
                    <a:pt x="1805" y="794"/>
                  </a:lnTo>
                  <a:lnTo>
                    <a:pt x="1802" y="799"/>
                  </a:lnTo>
                  <a:lnTo>
                    <a:pt x="1802" y="807"/>
                  </a:lnTo>
                  <a:lnTo>
                    <a:pt x="1787" y="812"/>
                  </a:lnTo>
                  <a:lnTo>
                    <a:pt x="1784" y="819"/>
                  </a:lnTo>
                  <a:lnTo>
                    <a:pt x="1784" y="828"/>
                  </a:lnTo>
                  <a:lnTo>
                    <a:pt x="1776" y="828"/>
                  </a:lnTo>
                  <a:lnTo>
                    <a:pt x="1758" y="841"/>
                  </a:lnTo>
                  <a:lnTo>
                    <a:pt x="1758" y="845"/>
                  </a:lnTo>
                  <a:lnTo>
                    <a:pt x="1746" y="852"/>
                  </a:lnTo>
                  <a:lnTo>
                    <a:pt x="1744" y="857"/>
                  </a:lnTo>
                  <a:lnTo>
                    <a:pt x="1737" y="863"/>
                  </a:lnTo>
                  <a:lnTo>
                    <a:pt x="1733" y="863"/>
                  </a:lnTo>
                  <a:lnTo>
                    <a:pt x="1719" y="859"/>
                  </a:lnTo>
                  <a:lnTo>
                    <a:pt x="1711" y="864"/>
                  </a:lnTo>
                  <a:lnTo>
                    <a:pt x="1695" y="864"/>
                  </a:lnTo>
                  <a:lnTo>
                    <a:pt x="1688" y="870"/>
                  </a:lnTo>
                  <a:lnTo>
                    <a:pt x="1677" y="877"/>
                  </a:lnTo>
                  <a:lnTo>
                    <a:pt x="1677" y="882"/>
                  </a:lnTo>
                  <a:lnTo>
                    <a:pt x="1666" y="891"/>
                  </a:lnTo>
                  <a:lnTo>
                    <a:pt x="1657" y="895"/>
                  </a:lnTo>
                  <a:lnTo>
                    <a:pt x="1652" y="910"/>
                  </a:lnTo>
                  <a:lnTo>
                    <a:pt x="1635" y="906"/>
                  </a:lnTo>
                  <a:lnTo>
                    <a:pt x="1630" y="915"/>
                  </a:lnTo>
                  <a:lnTo>
                    <a:pt x="1634" y="922"/>
                  </a:lnTo>
                  <a:lnTo>
                    <a:pt x="1628" y="940"/>
                  </a:lnTo>
                  <a:lnTo>
                    <a:pt x="1628" y="951"/>
                  </a:lnTo>
                  <a:lnTo>
                    <a:pt x="1626" y="958"/>
                  </a:lnTo>
                  <a:lnTo>
                    <a:pt x="1619" y="962"/>
                  </a:lnTo>
                  <a:lnTo>
                    <a:pt x="1603" y="958"/>
                  </a:lnTo>
                  <a:lnTo>
                    <a:pt x="1599" y="956"/>
                  </a:lnTo>
                  <a:lnTo>
                    <a:pt x="1590" y="958"/>
                  </a:lnTo>
                  <a:lnTo>
                    <a:pt x="1583" y="969"/>
                  </a:lnTo>
                  <a:lnTo>
                    <a:pt x="1576" y="969"/>
                  </a:lnTo>
                  <a:lnTo>
                    <a:pt x="1561" y="975"/>
                  </a:lnTo>
                  <a:lnTo>
                    <a:pt x="1552" y="975"/>
                  </a:lnTo>
                  <a:lnTo>
                    <a:pt x="1545" y="985"/>
                  </a:lnTo>
                  <a:lnTo>
                    <a:pt x="1536" y="982"/>
                  </a:lnTo>
                  <a:lnTo>
                    <a:pt x="1524" y="987"/>
                  </a:lnTo>
                  <a:lnTo>
                    <a:pt x="1509" y="982"/>
                  </a:lnTo>
                  <a:lnTo>
                    <a:pt x="1507" y="982"/>
                  </a:lnTo>
                  <a:lnTo>
                    <a:pt x="1504" y="993"/>
                  </a:lnTo>
                  <a:lnTo>
                    <a:pt x="1493" y="994"/>
                  </a:lnTo>
                  <a:lnTo>
                    <a:pt x="1482" y="985"/>
                  </a:lnTo>
                  <a:lnTo>
                    <a:pt x="1475" y="982"/>
                  </a:lnTo>
                  <a:lnTo>
                    <a:pt x="1462" y="987"/>
                  </a:lnTo>
                  <a:lnTo>
                    <a:pt x="1448" y="991"/>
                  </a:lnTo>
                  <a:lnTo>
                    <a:pt x="1437" y="1000"/>
                  </a:lnTo>
                  <a:lnTo>
                    <a:pt x="1428" y="1003"/>
                  </a:lnTo>
                  <a:lnTo>
                    <a:pt x="1415" y="1003"/>
                  </a:lnTo>
                  <a:lnTo>
                    <a:pt x="1408" y="998"/>
                  </a:lnTo>
                  <a:lnTo>
                    <a:pt x="1404" y="980"/>
                  </a:lnTo>
                  <a:lnTo>
                    <a:pt x="1390" y="958"/>
                  </a:lnTo>
                  <a:lnTo>
                    <a:pt x="1370" y="947"/>
                  </a:lnTo>
                  <a:lnTo>
                    <a:pt x="1366" y="944"/>
                  </a:lnTo>
                  <a:lnTo>
                    <a:pt x="1361" y="940"/>
                  </a:lnTo>
                  <a:lnTo>
                    <a:pt x="1354" y="929"/>
                  </a:lnTo>
                  <a:lnTo>
                    <a:pt x="1356" y="922"/>
                  </a:lnTo>
                  <a:lnTo>
                    <a:pt x="1366" y="910"/>
                  </a:lnTo>
                  <a:lnTo>
                    <a:pt x="1366" y="899"/>
                  </a:lnTo>
                  <a:lnTo>
                    <a:pt x="1374" y="886"/>
                  </a:lnTo>
                  <a:lnTo>
                    <a:pt x="1368" y="877"/>
                  </a:lnTo>
                  <a:lnTo>
                    <a:pt x="1363" y="875"/>
                  </a:lnTo>
                  <a:lnTo>
                    <a:pt x="1356" y="863"/>
                  </a:lnTo>
                  <a:lnTo>
                    <a:pt x="1359" y="852"/>
                  </a:lnTo>
                  <a:lnTo>
                    <a:pt x="1354" y="846"/>
                  </a:lnTo>
                  <a:lnTo>
                    <a:pt x="1345" y="854"/>
                  </a:lnTo>
                  <a:lnTo>
                    <a:pt x="1339" y="854"/>
                  </a:lnTo>
                  <a:lnTo>
                    <a:pt x="1336" y="848"/>
                  </a:lnTo>
                  <a:lnTo>
                    <a:pt x="1336" y="839"/>
                  </a:lnTo>
                  <a:lnTo>
                    <a:pt x="1332" y="834"/>
                  </a:lnTo>
                  <a:lnTo>
                    <a:pt x="1323" y="830"/>
                  </a:lnTo>
                  <a:lnTo>
                    <a:pt x="1321" y="828"/>
                  </a:lnTo>
                  <a:lnTo>
                    <a:pt x="1329" y="796"/>
                  </a:lnTo>
                  <a:lnTo>
                    <a:pt x="1336" y="778"/>
                  </a:lnTo>
                  <a:lnTo>
                    <a:pt x="1330" y="772"/>
                  </a:lnTo>
                  <a:lnTo>
                    <a:pt x="1314" y="783"/>
                  </a:lnTo>
                  <a:lnTo>
                    <a:pt x="1305" y="776"/>
                  </a:lnTo>
                  <a:lnTo>
                    <a:pt x="1298" y="776"/>
                  </a:lnTo>
                  <a:lnTo>
                    <a:pt x="1280" y="787"/>
                  </a:lnTo>
                  <a:lnTo>
                    <a:pt x="1274" y="787"/>
                  </a:lnTo>
                  <a:lnTo>
                    <a:pt x="1267" y="781"/>
                  </a:lnTo>
                  <a:lnTo>
                    <a:pt x="1253" y="771"/>
                  </a:lnTo>
                  <a:lnTo>
                    <a:pt x="1244" y="769"/>
                  </a:lnTo>
                  <a:lnTo>
                    <a:pt x="1236" y="763"/>
                  </a:lnTo>
                  <a:lnTo>
                    <a:pt x="1231" y="763"/>
                  </a:lnTo>
                  <a:lnTo>
                    <a:pt x="1226" y="758"/>
                  </a:lnTo>
                  <a:lnTo>
                    <a:pt x="1229" y="749"/>
                  </a:lnTo>
                  <a:lnTo>
                    <a:pt x="1217" y="745"/>
                  </a:lnTo>
                  <a:lnTo>
                    <a:pt x="1215" y="736"/>
                  </a:lnTo>
                  <a:lnTo>
                    <a:pt x="1208" y="736"/>
                  </a:lnTo>
                  <a:lnTo>
                    <a:pt x="1200" y="731"/>
                  </a:lnTo>
                  <a:lnTo>
                    <a:pt x="1200" y="720"/>
                  </a:lnTo>
                  <a:lnTo>
                    <a:pt x="1195" y="716"/>
                  </a:lnTo>
                  <a:lnTo>
                    <a:pt x="1188" y="716"/>
                  </a:lnTo>
                  <a:lnTo>
                    <a:pt x="1177" y="720"/>
                  </a:lnTo>
                  <a:lnTo>
                    <a:pt x="1171" y="716"/>
                  </a:lnTo>
                  <a:lnTo>
                    <a:pt x="1164" y="695"/>
                  </a:lnTo>
                  <a:lnTo>
                    <a:pt x="1155" y="693"/>
                  </a:lnTo>
                  <a:lnTo>
                    <a:pt x="1146" y="695"/>
                  </a:lnTo>
                  <a:lnTo>
                    <a:pt x="1146" y="697"/>
                  </a:lnTo>
                  <a:lnTo>
                    <a:pt x="1146" y="711"/>
                  </a:lnTo>
                  <a:lnTo>
                    <a:pt x="1139" y="711"/>
                  </a:lnTo>
                  <a:lnTo>
                    <a:pt x="1130" y="706"/>
                  </a:lnTo>
                  <a:lnTo>
                    <a:pt x="1125" y="706"/>
                  </a:lnTo>
                  <a:lnTo>
                    <a:pt x="1114" y="716"/>
                  </a:lnTo>
                  <a:lnTo>
                    <a:pt x="1103" y="713"/>
                  </a:lnTo>
                  <a:lnTo>
                    <a:pt x="1096" y="700"/>
                  </a:lnTo>
                  <a:lnTo>
                    <a:pt x="1085" y="697"/>
                  </a:lnTo>
                  <a:lnTo>
                    <a:pt x="1078" y="695"/>
                  </a:lnTo>
                  <a:lnTo>
                    <a:pt x="1070" y="695"/>
                  </a:lnTo>
                  <a:lnTo>
                    <a:pt x="1063" y="700"/>
                  </a:lnTo>
                  <a:lnTo>
                    <a:pt x="1058" y="695"/>
                  </a:lnTo>
                  <a:lnTo>
                    <a:pt x="1065" y="682"/>
                  </a:lnTo>
                  <a:lnTo>
                    <a:pt x="1061" y="677"/>
                  </a:lnTo>
                  <a:lnTo>
                    <a:pt x="1054" y="677"/>
                  </a:lnTo>
                  <a:lnTo>
                    <a:pt x="1054" y="682"/>
                  </a:lnTo>
                  <a:lnTo>
                    <a:pt x="1027" y="678"/>
                  </a:lnTo>
                  <a:lnTo>
                    <a:pt x="1020" y="682"/>
                  </a:lnTo>
                  <a:lnTo>
                    <a:pt x="1009" y="684"/>
                  </a:lnTo>
                  <a:lnTo>
                    <a:pt x="1004" y="687"/>
                  </a:lnTo>
                  <a:lnTo>
                    <a:pt x="1004" y="693"/>
                  </a:lnTo>
                  <a:lnTo>
                    <a:pt x="1000" y="697"/>
                  </a:lnTo>
                  <a:lnTo>
                    <a:pt x="995" y="706"/>
                  </a:lnTo>
                  <a:lnTo>
                    <a:pt x="989" y="700"/>
                  </a:lnTo>
                  <a:lnTo>
                    <a:pt x="980" y="702"/>
                  </a:lnTo>
                  <a:lnTo>
                    <a:pt x="973" y="700"/>
                  </a:lnTo>
                  <a:lnTo>
                    <a:pt x="964" y="700"/>
                  </a:lnTo>
                  <a:lnTo>
                    <a:pt x="953" y="689"/>
                  </a:lnTo>
                  <a:lnTo>
                    <a:pt x="946" y="697"/>
                  </a:lnTo>
                  <a:lnTo>
                    <a:pt x="939" y="695"/>
                  </a:lnTo>
                  <a:lnTo>
                    <a:pt x="933" y="697"/>
                  </a:lnTo>
                  <a:lnTo>
                    <a:pt x="924" y="687"/>
                  </a:lnTo>
                  <a:lnTo>
                    <a:pt x="915" y="684"/>
                  </a:lnTo>
                  <a:lnTo>
                    <a:pt x="910" y="677"/>
                  </a:lnTo>
                  <a:lnTo>
                    <a:pt x="910" y="669"/>
                  </a:lnTo>
                  <a:lnTo>
                    <a:pt x="904" y="664"/>
                  </a:lnTo>
                  <a:lnTo>
                    <a:pt x="895" y="664"/>
                  </a:lnTo>
                  <a:lnTo>
                    <a:pt x="888" y="659"/>
                  </a:lnTo>
                  <a:lnTo>
                    <a:pt x="888" y="635"/>
                  </a:lnTo>
                  <a:lnTo>
                    <a:pt x="881" y="626"/>
                  </a:lnTo>
                  <a:lnTo>
                    <a:pt x="879" y="619"/>
                  </a:lnTo>
                  <a:lnTo>
                    <a:pt x="881" y="606"/>
                  </a:lnTo>
                  <a:lnTo>
                    <a:pt x="886" y="597"/>
                  </a:lnTo>
                  <a:lnTo>
                    <a:pt x="888" y="585"/>
                  </a:lnTo>
                  <a:lnTo>
                    <a:pt x="888" y="577"/>
                  </a:lnTo>
                  <a:lnTo>
                    <a:pt x="884" y="572"/>
                  </a:lnTo>
                  <a:lnTo>
                    <a:pt x="872" y="572"/>
                  </a:lnTo>
                  <a:lnTo>
                    <a:pt x="859" y="567"/>
                  </a:lnTo>
                  <a:lnTo>
                    <a:pt x="854" y="565"/>
                  </a:lnTo>
                  <a:lnTo>
                    <a:pt x="850" y="559"/>
                  </a:lnTo>
                  <a:lnTo>
                    <a:pt x="854" y="543"/>
                  </a:lnTo>
                  <a:lnTo>
                    <a:pt x="850" y="538"/>
                  </a:lnTo>
                  <a:lnTo>
                    <a:pt x="841" y="532"/>
                  </a:lnTo>
                  <a:lnTo>
                    <a:pt x="843" y="521"/>
                  </a:lnTo>
                  <a:lnTo>
                    <a:pt x="848" y="518"/>
                  </a:lnTo>
                  <a:lnTo>
                    <a:pt x="848" y="509"/>
                  </a:lnTo>
                  <a:lnTo>
                    <a:pt x="839" y="496"/>
                  </a:lnTo>
                  <a:lnTo>
                    <a:pt x="834" y="485"/>
                  </a:lnTo>
                  <a:lnTo>
                    <a:pt x="834" y="474"/>
                  </a:lnTo>
                  <a:lnTo>
                    <a:pt x="827" y="473"/>
                  </a:lnTo>
                  <a:lnTo>
                    <a:pt x="810" y="449"/>
                  </a:lnTo>
                  <a:lnTo>
                    <a:pt x="805" y="444"/>
                  </a:lnTo>
                  <a:lnTo>
                    <a:pt x="794" y="438"/>
                  </a:lnTo>
                  <a:lnTo>
                    <a:pt x="787" y="431"/>
                  </a:lnTo>
                  <a:lnTo>
                    <a:pt x="778" y="422"/>
                  </a:lnTo>
                  <a:lnTo>
                    <a:pt x="772" y="399"/>
                  </a:lnTo>
                  <a:lnTo>
                    <a:pt x="774" y="390"/>
                  </a:lnTo>
                  <a:lnTo>
                    <a:pt x="778" y="384"/>
                  </a:lnTo>
                  <a:lnTo>
                    <a:pt x="780" y="373"/>
                  </a:lnTo>
                  <a:lnTo>
                    <a:pt x="778" y="372"/>
                  </a:lnTo>
                  <a:lnTo>
                    <a:pt x="767" y="373"/>
                  </a:lnTo>
                  <a:lnTo>
                    <a:pt x="767" y="379"/>
                  </a:lnTo>
                  <a:lnTo>
                    <a:pt x="772" y="384"/>
                  </a:lnTo>
                  <a:lnTo>
                    <a:pt x="771" y="390"/>
                  </a:lnTo>
                  <a:lnTo>
                    <a:pt x="763" y="386"/>
                  </a:lnTo>
                  <a:lnTo>
                    <a:pt x="758" y="381"/>
                  </a:lnTo>
                  <a:lnTo>
                    <a:pt x="758" y="373"/>
                  </a:lnTo>
                  <a:lnTo>
                    <a:pt x="760" y="372"/>
                  </a:lnTo>
                  <a:lnTo>
                    <a:pt x="767" y="372"/>
                  </a:lnTo>
                  <a:lnTo>
                    <a:pt x="772" y="366"/>
                  </a:lnTo>
                  <a:lnTo>
                    <a:pt x="771" y="361"/>
                  </a:lnTo>
                  <a:lnTo>
                    <a:pt x="765" y="357"/>
                  </a:lnTo>
                  <a:lnTo>
                    <a:pt x="756" y="357"/>
                  </a:lnTo>
                  <a:lnTo>
                    <a:pt x="751" y="350"/>
                  </a:lnTo>
                  <a:lnTo>
                    <a:pt x="756" y="334"/>
                  </a:lnTo>
                  <a:lnTo>
                    <a:pt x="751" y="332"/>
                  </a:lnTo>
                  <a:lnTo>
                    <a:pt x="736" y="326"/>
                  </a:lnTo>
                  <a:lnTo>
                    <a:pt x="735" y="321"/>
                  </a:lnTo>
                  <a:lnTo>
                    <a:pt x="740" y="316"/>
                  </a:lnTo>
                  <a:lnTo>
                    <a:pt x="736" y="308"/>
                  </a:lnTo>
                  <a:lnTo>
                    <a:pt x="735" y="298"/>
                  </a:lnTo>
                  <a:lnTo>
                    <a:pt x="727" y="298"/>
                  </a:lnTo>
                  <a:lnTo>
                    <a:pt x="727" y="292"/>
                  </a:lnTo>
                  <a:lnTo>
                    <a:pt x="718" y="287"/>
                  </a:lnTo>
                  <a:lnTo>
                    <a:pt x="711" y="274"/>
                  </a:lnTo>
                  <a:lnTo>
                    <a:pt x="697" y="258"/>
                  </a:lnTo>
                  <a:lnTo>
                    <a:pt x="693" y="245"/>
                  </a:lnTo>
                  <a:lnTo>
                    <a:pt x="695" y="243"/>
                  </a:lnTo>
                  <a:lnTo>
                    <a:pt x="702" y="243"/>
                  </a:lnTo>
                  <a:lnTo>
                    <a:pt x="706" y="227"/>
                  </a:lnTo>
                  <a:lnTo>
                    <a:pt x="704" y="222"/>
                  </a:lnTo>
                  <a:lnTo>
                    <a:pt x="688" y="216"/>
                  </a:lnTo>
                  <a:lnTo>
                    <a:pt x="675" y="214"/>
                  </a:lnTo>
                  <a:lnTo>
                    <a:pt x="671" y="209"/>
                  </a:lnTo>
                  <a:lnTo>
                    <a:pt x="675" y="200"/>
                  </a:lnTo>
                  <a:lnTo>
                    <a:pt x="686" y="196"/>
                  </a:lnTo>
                  <a:lnTo>
                    <a:pt x="686" y="193"/>
                  </a:lnTo>
                  <a:lnTo>
                    <a:pt x="673" y="193"/>
                  </a:lnTo>
                  <a:lnTo>
                    <a:pt x="673" y="180"/>
                  </a:lnTo>
                  <a:lnTo>
                    <a:pt x="671" y="175"/>
                  </a:lnTo>
                  <a:lnTo>
                    <a:pt x="659" y="162"/>
                  </a:lnTo>
                  <a:lnTo>
                    <a:pt x="650" y="164"/>
                  </a:lnTo>
                  <a:lnTo>
                    <a:pt x="652" y="153"/>
                  </a:lnTo>
                  <a:lnTo>
                    <a:pt x="641" y="146"/>
                  </a:lnTo>
                  <a:lnTo>
                    <a:pt x="630" y="140"/>
                  </a:lnTo>
                  <a:lnTo>
                    <a:pt x="626" y="144"/>
                  </a:lnTo>
                  <a:lnTo>
                    <a:pt x="621" y="144"/>
                  </a:lnTo>
                  <a:lnTo>
                    <a:pt x="617" y="139"/>
                  </a:lnTo>
                  <a:lnTo>
                    <a:pt x="617" y="130"/>
                  </a:lnTo>
                  <a:lnTo>
                    <a:pt x="621" y="128"/>
                  </a:lnTo>
                  <a:lnTo>
                    <a:pt x="628" y="128"/>
                  </a:lnTo>
                  <a:lnTo>
                    <a:pt x="628" y="122"/>
                  </a:lnTo>
                  <a:lnTo>
                    <a:pt x="626" y="115"/>
                  </a:lnTo>
                  <a:lnTo>
                    <a:pt x="630" y="112"/>
                  </a:lnTo>
                  <a:lnTo>
                    <a:pt x="633" y="106"/>
                  </a:lnTo>
                  <a:lnTo>
                    <a:pt x="626" y="101"/>
                  </a:lnTo>
                  <a:lnTo>
                    <a:pt x="614" y="112"/>
                  </a:lnTo>
                  <a:lnTo>
                    <a:pt x="597" y="94"/>
                  </a:lnTo>
                  <a:lnTo>
                    <a:pt x="596" y="88"/>
                  </a:lnTo>
                  <a:lnTo>
                    <a:pt x="587" y="88"/>
                  </a:lnTo>
                  <a:lnTo>
                    <a:pt x="574" y="99"/>
                  </a:lnTo>
                  <a:lnTo>
                    <a:pt x="572" y="92"/>
                  </a:lnTo>
                  <a:lnTo>
                    <a:pt x="572" y="86"/>
                  </a:lnTo>
                  <a:lnTo>
                    <a:pt x="579" y="83"/>
                  </a:lnTo>
                  <a:lnTo>
                    <a:pt x="581" y="74"/>
                  </a:lnTo>
                  <a:lnTo>
                    <a:pt x="572" y="70"/>
                  </a:lnTo>
                  <a:lnTo>
                    <a:pt x="561" y="57"/>
                  </a:lnTo>
                  <a:lnTo>
                    <a:pt x="558" y="57"/>
                  </a:lnTo>
                  <a:lnTo>
                    <a:pt x="550" y="65"/>
                  </a:lnTo>
                  <a:lnTo>
                    <a:pt x="545" y="57"/>
                  </a:lnTo>
                  <a:lnTo>
                    <a:pt x="536" y="52"/>
                  </a:lnTo>
                  <a:lnTo>
                    <a:pt x="520" y="48"/>
                  </a:lnTo>
                  <a:lnTo>
                    <a:pt x="505" y="41"/>
                  </a:lnTo>
                  <a:lnTo>
                    <a:pt x="496" y="41"/>
                  </a:lnTo>
                  <a:lnTo>
                    <a:pt x="480" y="45"/>
                  </a:lnTo>
                  <a:lnTo>
                    <a:pt x="466" y="54"/>
                  </a:lnTo>
                  <a:lnTo>
                    <a:pt x="469" y="65"/>
                  </a:lnTo>
                  <a:lnTo>
                    <a:pt x="464" y="65"/>
                  </a:lnTo>
                  <a:lnTo>
                    <a:pt x="460" y="59"/>
                  </a:lnTo>
                  <a:lnTo>
                    <a:pt x="449" y="59"/>
                  </a:lnTo>
                  <a:lnTo>
                    <a:pt x="444" y="57"/>
                  </a:lnTo>
                  <a:lnTo>
                    <a:pt x="442" y="48"/>
                  </a:lnTo>
                  <a:lnTo>
                    <a:pt x="437" y="48"/>
                  </a:lnTo>
                  <a:lnTo>
                    <a:pt x="420" y="52"/>
                  </a:lnTo>
                  <a:lnTo>
                    <a:pt x="408" y="52"/>
                  </a:lnTo>
                  <a:lnTo>
                    <a:pt x="404" y="47"/>
                  </a:lnTo>
                  <a:lnTo>
                    <a:pt x="399" y="45"/>
                  </a:lnTo>
                  <a:lnTo>
                    <a:pt x="390" y="30"/>
                  </a:lnTo>
                  <a:lnTo>
                    <a:pt x="381" y="23"/>
                  </a:lnTo>
                  <a:lnTo>
                    <a:pt x="375" y="23"/>
                  </a:lnTo>
                  <a:lnTo>
                    <a:pt x="364" y="30"/>
                  </a:lnTo>
                  <a:lnTo>
                    <a:pt x="357" y="23"/>
                  </a:lnTo>
                  <a:lnTo>
                    <a:pt x="350" y="23"/>
                  </a:lnTo>
                  <a:lnTo>
                    <a:pt x="343" y="16"/>
                  </a:lnTo>
                  <a:lnTo>
                    <a:pt x="327" y="7"/>
                  </a:lnTo>
                  <a:lnTo>
                    <a:pt x="319" y="7"/>
                  </a:lnTo>
                  <a:lnTo>
                    <a:pt x="309" y="7"/>
                  </a:lnTo>
                  <a:lnTo>
                    <a:pt x="305" y="10"/>
                  </a:lnTo>
                  <a:lnTo>
                    <a:pt x="299" y="1"/>
                  </a:lnTo>
                  <a:lnTo>
                    <a:pt x="292" y="0"/>
                  </a:lnTo>
                  <a:lnTo>
                    <a:pt x="290" y="7"/>
                  </a:lnTo>
                  <a:lnTo>
                    <a:pt x="285" y="10"/>
                  </a:lnTo>
                  <a:lnTo>
                    <a:pt x="283" y="7"/>
                  </a:lnTo>
                  <a:lnTo>
                    <a:pt x="285" y="5"/>
                  </a:lnTo>
                  <a:lnTo>
                    <a:pt x="283" y="0"/>
                  </a:lnTo>
                  <a:lnTo>
                    <a:pt x="278" y="0"/>
                  </a:lnTo>
                  <a:lnTo>
                    <a:pt x="278" y="7"/>
                  </a:lnTo>
                  <a:lnTo>
                    <a:pt x="276" y="10"/>
                  </a:lnTo>
                  <a:lnTo>
                    <a:pt x="274" y="5"/>
                  </a:lnTo>
                  <a:lnTo>
                    <a:pt x="265" y="5"/>
                  </a:lnTo>
                  <a:lnTo>
                    <a:pt x="251" y="1"/>
                  </a:lnTo>
                  <a:lnTo>
                    <a:pt x="244" y="5"/>
                  </a:lnTo>
                  <a:lnTo>
                    <a:pt x="238" y="12"/>
                  </a:lnTo>
                  <a:lnTo>
                    <a:pt x="234" y="16"/>
                  </a:lnTo>
                  <a:lnTo>
                    <a:pt x="222" y="16"/>
                  </a:lnTo>
                  <a:lnTo>
                    <a:pt x="204" y="25"/>
                  </a:lnTo>
                  <a:lnTo>
                    <a:pt x="197" y="29"/>
                  </a:lnTo>
                  <a:lnTo>
                    <a:pt x="182" y="29"/>
                  </a:lnTo>
                  <a:lnTo>
                    <a:pt x="171" y="30"/>
                  </a:lnTo>
                  <a:lnTo>
                    <a:pt x="155" y="34"/>
                  </a:lnTo>
                  <a:lnTo>
                    <a:pt x="151" y="34"/>
                  </a:lnTo>
                  <a:lnTo>
                    <a:pt x="141" y="36"/>
                  </a:lnTo>
                  <a:lnTo>
                    <a:pt x="132" y="29"/>
                  </a:lnTo>
                  <a:lnTo>
                    <a:pt x="128" y="29"/>
                  </a:lnTo>
                  <a:lnTo>
                    <a:pt x="123" y="34"/>
                  </a:lnTo>
                  <a:lnTo>
                    <a:pt x="117" y="36"/>
                  </a:lnTo>
                  <a:lnTo>
                    <a:pt x="108" y="36"/>
                  </a:lnTo>
                  <a:lnTo>
                    <a:pt x="99" y="47"/>
                  </a:lnTo>
                  <a:lnTo>
                    <a:pt x="85" y="47"/>
                  </a:lnTo>
                  <a:lnTo>
                    <a:pt x="67" y="48"/>
                  </a:lnTo>
                  <a:lnTo>
                    <a:pt x="56" y="57"/>
                  </a:lnTo>
                  <a:lnTo>
                    <a:pt x="49" y="57"/>
                  </a:lnTo>
                  <a:lnTo>
                    <a:pt x="29" y="68"/>
                  </a:lnTo>
                  <a:lnTo>
                    <a:pt x="52" y="88"/>
                  </a:lnTo>
                  <a:lnTo>
                    <a:pt x="72" y="121"/>
                  </a:lnTo>
                  <a:lnTo>
                    <a:pt x="52" y="153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79646"/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6" name="Freeform 77"/>
            <p:cNvSpPr>
              <a:spLocks noChangeAspect="1"/>
            </p:cNvSpPr>
            <p:nvPr/>
          </p:nvSpPr>
          <p:spPr bwMode="auto">
            <a:xfrm>
              <a:off x="2959040" y="1271847"/>
              <a:ext cx="3310141" cy="2335154"/>
            </a:xfrm>
            <a:custGeom>
              <a:avLst/>
              <a:gdLst>
                <a:gd name="T0" fmla="*/ 2147483647 w 3985"/>
                <a:gd name="T1" fmla="*/ 2147483647 h 3349"/>
                <a:gd name="T2" fmla="*/ 2147483647 w 3985"/>
                <a:gd name="T3" fmla="*/ 2147483647 h 3349"/>
                <a:gd name="T4" fmla="*/ 2147483647 w 3985"/>
                <a:gd name="T5" fmla="*/ 2147483647 h 3349"/>
                <a:gd name="T6" fmla="*/ 2147483647 w 3985"/>
                <a:gd name="T7" fmla="*/ 2147483647 h 3349"/>
                <a:gd name="T8" fmla="*/ 2147483647 w 3985"/>
                <a:gd name="T9" fmla="*/ 2147483647 h 3349"/>
                <a:gd name="T10" fmla="*/ 2147483647 w 3985"/>
                <a:gd name="T11" fmla="*/ 2147483647 h 3349"/>
                <a:gd name="T12" fmla="*/ 2147483647 w 3985"/>
                <a:gd name="T13" fmla="*/ 2147483647 h 3349"/>
                <a:gd name="T14" fmla="*/ 2147483647 w 3985"/>
                <a:gd name="T15" fmla="*/ 2147483647 h 3349"/>
                <a:gd name="T16" fmla="*/ 2147483647 w 3985"/>
                <a:gd name="T17" fmla="*/ 2147483647 h 3349"/>
                <a:gd name="T18" fmla="*/ 2147483647 w 3985"/>
                <a:gd name="T19" fmla="*/ 2147483647 h 3349"/>
                <a:gd name="T20" fmla="*/ 2147483647 w 3985"/>
                <a:gd name="T21" fmla="*/ 2147483647 h 3349"/>
                <a:gd name="T22" fmla="*/ 2147483647 w 3985"/>
                <a:gd name="T23" fmla="*/ 2147483647 h 3349"/>
                <a:gd name="T24" fmla="*/ 2147483647 w 3985"/>
                <a:gd name="T25" fmla="*/ 2147483647 h 3349"/>
                <a:gd name="T26" fmla="*/ 2147483647 w 3985"/>
                <a:gd name="T27" fmla="*/ 2147483647 h 3349"/>
                <a:gd name="T28" fmla="*/ 2147483647 w 3985"/>
                <a:gd name="T29" fmla="*/ 2147483647 h 3349"/>
                <a:gd name="T30" fmla="*/ 2147483647 w 3985"/>
                <a:gd name="T31" fmla="*/ 2147483647 h 3349"/>
                <a:gd name="T32" fmla="*/ 2147483647 w 3985"/>
                <a:gd name="T33" fmla="*/ 2147483647 h 3349"/>
                <a:gd name="T34" fmla="*/ 2147483647 w 3985"/>
                <a:gd name="T35" fmla="*/ 2147483647 h 3349"/>
                <a:gd name="T36" fmla="*/ 2147483647 w 3985"/>
                <a:gd name="T37" fmla="*/ 2147483647 h 3349"/>
                <a:gd name="T38" fmla="*/ 2147483647 w 3985"/>
                <a:gd name="T39" fmla="*/ 2147483647 h 3349"/>
                <a:gd name="T40" fmla="*/ 2147483647 w 3985"/>
                <a:gd name="T41" fmla="*/ 2147483647 h 3349"/>
                <a:gd name="T42" fmla="*/ 2147483647 w 3985"/>
                <a:gd name="T43" fmla="*/ 2147483647 h 3349"/>
                <a:gd name="T44" fmla="*/ 2147483647 w 3985"/>
                <a:gd name="T45" fmla="*/ 2147483647 h 3349"/>
                <a:gd name="T46" fmla="*/ 2147483647 w 3985"/>
                <a:gd name="T47" fmla="*/ 2147483647 h 3349"/>
                <a:gd name="T48" fmla="*/ 2147483647 w 3985"/>
                <a:gd name="T49" fmla="*/ 2147483647 h 3349"/>
                <a:gd name="T50" fmla="*/ 2147483647 w 3985"/>
                <a:gd name="T51" fmla="*/ 2147483647 h 3349"/>
                <a:gd name="T52" fmla="*/ 2147483647 w 3985"/>
                <a:gd name="T53" fmla="*/ 2147483647 h 3349"/>
                <a:gd name="T54" fmla="*/ 2147483647 w 3985"/>
                <a:gd name="T55" fmla="*/ 2147483647 h 3349"/>
                <a:gd name="T56" fmla="*/ 2147483647 w 3985"/>
                <a:gd name="T57" fmla="*/ 2147483647 h 3349"/>
                <a:gd name="T58" fmla="*/ 2147483647 w 3985"/>
                <a:gd name="T59" fmla="*/ 2147483647 h 3349"/>
                <a:gd name="T60" fmla="*/ 2147483647 w 3985"/>
                <a:gd name="T61" fmla="*/ 2147483647 h 3349"/>
                <a:gd name="T62" fmla="*/ 2147483647 w 3985"/>
                <a:gd name="T63" fmla="*/ 1200301066 h 3349"/>
                <a:gd name="T64" fmla="*/ 2147483647 w 3985"/>
                <a:gd name="T65" fmla="*/ 2147483647 h 3349"/>
                <a:gd name="T66" fmla="*/ 2147483647 w 3985"/>
                <a:gd name="T67" fmla="*/ 2147483647 h 3349"/>
                <a:gd name="T68" fmla="*/ 2147483647 w 3985"/>
                <a:gd name="T69" fmla="*/ 2147483647 h 3349"/>
                <a:gd name="T70" fmla="*/ 2147483647 w 3985"/>
                <a:gd name="T71" fmla="*/ 2147483647 h 3349"/>
                <a:gd name="T72" fmla="*/ 2147483647 w 3985"/>
                <a:gd name="T73" fmla="*/ 2147483647 h 3349"/>
                <a:gd name="T74" fmla="*/ 2147483647 w 3985"/>
                <a:gd name="T75" fmla="*/ 2147483647 h 3349"/>
                <a:gd name="T76" fmla="*/ 2147483647 w 3985"/>
                <a:gd name="T77" fmla="*/ 2147483647 h 3349"/>
                <a:gd name="T78" fmla="*/ 2147483647 w 3985"/>
                <a:gd name="T79" fmla="*/ 2147483647 h 3349"/>
                <a:gd name="T80" fmla="*/ 2147483647 w 3985"/>
                <a:gd name="T81" fmla="*/ 2147483647 h 3349"/>
                <a:gd name="T82" fmla="*/ 2147483647 w 3985"/>
                <a:gd name="T83" fmla="*/ 2147483647 h 3349"/>
                <a:gd name="T84" fmla="*/ 2147483647 w 3985"/>
                <a:gd name="T85" fmla="*/ 2147483647 h 3349"/>
                <a:gd name="T86" fmla="*/ 2147483647 w 3985"/>
                <a:gd name="T87" fmla="*/ 2147483647 h 3349"/>
                <a:gd name="T88" fmla="*/ 2147483647 w 3985"/>
                <a:gd name="T89" fmla="*/ 2147483647 h 3349"/>
                <a:gd name="T90" fmla="*/ 2147483647 w 3985"/>
                <a:gd name="T91" fmla="*/ 2147483647 h 3349"/>
                <a:gd name="T92" fmla="*/ 2147483647 w 3985"/>
                <a:gd name="T93" fmla="*/ 2147483647 h 3349"/>
                <a:gd name="T94" fmla="*/ 2147483647 w 3985"/>
                <a:gd name="T95" fmla="*/ 2147483647 h 3349"/>
                <a:gd name="T96" fmla="*/ 2147483647 w 3985"/>
                <a:gd name="T97" fmla="*/ 2147483647 h 3349"/>
                <a:gd name="T98" fmla="*/ 2147483647 w 3985"/>
                <a:gd name="T99" fmla="*/ 2147483647 h 3349"/>
                <a:gd name="T100" fmla="*/ 2147483647 w 3985"/>
                <a:gd name="T101" fmla="*/ 2147483647 h 3349"/>
                <a:gd name="T102" fmla="*/ 2147483647 w 3985"/>
                <a:gd name="T103" fmla="*/ 2147483647 h 3349"/>
                <a:gd name="T104" fmla="*/ 2147483647 w 3985"/>
                <a:gd name="T105" fmla="*/ 2147483647 h 3349"/>
                <a:gd name="T106" fmla="*/ 2147483647 w 3985"/>
                <a:gd name="T107" fmla="*/ 2147483647 h 3349"/>
                <a:gd name="T108" fmla="*/ 2147483647 w 3985"/>
                <a:gd name="T109" fmla="*/ 2147483647 h 3349"/>
                <a:gd name="T110" fmla="*/ 2147483647 w 3985"/>
                <a:gd name="T111" fmla="*/ 2147483647 h 3349"/>
                <a:gd name="T112" fmla="*/ 2147483647 w 3985"/>
                <a:gd name="T113" fmla="*/ 2147483647 h 3349"/>
                <a:gd name="T114" fmla="*/ 2147483647 w 3985"/>
                <a:gd name="T115" fmla="*/ 2147483647 h 3349"/>
                <a:gd name="T116" fmla="*/ 2147483647 w 3985"/>
                <a:gd name="T117" fmla="*/ 2147483647 h 3349"/>
                <a:gd name="T118" fmla="*/ 2147483647 w 3985"/>
                <a:gd name="T119" fmla="*/ 2147483647 h 3349"/>
                <a:gd name="T120" fmla="*/ 2147483647 w 3985"/>
                <a:gd name="T121" fmla="*/ 2147483647 h 33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85"/>
                <a:gd name="T184" fmla="*/ 0 h 3349"/>
                <a:gd name="T185" fmla="*/ 3985 w 3985"/>
                <a:gd name="T186" fmla="*/ 3349 h 33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85" h="3349">
                  <a:moveTo>
                    <a:pt x="0" y="2118"/>
                  </a:moveTo>
                  <a:lnTo>
                    <a:pt x="47" y="2134"/>
                  </a:lnTo>
                  <a:lnTo>
                    <a:pt x="121" y="2150"/>
                  </a:lnTo>
                  <a:lnTo>
                    <a:pt x="152" y="2163"/>
                  </a:lnTo>
                  <a:lnTo>
                    <a:pt x="166" y="2167"/>
                  </a:lnTo>
                  <a:lnTo>
                    <a:pt x="262" y="2181"/>
                  </a:lnTo>
                  <a:lnTo>
                    <a:pt x="331" y="2197"/>
                  </a:lnTo>
                  <a:lnTo>
                    <a:pt x="405" y="2187"/>
                  </a:lnTo>
                  <a:lnTo>
                    <a:pt x="448" y="2194"/>
                  </a:lnTo>
                  <a:lnTo>
                    <a:pt x="453" y="2185"/>
                  </a:lnTo>
                  <a:lnTo>
                    <a:pt x="526" y="2194"/>
                  </a:lnTo>
                  <a:lnTo>
                    <a:pt x="536" y="2197"/>
                  </a:lnTo>
                  <a:lnTo>
                    <a:pt x="666" y="2244"/>
                  </a:lnTo>
                  <a:lnTo>
                    <a:pt x="701" y="2298"/>
                  </a:lnTo>
                  <a:lnTo>
                    <a:pt x="750" y="2320"/>
                  </a:lnTo>
                  <a:lnTo>
                    <a:pt x="769" y="2320"/>
                  </a:lnTo>
                  <a:lnTo>
                    <a:pt x="796" y="2326"/>
                  </a:lnTo>
                  <a:lnTo>
                    <a:pt x="831" y="2349"/>
                  </a:lnTo>
                  <a:lnTo>
                    <a:pt x="879" y="2378"/>
                  </a:lnTo>
                  <a:lnTo>
                    <a:pt x="957" y="2403"/>
                  </a:lnTo>
                  <a:lnTo>
                    <a:pt x="981" y="2403"/>
                  </a:lnTo>
                  <a:lnTo>
                    <a:pt x="995" y="2401"/>
                  </a:lnTo>
                  <a:lnTo>
                    <a:pt x="1056" y="2392"/>
                  </a:lnTo>
                  <a:lnTo>
                    <a:pt x="1055" y="2441"/>
                  </a:lnTo>
                  <a:lnTo>
                    <a:pt x="1080" y="2445"/>
                  </a:lnTo>
                  <a:lnTo>
                    <a:pt x="1114" y="2445"/>
                  </a:lnTo>
                  <a:lnTo>
                    <a:pt x="1129" y="2465"/>
                  </a:lnTo>
                  <a:lnTo>
                    <a:pt x="1161" y="2427"/>
                  </a:lnTo>
                  <a:lnTo>
                    <a:pt x="1168" y="2430"/>
                  </a:lnTo>
                  <a:lnTo>
                    <a:pt x="1206" y="2403"/>
                  </a:lnTo>
                  <a:lnTo>
                    <a:pt x="1241" y="2385"/>
                  </a:lnTo>
                  <a:lnTo>
                    <a:pt x="1271" y="2372"/>
                  </a:lnTo>
                  <a:lnTo>
                    <a:pt x="1371" y="2326"/>
                  </a:lnTo>
                  <a:lnTo>
                    <a:pt x="1414" y="2315"/>
                  </a:lnTo>
                  <a:lnTo>
                    <a:pt x="1457" y="2307"/>
                  </a:lnTo>
                  <a:lnTo>
                    <a:pt x="1461" y="2297"/>
                  </a:lnTo>
                  <a:lnTo>
                    <a:pt x="1484" y="2284"/>
                  </a:lnTo>
                  <a:lnTo>
                    <a:pt x="1495" y="2284"/>
                  </a:lnTo>
                  <a:lnTo>
                    <a:pt x="1499" y="2291"/>
                  </a:lnTo>
                  <a:lnTo>
                    <a:pt x="1551" y="2297"/>
                  </a:lnTo>
                  <a:lnTo>
                    <a:pt x="1569" y="2291"/>
                  </a:lnTo>
                  <a:lnTo>
                    <a:pt x="1598" y="2286"/>
                  </a:lnTo>
                  <a:lnTo>
                    <a:pt x="1607" y="2291"/>
                  </a:lnTo>
                  <a:lnTo>
                    <a:pt x="1641" y="2289"/>
                  </a:lnTo>
                  <a:lnTo>
                    <a:pt x="1679" y="2298"/>
                  </a:lnTo>
                  <a:lnTo>
                    <a:pt x="1683" y="2304"/>
                  </a:lnTo>
                  <a:lnTo>
                    <a:pt x="1705" y="2289"/>
                  </a:lnTo>
                  <a:lnTo>
                    <a:pt x="1712" y="2291"/>
                  </a:lnTo>
                  <a:lnTo>
                    <a:pt x="1744" y="2297"/>
                  </a:lnTo>
                  <a:lnTo>
                    <a:pt x="1761" y="2293"/>
                  </a:lnTo>
                  <a:lnTo>
                    <a:pt x="1789" y="2286"/>
                  </a:lnTo>
                  <a:lnTo>
                    <a:pt x="1833" y="2255"/>
                  </a:lnTo>
                  <a:lnTo>
                    <a:pt x="1851" y="2251"/>
                  </a:lnTo>
                  <a:lnTo>
                    <a:pt x="1874" y="2251"/>
                  </a:lnTo>
                  <a:lnTo>
                    <a:pt x="1916" y="2223"/>
                  </a:lnTo>
                  <a:lnTo>
                    <a:pt x="1919" y="2217"/>
                  </a:lnTo>
                  <a:lnTo>
                    <a:pt x="1919" y="2205"/>
                  </a:lnTo>
                  <a:lnTo>
                    <a:pt x="1946" y="2190"/>
                  </a:lnTo>
                  <a:lnTo>
                    <a:pt x="1956" y="2168"/>
                  </a:lnTo>
                  <a:lnTo>
                    <a:pt x="1957" y="2163"/>
                  </a:lnTo>
                  <a:lnTo>
                    <a:pt x="1972" y="2147"/>
                  </a:lnTo>
                  <a:lnTo>
                    <a:pt x="1995" y="2114"/>
                  </a:lnTo>
                  <a:lnTo>
                    <a:pt x="2004" y="2100"/>
                  </a:lnTo>
                  <a:lnTo>
                    <a:pt x="2028" y="2091"/>
                  </a:lnTo>
                  <a:lnTo>
                    <a:pt x="2051" y="2080"/>
                  </a:lnTo>
                  <a:lnTo>
                    <a:pt x="2062" y="2075"/>
                  </a:lnTo>
                  <a:lnTo>
                    <a:pt x="2076" y="2071"/>
                  </a:lnTo>
                  <a:lnTo>
                    <a:pt x="2087" y="2067"/>
                  </a:lnTo>
                  <a:lnTo>
                    <a:pt x="2102" y="2044"/>
                  </a:lnTo>
                  <a:lnTo>
                    <a:pt x="2107" y="2028"/>
                  </a:lnTo>
                  <a:lnTo>
                    <a:pt x="2134" y="2019"/>
                  </a:lnTo>
                  <a:lnTo>
                    <a:pt x="2145" y="2006"/>
                  </a:lnTo>
                  <a:lnTo>
                    <a:pt x="2141" y="1999"/>
                  </a:lnTo>
                  <a:lnTo>
                    <a:pt x="2120" y="1964"/>
                  </a:lnTo>
                  <a:lnTo>
                    <a:pt x="2114" y="1959"/>
                  </a:lnTo>
                  <a:lnTo>
                    <a:pt x="2095" y="1954"/>
                  </a:lnTo>
                  <a:lnTo>
                    <a:pt x="2080" y="1941"/>
                  </a:lnTo>
                  <a:lnTo>
                    <a:pt x="2071" y="1923"/>
                  </a:lnTo>
                  <a:lnTo>
                    <a:pt x="2062" y="1905"/>
                  </a:lnTo>
                  <a:lnTo>
                    <a:pt x="2055" y="1896"/>
                  </a:lnTo>
                  <a:lnTo>
                    <a:pt x="2051" y="1881"/>
                  </a:lnTo>
                  <a:lnTo>
                    <a:pt x="2057" y="1871"/>
                  </a:lnTo>
                  <a:lnTo>
                    <a:pt x="2064" y="1858"/>
                  </a:lnTo>
                  <a:lnTo>
                    <a:pt x="2071" y="1840"/>
                  </a:lnTo>
                  <a:lnTo>
                    <a:pt x="2076" y="1811"/>
                  </a:lnTo>
                  <a:lnTo>
                    <a:pt x="2093" y="1784"/>
                  </a:lnTo>
                  <a:lnTo>
                    <a:pt x="2102" y="1760"/>
                  </a:lnTo>
                  <a:lnTo>
                    <a:pt x="2114" y="1742"/>
                  </a:lnTo>
                  <a:lnTo>
                    <a:pt x="2127" y="1735"/>
                  </a:lnTo>
                  <a:lnTo>
                    <a:pt x="2134" y="1735"/>
                  </a:lnTo>
                  <a:lnTo>
                    <a:pt x="2165" y="1737"/>
                  </a:lnTo>
                  <a:lnTo>
                    <a:pt x="2196" y="1741"/>
                  </a:lnTo>
                  <a:lnTo>
                    <a:pt x="2210" y="1748"/>
                  </a:lnTo>
                  <a:lnTo>
                    <a:pt x="2217" y="1759"/>
                  </a:lnTo>
                  <a:lnTo>
                    <a:pt x="2232" y="1771"/>
                  </a:lnTo>
                  <a:lnTo>
                    <a:pt x="2244" y="1777"/>
                  </a:lnTo>
                  <a:lnTo>
                    <a:pt x="2268" y="1778"/>
                  </a:lnTo>
                  <a:lnTo>
                    <a:pt x="2277" y="1784"/>
                  </a:lnTo>
                  <a:lnTo>
                    <a:pt x="2299" y="1793"/>
                  </a:lnTo>
                  <a:lnTo>
                    <a:pt x="2315" y="1793"/>
                  </a:lnTo>
                  <a:lnTo>
                    <a:pt x="2349" y="1789"/>
                  </a:lnTo>
                  <a:lnTo>
                    <a:pt x="2362" y="1797"/>
                  </a:lnTo>
                  <a:lnTo>
                    <a:pt x="2376" y="1795"/>
                  </a:lnTo>
                  <a:lnTo>
                    <a:pt x="2392" y="1777"/>
                  </a:lnTo>
                  <a:lnTo>
                    <a:pt x="2414" y="1766"/>
                  </a:lnTo>
                  <a:lnTo>
                    <a:pt x="2429" y="1755"/>
                  </a:lnTo>
                  <a:lnTo>
                    <a:pt x="2463" y="1719"/>
                  </a:lnTo>
                  <a:lnTo>
                    <a:pt x="2474" y="1708"/>
                  </a:lnTo>
                  <a:lnTo>
                    <a:pt x="2490" y="1683"/>
                  </a:lnTo>
                  <a:lnTo>
                    <a:pt x="2490" y="1667"/>
                  </a:lnTo>
                  <a:lnTo>
                    <a:pt x="2497" y="1659"/>
                  </a:lnTo>
                  <a:lnTo>
                    <a:pt x="2524" y="1647"/>
                  </a:lnTo>
                  <a:lnTo>
                    <a:pt x="2548" y="1656"/>
                  </a:lnTo>
                  <a:lnTo>
                    <a:pt x="2560" y="1656"/>
                  </a:lnTo>
                  <a:lnTo>
                    <a:pt x="2560" y="1665"/>
                  </a:lnTo>
                  <a:lnTo>
                    <a:pt x="2591" y="1656"/>
                  </a:lnTo>
                  <a:lnTo>
                    <a:pt x="2607" y="1659"/>
                  </a:lnTo>
                  <a:lnTo>
                    <a:pt x="2647" y="1647"/>
                  </a:lnTo>
                  <a:lnTo>
                    <a:pt x="2661" y="1643"/>
                  </a:lnTo>
                  <a:lnTo>
                    <a:pt x="2667" y="1630"/>
                  </a:lnTo>
                  <a:lnTo>
                    <a:pt x="2676" y="1621"/>
                  </a:lnTo>
                  <a:lnTo>
                    <a:pt x="2690" y="1607"/>
                  </a:lnTo>
                  <a:lnTo>
                    <a:pt x="2712" y="1591"/>
                  </a:lnTo>
                  <a:lnTo>
                    <a:pt x="2726" y="1589"/>
                  </a:lnTo>
                  <a:lnTo>
                    <a:pt x="2735" y="1573"/>
                  </a:lnTo>
                  <a:lnTo>
                    <a:pt x="2737" y="1560"/>
                  </a:lnTo>
                  <a:lnTo>
                    <a:pt x="2734" y="1547"/>
                  </a:lnTo>
                  <a:lnTo>
                    <a:pt x="2734" y="1533"/>
                  </a:lnTo>
                  <a:lnTo>
                    <a:pt x="2744" y="1508"/>
                  </a:lnTo>
                  <a:lnTo>
                    <a:pt x="2764" y="1481"/>
                  </a:lnTo>
                  <a:lnTo>
                    <a:pt x="2770" y="1473"/>
                  </a:lnTo>
                  <a:lnTo>
                    <a:pt x="2777" y="1461"/>
                  </a:lnTo>
                  <a:lnTo>
                    <a:pt x="2799" y="1455"/>
                  </a:lnTo>
                  <a:lnTo>
                    <a:pt x="2811" y="1439"/>
                  </a:lnTo>
                  <a:lnTo>
                    <a:pt x="2822" y="1445"/>
                  </a:lnTo>
                  <a:lnTo>
                    <a:pt x="2846" y="1445"/>
                  </a:lnTo>
                  <a:lnTo>
                    <a:pt x="2864" y="1443"/>
                  </a:lnTo>
                  <a:lnTo>
                    <a:pt x="2883" y="1443"/>
                  </a:lnTo>
                  <a:lnTo>
                    <a:pt x="2882" y="1423"/>
                  </a:lnTo>
                  <a:lnTo>
                    <a:pt x="2891" y="1405"/>
                  </a:lnTo>
                  <a:lnTo>
                    <a:pt x="2889" y="1396"/>
                  </a:lnTo>
                  <a:lnTo>
                    <a:pt x="2900" y="1392"/>
                  </a:lnTo>
                  <a:lnTo>
                    <a:pt x="2914" y="1392"/>
                  </a:lnTo>
                  <a:lnTo>
                    <a:pt x="2918" y="1403"/>
                  </a:lnTo>
                  <a:lnTo>
                    <a:pt x="2927" y="1405"/>
                  </a:lnTo>
                  <a:lnTo>
                    <a:pt x="2948" y="1399"/>
                  </a:lnTo>
                  <a:lnTo>
                    <a:pt x="2952" y="1390"/>
                  </a:lnTo>
                  <a:lnTo>
                    <a:pt x="2974" y="1376"/>
                  </a:lnTo>
                  <a:lnTo>
                    <a:pt x="2976" y="1369"/>
                  </a:lnTo>
                  <a:lnTo>
                    <a:pt x="2995" y="1356"/>
                  </a:lnTo>
                  <a:lnTo>
                    <a:pt x="3003" y="1352"/>
                  </a:lnTo>
                  <a:lnTo>
                    <a:pt x="3003" y="1343"/>
                  </a:lnTo>
                  <a:lnTo>
                    <a:pt x="3028" y="1343"/>
                  </a:lnTo>
                  <a:lnTo>
                    <a:pt x="3035" y="1338"/>
                  </a:lnTo>
                  <a:lnTo>
                    <a:pt x="3044" y="1345"/>
                  </a:lnTo>
                  <a:lnTo>
                    <a:pt x="3055" y="1343"/>
                  </a:lnTo>
                  <a:lnTo>
                    <a:pt x="3059" y="1334"/>
                  </a:lnTo>
                  <a:lnTo>
                    <a:pt x="3078" y="1340"/>
                  </a:lnTo>
                  <a:lnTo>
                    <a:pt x="3095" y="1329"/>
                  </a:lnTo>
                  <a:lnTo>
                    <a:pt x="3109" y="1338"/>
                  </a:lnTo>
                  <a:lnTo>
                    <a:pt x="3118" y="1334"/>
                  </a:lnTo>
                  <a:lnTo>
                    <a:pt x="3118" y="1343"/>
                  </a:lnTo>
                  <a:lnTo>
                    <a:pt x="3124" y="1349"/>
                  </a:lnTo>
                  <a:lnTo>
                    <a:pt x="3134" y="1345"/>
                  </a:lnTo>
                  <a:lnTo>
                    <a:pt x="3163" y="1363"/>
                  </a:lnTo>
                  <a:lnTo>
                    <a:pt x="3171" y="1380"/>
                  </a:lnTo>
                  <a:lnTo>
                    <a:pt x="3163" y="1381"/>
                  </a:lnTo>
                  <a:lnTo>
                    <a:pt x="3165" y="1399"/>
                  </a:lnTo>
                  <a:lnTo>
                    <a:pt x="3180" y="1405"/>
                  </a:lnTo>
                  <a:lnTo>
                    <a:pt x="3180" y="1398"/>
                  </a:lnTo>
                  <a:lnTo>
                    <a:pt x="3187" y="1390"/>
                  </a:lnTo>
                  <a:lnTo>
                    <a:pt x="3192" y="1376"/>
                  </a:lnTo>
                  <a:lnTo>
                    <a:pt x="3201" y="1372"/>
                  </a:lnTo>
                  <a:lnTo>
                    <a:pt x="3216" y="1361"/>
                  </a:lnTo>
                  <a:lnTo>
                    <a:pt x="3219" y="1345"/>
                  </a:lnTo>
                  <a:lnTo>
                    <a:pt x="3232" y="1334"/>
                  </a:lnTo>
                  <a:lnTo>
                    <a:pt x="3225" y="1315"/>
                  </a:lnTo>
                  <a:lnTo>
                    <a:pt x="3212" y="1298"/>
                  </a:lnTo>
                  <a:lnTo>
                    <a:pt x="3216" y="1286"/>
                  </a:lnTo>
                  <a:lnTo>
                    <a:pt x="3210" y="1275"/>
                  </a:lnTo>
                  <a:lnTo>
                    <a:pt x="3216" y="1277"/>
                  </a:lnTo>
                  <a:lnTo>
                    <a:pt x="3216" y="1268"/>
                  </a:lnTo>
                  <a:lnTo>
                    <a:pt x="3217" y="1262"/>
                  </a:lnTo>
                  <a:lnTo>
                    <a:pt x="3210" y="1257"/>
                  </a:lnTo>
                  <a:lnTo>
                    <a:pt x="3196" y="1244"/>
                  </a:lnTo>
                  <a:lnTo>
                    <a:pt x="3208" y="1241"/>
                  </a:lnTo>
                  <a:lnTo>
                    <a:pt x="3212" y="1251"/>
                  </a:lnTo>
                  <a:lnTo>
                    <a:pt x="3219" y="1248"/>
                  </a:lnTo>
                  <a:lnTo>
                    <a:pt x="3212" y="1228"/>
                  </a:lnTo>
                  <a:lnTo>
                    <a:pt x="3205" y="1222"/>
                  </a:lnTo>
                  <a:lnTo>
                    <a:pt x="3196" y="1217"/>
                  </a:lnTo>
                  <a:lnTo>
                    <a:pt x="3185" y="1221"/>
                  </a:lnTo>
                  <a:lnTo>
                    <a:pt x="3174" y="1215"/>
                  </a:lnTo>
                  <a:lnTo>
                    <a:pt x="3163" y="1217"/>
                  </a:lnTo>
                  <a:lnTo>
                    <a:pt x="3140" y="1199"/>
                  </a:lnTo>
                  <a:lnTo>
                    <a:pt x="3142" y="1181"/>
                  </a:lnTo>
                  <a:lnTo>
                    <a:pt x="3134" y="1177"/>
                  </a:lnTo>
                  <a:lnTo>
                    <a:pt x="3120" y="1183"/>
                  </a:lnTo>
                  <a:lnTo>
                    <a:pt x="3116" y="1181"/>
                  </a:lnTo>
                  <a:lnTo>
                    <a:pt x="3116" y="1174"/>
                  </a:lnTo>
                  <a:lnTo>
                    <a:pt x="3109" y="1147"/>
                  </a:lnTo>
                  <a:lnTo>
                    <a:pt x="3066" y="1134"/>
                  </a:lnTo>
                  <a:lnTo>
                    <a:pt x="3057" y="1125"/>
                  </a:lnTo>
                  <a:lnTo>
                    <a:pt x="3044" y="1116"/>
                  </a:lnTo>
                  <a:lnTo>
                    <a:pt x="3017" y="1094"/>
                  </a:lnTo>
                  <a:lnTo>
                    <a:pt x="2986" y="1094"/>
                  </a:lnTo>
                  <a:lnTo>
                    <a:pt x="2974" y="1089"/>
                  </a:lnTo>
                  <a:lnTo>
                    <a:pt x="2959" y="1089"/>
                  </a:lnTo>
                  <a:lnTo>
                    <a:pt x="2956" y="1092"/>
                  </a:lnTo>
                  <a:lnTo>
                    <a:pt x="2938" y="1092"/>
                  </a:lnTo>
                  <a:lnTo>
                    <a:pt x="2920" y="1102"/>
                  </a:lnTo>
                  <a:lnTo>
                    <a:pt x="2894" y="1145"/>
                  </a:lnTo>
                  <a:lnTo>
                    <a:pt x="2882" y="1154"/>
                  </a:lnTo>
                  <a:lnTo>
                    <a:pt x="2874" y="1174"/>
                  </a:lnTo>
                  <a:lnTo>
                    <a:pt x="2869" y="1177"/>
                  </a:lnTo>
                  <a:lnTo>
                    <a:pt x="2858" y="1165"/>
                  </a:lnTo>
                  <a:lnTo>
                    <a:pt x="2844" y="1157"/>
                  </a:lnTo>
                  <a:lnTo>
                    <a:pt x="2833" y="1145"/>
                  </a:lnTo>
                  <a:lnTo>
                    <a:pt x="2808" y="1134"/>
                  </a:lnTo>
                  <a:lnTo>
                    <a:pt x="2791" y="1129"/>
                  </a:lnTo>
                  <a:lnTo>
                    <a:pt x="2766" y="1130"/>
                  </a:lnTo>
                  <a:lnTo>
                    <a:pt x="2752" y="1141"/>
                  </a:lnTo>
                  <a:lnTo>
                    <a:pt x="2739" y="1145"/>
                  </a:lnTo>
                  <a:lnTo>
                    <a:pt x="2714" y="1139"/>
                  </a:lnTo>
                  <a:lnTo>
                    <a:pt x="2698" y="1147"/>
                  </a:lnTo>
                  <a:lnTo>
                    <a:pt x="2674" y="1181"/>
                  </a:lnTo>
                  <a:lnTo>
                    <a:pt x="2669" y="1177"/>
                  </a:lnTo>
                  <a:lnTo>
                    <a:pt x="2654" y="1163"/>
                  </a:lnTo>
                  <a:lnTo>
                    <a:pt x="2634" y="1145"/>
                  </a:lnTo>
                  <a:lnTo>
                    <a:pt x="2616" y="1129"/>
                  </a:lnTo>
                  <a:lnTo>
                    <a:pt x="2605" y="1125"/>
                  </a:lnTo>
                  <a:lnTo>
                    <a:pt x="2605" y="1118"/>
                  </a:lnTo>
                  <a:lnTo>
                    <a:pt x="2616" y="1118"/>
                  </a:lnTo>
                  <a:lnTo>
                    <a:pt x="2609" y="1083"/>
                  </a:lnTo>
                  <a:lnTo>
                    <a:pt x="2609" y="1082"/>
                  </a:lnTo>
                  <a:lnTo>
                    <a:pt x="2651" y="1064"/>
                  </a:lnTo>
                  <a:lnTo>
                    <a:pt x="2652" y="1047"/>
                  </a:lnTo>
                  <a:lnTo>
                    <a:pt x="2647" y="1017"/>
                  </a:lnTo>
                  <a:lnTo>
                    <a:pt x="2647" y="1008"/>
                  </a:lnTo>
                  <a:lnTo>
                    <a:pt x="2685" y="953"/>
                  </a:lnTo>
                  <a:lnTo>
                    <a:pt x="2689" y="948"/>
                  </a:lnTo>
                  <a:lnTo>
                    <a:pt x="2678" y="935"/>
                  </a:lnTo>
                  <a:lnTo>
                    <a:pt x="2721" y="823"/>
                  </a:lnTo>
                  <a:lnTo>
                    <a:pt x="2728" y="813"/>
                  </a:lnTo>
                  <a:lnTo>
                    <a:pt x="2757" y="739"/>
                  </a:lnTo>
                  <a:lnTo>
                    <a:pt x="2788" y="760"/>
                  </a:lnTo>
                  <a:lnTo>
                    <a:pt x="2835" y="777"/>
                  </a:lnTo>
                  <a:lnTo>
                    <a:pt x="2864" y="773"/>
                  </a:lnTo>
                  <a:lnTo>
                    <a:pt x="2896" y="789"/>
                  </a:lnTo>
                  <a:lnTo>
                    <a:pt x="2912" y="795"/>
                  </a:lnTo>
                  <a:lnTo>
                    <a:pt x="2932" y="778"/>
                  </a:lnTo>
                  <a:lnTo>
                    <a:pt x="2936" y="773"/>
                  </a:lnTo>
                  <a:lnTo>
                    <a:pt x="2945" y="768"/>
                  </a:lnTo>
                  <a:lnTo>
                    <a:pt x="2959" y="755"/>
                  </a:lnTo>
                  <a:lnTo>
                    <a:pt x="2963" y="748"/>
                  </a:lnTo>
                  <a:lnTo>
                    <a:pt x="2972" y="739"/>
                  </a:lnTo>
                  <a:lnTo>
                    <a:pt x="2981" y="737"/>
                  </a:lnTo>
                  <a:lnTo>
                    <a:pt x="2983" y="726"/>
                  </a:lnTo>
                  <a:lnTo>
                    <a:pt x="2986" y="728"/>
                  </a:lnTo>
                  <a:lnTo>
                    <a:pt x="2995" y="721"/>
                  </a:lnTo>
                  <a:lnTo>
                    <a:pt x="3003" y="704"/>
                  </a:lnTo>
                  <a:lnTo>
                    <a:pt x="3019" y="697"/>
                  </a:lnTo>
                  <a:lnTo>
                    <a:pt x="3028" y="697"/>
                  </a:lnTo>
                  <a:lnTo>
                    <a:pt x="3059" y="690"/>
                  </a:lnTo>
                  <a:lnTo>
                    <a:pt x="3073" y="686"/>
                  </a:lnTo>
                  <a:lnTo>
                    <a:pt x="3078" y="681"/>
                  </a:lnTo>
                  <a:lnTo>
                    <a:pt x="3089" y="679"/>
                  </a:lnTo>
                  <a:lnTo>
                    <a:pt x="3104" y="661"/>
                  </a:lnTo>
                  <a:lnTo>
                    <a:pt x="3104" y="656"/>
                  </a:lnTo>
                  <a:lnTo>
                    <a:pt x="3109" y="645"/>
                  </a:lnTo>
                  <a:lnTo>
                    <a:pt x="3102" y="627"/>
                  </a:lnTo>
                  <a:lnTo>
                    <a:pt x="3109" y="619"/>
                  </a:lnTo>
                  <a:lnTo>
                    <a:pt x="3104" y="610"/>
                  </a:lnTo>
                  <a:lnTo>
                    <a:pt x="3089" y="614"/>
                  </a:lnTo>
                  <a:lnTo>
                    <a:pt x="3073" y="605"/>
                  </a:lnTo>
                  <a:lnTo>
                    <a:pt x="3078" y="601"/>
                  </a:lnTo>
                  <a:lnTo>
                    <a:pt x="3086" y="601"/>
                  </a:lnTo>
                  <a:lnTo>
                    <a:pt x="3089" y="587"/>
                  </a:lnTo>
                  <a:lnTo>
                    <a:pt x="3093" y="562"/>
                  </a:lnTo>
                  <a:lnTo>
                    <a:pt x="3104" y="549"/>
                  </a:lnTo>
                  <a:lnTo>
                    <a:pt x="3118" y="533"/>
                  </a:lnTo>
                  <a:lnTo>
                    <a:pt x="3120" y="522"/>
                  </a:lnTo>
                  <a:lnTo>
                    <a:pt x="3116" y="511"/>
                  </a:lnTo>
                  <a:lnTo>
                    <a:pt x="3118" y="502"/>
                  </a:lnTo>
                  <a:lnTo>
                    <a:pt x="3133" y="479"/>
                  </a:lnTo>
                  <a:lnTo>
                    <a:pt x="3142" y="475"/>
                  </a:lnTo>
                  <a:lnTo>
                    <a:pt x="3142" y="464"/>
                  </a:lnTo>
                  <a:lnTo>
                    <a:pt x="3149" y="457"/>
                  </a:lnTo>
                  <a:lnTo>
                    <a:pt x="3149" y="444"/>
                  </a:lnTo>
                  <a:lnTo>
                    <a:pt x="3147" y="435"/>
                  </a:lnTo>
                  <a:lnTo>
                    <a:pt x="3154" y="434"/>
                  </a:lnTo>
                  <a:lnTo>
                    <a:pt x="3151" y="428"/>
                  </a:lnTo>
                  <a:lnTo>
                    <a:pt x="3154" y="421"/>
                  </a:lnTo>
                  <a:lnTo>
                    <a:pt x="3162" y="417"/>
                  </a:lnTo>
                  <a:lnTo>
                    <a:pt x="3162" y="410"/>
                  </a:lnTo>
                  <a:lnTo>
                    <a:pt x="3167" y="405"/>
                  </a:lnTo>
                  <a:lnTo>
                    <a:pt x="3165" y="399"/>
                  </a:lnTo>
                  <a:lnTo>
                    <a:pt x="3171" y="397"/>
                  </a:lnTo>
                  <a:lnTo>
                    <a:pt x="3174" y="387"/>
                  </a:lnTo>
                  <a:lnTo>
                    <a:pt x="3172" y="379"/>
                  </a:lnTo>
                  <a:lnTo>
                    <a:pt x="3180" y="365"/>
                  </a:lnTo>
                  <a:lnTo>
                    <a:pt x="3180" y="358"/>
                  </a:lnTo>
                  <a:lnTo>
                    <a:pt x="3187" y="347"/>
                  </a:lnTo>
                  <a:lnTo>
                    <a:pt x="3185" y="341"/>
                  </a:lnTo>
                  <a:lnTo>
                    <a:pt x="3196" y="340"/>
                  </a:lnTo>
                  <a:lnTo>
                    <a:pt x="3212" y="316"/>
                  </a:lnTo>
                  <a:lnTo>
                    <a:pt x="3225" y="311"/>
                  </a:lnTo>
                  <a:lnTo>
                    <a:pt x="3234" y="295"/>
                  </a:lnTo>
                  <a:lnTo>
                    <a:pt x="3241" y="295"/>
                  </a:lnTo>
                  <a:lnTo>
                    <a:pt x="3243" y="289"/>
                  </a:lnTo>
                  <a:lnTo>
                    <a:pt x="3255" y="284"/>
                  </a:lnTo>
                  <a:lnTo>
                    <a:pt x="3259" y="271"/>
                  </a:lnTo>
                  <a:lnTo>
                    <a:pt x="3257" y="264"/>
                  </a:lnTo>
                  <a:lnTo>
                    <a:pt x="3266" y="248"/>
                  </a:lnTo>
                  <a:lnTo>
                    <a:pt x="3266" y="237"/>
                  </a:lnTo>
                  <a:lnTo>
                    <a:pt x="3263" y="230"/>
                  </a:lnTo>
                  <a:lnTo>
                    <a:pt x="3264" y="222"/>
                  </a:lnTo>
                  <a:lnTo>
                    <a:pt x="3246" y="211"/>
                  </a:lnTo>
                  <a:lnTo>
                    <a:pt x="3246" y="195"/>
                  </a:lnTo>
                  <a:lnTo>
                    <a:pt x="3250" y="188"/>
                  </a:lnTo>
                  <a:lnTo>
                    <a:pt x="3250" y="172"/>
                  </a:lnTo>
                  <a:lnTo>
                    <a:pt x="3255" y="166"/>
                  </a:lnTo>
                  <a:lnTo>
                    <a:pt x="3236" y="156"/>
                  </a:lnTo>
                  <a:lnTo>
                    <a:pt x="3232" y="156"/>
                  </a:lnTo>
                  <a:lnTo>
                    <a:pt x="3217" y="148"/>
                  </a:lnTo>
                  <a:lnTo>
                    <a:pt x="3208" y="154"/>
                  </a:lnTo>
                  <a:lnTo>
                    <a:pt x="3196" y="154"/>
                  </a:lnTo>
                  <a:lnTo>
                    <a:pt x="3185" y="165"/>
                  </a:lnTo>
                  <a:lnTo>
                    <a:pt x="3167" y="165"/>
                  </a:lnTo>
                  <a:lnTo>
                    <a:pt x="3163" y="154"/>
                  </a:lnTo>
                  <a:lnTo>
                    <a:pt x="3165" y="141"/>
                  </a:lnTo>
                  <a:lnTo>
                    <a:pt x="3162" y="130"/>
                  </a:lnTo>
                  <a:lnTo>
                    <a:pt x="3172" y="119"/>
                  </a:lnTo>
                  <a:lnTo>
                    <a:pt x="3180" y="119"/>
                  </a:lnTo>
                  <a:lnTo>
                    <a:pt x="3181" y="114"/>
                  </a:lnTo>
                  <a:lnTo>
                    <a:pt x="3194" y="107"/>
                  </a:lnTo>
                  <a:lnTo>
                    <a:pt x="3198" y="94"/>
                  </a:lnTo>
                  <a:lnTo>
                    <a:pt x="3208" y="89"/>
                  </a:lnTo>
                  <a:lnTo>
                    <a:pt x="3210" y="80"/>
                  </a:lnTo>
                  <a:lnTo>
                    <a:pt x="3217" y="72"/>
                  </a:lnTo>
                  <a:lnTo>
                    <a:pt x="3223" y="65"/>
                  </a:lnTo>
                  <a:lnTo>
                    <a:pt x="3234" y="56"/>
                  </a:lnTo>
                  <a:lnTo>
                    <a:pt x="3241" y="47"/>
                  </a:lnTo>
                  <a:lnTo>
                    <a:pt x="3241" y="44"/>
                  </a:lnTo>
                  <a:lnTo>
                    <a:pt x="3257" y="29"/>
                  </a:lnTo>
                  <a:lnTo>
                    <a:pt x="3255" y="24"/>
                  </a:lnTo>
                  <a:lnTo>
                    <a:pt x="3264" y="18"/>
                  </a:lnTo>
                  <a:lnTo>
                    <a:pt x="3286" y="18"/>
                  </a:lnTo>
                  <a:lnTo>
                    <a:pt x="3288" y="13"/>
                  </a:lnTo>
                  <a:lnTo>
                    <a:pt x="3295" y="18"/>
                  </a:lnTo>
                  <a:lnTo>
                    <a:pt x="3308" y="15"/>
                  </a:lnTo>
                  <a:lnTo>
                    <a:pt x="3322" y="7"/>
                  </a:lnTo>
                  <a:lnTo>
                    <a:pt x="3335" y="6"/>
                  </a:lnTo>
                  <a:lnTo>
                    <a:pt x="3346" y="0"/>
                  </a:lnTo>
                  <a:lnTo>
                    <a:pt x="3369" y="20"/>
                  </a:lnTo>
                  <a:lnTo>
                    <a:pt x="3389" y="53"/>
                  </a:lnTo>
                  <a:lnTo>
                    <a:pt x="3369" y="85"/>
                  </a:lnTo>
                  <a:lnTo>
                    <a:pt x="3317" y="154"/>
                  </a:lnTo>
                  <a:lnTo>
                    <a:pt x="3384" y="177"/>
                  </a:lnTo>
                  <a:lnTo>
                    <a:pt x="3387" y="193"/>
                  </a:lnTo>
                  <a:lnTo>
                    <a:pt x="3400" y="199"/>
                  </a:lnTo>
                  <a:lnTo>
                    <a:pt x="3421" y="190"/>
                  </a:lnTo>
                  <a:lnTo>
                    <a:pt x="3445" y="152"/>
                  </a:lnTo>
                  <a:lnTo>
                    <a:pt x="3496" y="195"/>
                  </a:lnTo>
                  <a:lnTo>
                    <a:pt x="3523" y="190"/>
                  </a:lnTo>
                  <a:lnTo>
                    <a:pt x="3523" y="211"/>
                  </a:lnTo>
                  <a:lnTo>
                    <a:pt x="3508" y="219"/>
                  </a:lnTo>
                  <a:lnTo>
                    <a:pt x="3564" y="370"/>
                  </a:lnTo>
                  <a:lnTo>
                    <a:pt x="3613" y="381"/>
                  </a:lnTo>
                  <a:lnTo>
                    <a:pt x="3656" y="363"/>
                  </a:lnTo>
                  <a:lnTo>
                    <a:pt x="3667" y="345"/>
                  </a:lnTo>
                  <a:lnTo>
                    <a:pt x="3725" y="347"/>
                  </a:lnTo>
                  <a:lnTo>
                    <a:pt x="3755" y="358"/>
                  </a:lnTo>
                  <a:lnTo>
                    <a:pt x="3761" y="340"/>
                  </a:lnTo>
                  <a:lnTo>
                    <a:pt x="3797" y="340"/>
                  </a:lnTo>
                  <a:lnTo>
                    <a:pt x="3815" y="323"/>
                  </a:lnTo>
                  <a:lnTo>
                    <a:pt x="3839" y="289"/>
                  </a:lnTo>
                  <a:lnTo>
                    <a:pt x="3837" y="275"/>
                  </a:lnTo>
                  <a:lnTo>
                    <a:pt x="3869" y="275"/>
                  </a:lnTo>
                  <a:lnTo>
                    <a:pt x="3947" y="347"/>
                  </a:lnTo>
                  <a:lnTo>
                    <a:pt x="3954" y="360"/>
                  </a:lnTo>
                  <a:lnTo>
                    <a:pt x="3981" y="376"/>
                  </a:lnTo>
                  <a:lnTo>
                    <a:pt x="3985" y="392"/>
                  </a:lnTo>
                  <a:lnTo>
                    <a:pt x="3976" y="410"/>
                  </a:lnTo>
                  <a:lnTo>
                    <a:pt x="3972" y="406"/>
                  </a:lnTo>
                  <a:lnTo>
                    <a:pt x="3958" y="435"/>
                  </a:lnTo>
                  <a:lnTo>
                    <a:pt x="3947" y="441"/>
                  </a:lnTo>
                  <a:lnTo>
                    <a:pt x="3958" y="446"/>
                  </a:lnTo>
                  <a:lnTo>
                    <a:pt x="3954" y="452"/>
                  </a:lnTo>
                  <a:lnTo>
                    <a:pt x="3961" y="473"/>
                  </a:lnTo>
                  <a:lnTo>
                    <a:pt x="3927" y="506"/>
                  </a:lnTo>
                  <a:lnTo>
                    <a:pt x="3929" y="520"/>
                  </a:lnTo>
                  <a:lnTo>
                    <a:pt x="3916" y="540"/>
                  </a:lnTo>
                  <a:lnTo>
                    <a:pt x="3920" y="551"/>
                  </a:lnTo>
                  <a:lnTo>
                    <a:pt x="3905" y="564"/>
                  </a:lnTo>
                  <a:lnTo>
                    <a:pt x="3913" y="567"/>
                  </a:lnTo>
                  <a:lnTo>
                    <a:pt x="3898" y="573"/>
                  </a:lnTo>
                  <a:lnTo>
                    <a:pt x="3898" y="603"/>
                  </a:lnTo>
                  <a:lnTo>
                    <a:pt x="3889" y="605"/>
                  </a:lnTo>
                  <a:lnTo>
                    <a:pt x="3900" y="619"/>
                  </a:lnTo>
                  <a:lnTo>
                    <a:pt x="3896" y="634"/>
                  </a:lnTo>
                  <a:lnTo>
                    <a:pt x="3900" y="639"/>
                  </a:lnTo>
                  <a:lnTo>
                    <a:pt x="3900" y="666"/>
                  </a:lnTo>
                  <a:lnTo>
                    <a:pt x="3889" y="666"/>
                  </a:lnTo>
                  <a:lnTo>
                    <a:pt x="3907" y="704"/>
                  </a:lnTo>
                  <a:lnTo>
                    <a:pt x="3900" y="771"/>
                  </a:lnTo>
                  <a:lnTo>
                    <a:pt x="3867" y="766"/>
                  </a:lnTo>
                  <a:lnTo>
                    <a:pt x="3831" y="899"/>
                  </a:lnTo>
                  <a:lnTo>
                    <a:pt x="3837" y="984"/>
                  </a:lnTo>
                  <a:lnTo>
                    <a:pt x="3793" y="907"/>
                  </a:lnTo>
                  <a:lnTo>
                    <a:pt x="3707" y="1022"/>
                  </a:lnTo>
                  <a:lnTo>
                    <a:pt x="3671" y="1040"/>
                  </a:lnTo>
                  <a:lnTo>
                    <a:pt x="3653" y="1076"/>
                  </a:lnTo>
                  <a:lnTo>
                    <a:pt x="3586" y="1130"/>
                  </a:lnTo>
                  <a:lnTo>
                    <a:pt x="3564" y="1177"/>
                  </a:lnTo>
                  <a:lnTo>
                    <a:pt x="3586" y="1210"/>
                  </a:lnTo>
                  <a:lnTo>
                    <a:pt x="3629" y="1233"/>
                  </a:lnTo>
                  <a:lnTo>
                    <a:pt x="3622" y="1246"/>
                  </a:lnTo>
                  <a:lnTo>
                    <a:pt x="3631" y="1257"/>
                  </a:lnTo>
                  <a:lnTo>
                    <a:pt x="3644" y="1253"/>
                  </a:lnTo>
                  <a:lnTo>
                    <a:pt x="3640" y="1275"/>
                  </a:lnTo>
                  <a:lnTo>
                    <a:pt x="3663" y="1296"/>
                  </a:lnTo>
                  <a:lnTo>
                    <a:pt x="3683" y="1286"/>
                  </a:lnTo>
                  <a:lnTo>
                    <a:pt x="3683" y="1269"/>
                  </a:lnTo>
                  <a:lnTo>
                    <a:pt x="3707" y="1259"/>
                  </a:lnTo>
                  <a:lnTo>
                    <a:pt x="3698" y="1235"/>
                  </a:lnTo>
                  <a:lnTo>
                    <a:pt x="3723" y="1244"/>
                  </a:lnTo>
                  <a:lnTo>
                    <a:pt x="3725" y="1268"/>
                  </a:lnTo>
                  <a:lnTo>
                    <a:pt x="3743" y="1262"/>
                  </a:lnTo>
                  <a:lnTo>
                    <a:pt x="3746" y="1282"/>
                  </a:lnTo>
                  <a:lnTo>
                    <a:pt x="3698" y="1306"/>
                  </a:lnTo>
                  <a:lnTo>
                    <a:pt x="3694" y="1316"/>
                  </a:lnTo>
                  <a:lnTo>
                    <a:pt x="3669" y="1316"/>
                  </a:lnTo>
                  <a:lnTo>
                    <a:pt x="3663" y="1352"/>
                  </a:lnTo>
                  <a:lnTo>
                    <a:pt x="3692" y="1392"/>
                  </a:lnTo>
                  <a:lnTo>
                    <a:pt x="3671" y="1426"/>
                  </a:lnTo>
                  <a:lnTo>
                    <a:pt x="3644" y="1434"/>
                  </a:lnTo>
                  <a:lnTo>
                    <a:pt x="3636" y="1513"/>
                  </a:lnTo>
                  <a:lnTo>
                    <a:pt x="3588" y="1472"/>
                  </a:lnTo>
                  <a:lnTo>
                    <a:pt x="3571" y="1497"/>
                  </a:lnTo>
                  <a:lnTo>
                    <a:pt x="3510" y="1457"/>
                  </a:lnTo>
                  <a:lnTo>
                    <a:pt x="3503" y="1463"/>
                  </a:lnTo>
                  <a:lnTo>
                    <a:pt x="3503" y="1528"/>
                  </a:lnTo>
                  <a:lnTo>
                    <a:pt x="3533" y="1522"/>
                  </a:lnTo>
                  <a:lnTo>
                    <a:pt x="3546" y="1565"/>
                  </a:lnTo>
                  <a:lnTo>
                    <a:pt x="3561" y="1567"/>
                  </a:lnTo>
                  <a:lnTo>
                    <a:pt x="3579" y="1612"/>
                  </a:lnTo>
                  <a:lnTo>
                    <a:pt x="3557" y="1688"/>
                  </a:lnTo>
                  <a:lnTo>
                    <a:pt x="3577" y="1753"/>
                  </a:lnTo>
                  <a:lnTo>
                    <a:pt x="3606" y="1778"/>
                  </a:lnTo>
                  <a:lnTo>
                    <a:pt x="3606" y="1813"/>
                  </a:lnTo>
                  <a:lnTo>
                    <a:pt x="3613" y="1820"/>
                  </a:lnTo>
                  <a:lnTo>
                    <a:pt x="3638" y="1818"/>
                  </a:lnTo>
                  <a:lnTo>
                    <a:pt x="3705" y="1753"/>
                  </a:lnTo>
                  <a:lnTo>
                    <a:pt x="3721" y="1753"/>
                  </a:lnTo>
                  <a:lnTo>
                    <a:pt x="3725" y="1784"/>
                  </a:lnTo>
                  <a:lnTo>
                    <a:pt x="3761" y="1824"/>
                  </a:lnTo>
                  <a:lnTo>
                    <a:pt x="3755" y="1845"/>
                  </a:lnTo>
                  <a:lnTo>
                    <a:pt x="3775" y="1871"/>
                  </a:lnTo>
                  <a:lnTo>
                    <a:pt x="3793" y="1928"/>
                  </a:lnTo>
                  <a:lnTo>
                    <a:pt x="3792" y="1939"/>
                  </a:lnTo>
                  <a:lnTo>
                    <a:pt x="3781" y="1936"/>
                  </a:lnTo>
                  <a:lnTo>
                    <a:pt x="3781" y="1946"/>
                  </a:lnTo>
                  <a:lnTo>
                    <a:pt x="3766" y="1948"/>
                  </a:lnTo>
                  <a:lnTo>
                    <a:pt x="3768" y="1963"/>
                  </a:lnTo>
                  <a:lnTo>
                    <a:pt x="3784" y="1975"/>
                  </a:lnTo>
                  <a:lnTo>
                    <a:pt x="3790" y="1964"/>
                  </a:lnTo>
                  <a:lnTo>
                    <a:pt x="3808" y="1981"/>
                  </a:lnTo>
                  <a:lnTo>
                    <a:pt x="3824" y="1977"/>
                  </a:lnTo>
                  <a:lnTo>
                    <a:pt x="3813" y="2058"/>
                  </a:lnTo>
                  <a:lnTo>
                    <a:pt x="3766" y="2069"/>
                  </a:lnTo>
                  <a:lnTo>
                    <a:pt x="3766" y="2100"/>
                  </a:lnTo>
                  <a:lnTo>
                    <a:pt x="3712" y="2129"/>
                  </a:lnTo>
                  <a:lnTo>
                    <a:pt x="3645" y="2111"/>
                  </a:lnTo>
                  <a:lnTo>
                    <a:pt x="3647" y="2145"/>
                  </a:lnTo>
                  <a:lnTo>
                    <a:pt x="3618" y="2138"/>
                  </a:lnTo>
                  <a:lnTo>
                    <a:pt x="3615" y="2150"/>
                  </a:lnTo>
                  <a:lnTo>
                    <a:pt x="3600" y="2145"/>
                  </a:lnTo>
                  <a:lnTo>
                    <a:pt x="3582" y="2156"/>
                  </a:lnTo>
                  <a:lnTo>
                    <a:pt x="3582" y="2170"/>
                  </a:lnTo>
                  <a:lnTo>
                    <a:pt x="3548" y="2210"/>
                  </a:lnTo>
                  <a:lnTo>
                    <a:pt x="3537" y="2194"/>
                  </a:lnTo>
                  <a:lnTo>
                    <a:pt x="3496" y="2214"/>
                  </a:lnTo>
                  <a:lnTo>
                    <a:pt x="3458" y="2257"/>
                  </a:lnTo>
                  <a:lnTo>
                    <a:pt x="3441" y="2255"/>
                  </a:lnTo>
                  <a:lnTo>
                    <a:pt x="3384" y="2293"/>
                  </a:lnTo>
                  <a:lnTo>
                    <a:pt x="3376" y="2320"/>
                  </a:lnTo>
                  <a:lnTo>
                    <a:pt x="3366" y="2322"/>
                  </a:lnTo>
                  <a:lnTo>
                    <a:pt x="3333" y="2389"/>
                  </a:lnTo>
                  <a:lnTo>
                    <a:pt x="3288" y="2280"/>
                  </a:lnTo>
                  <a:lnTo>
                    <a:pt x="3259" y="2279"/>
                  </a:lnTo>
                  <a:lnTo>
                    <a:pt x="3241" y="2251"/>
                  </a:lnTo>
                  <a:lnTo>
                    <a:pt x="3205" y="2279"/>
                  </a:lnTo>
                  <a:lnTo>
                    <a:pt x="3201" y="2293"/>
                  </a:lnTo>
                  <a:lnTo>
                    <a:pt x="3223" y="2313"/>
                  </a:lnTo>
                  <a:lnTo>
                    <a:pt x="3216" y="2396"/>
                  </a:lnTo>
                  <a:lnTo>
                    <a:pt x="3234" y="2421"/>
                  </a:lnTo>
                  <a:lnTo>
                    <a:pt x="3232" y="2437"/>
                  </a:lnTo>
                  <a:lnTo>
                    <a:pt x="3223" y="2474"/>
                  </a:lnTo>
                  <a:lnTo>
                    <a:pt x="3210" y="2483"/>
                  </a:lnTo>
                  <a:lnTo>
                    <a:pt x="3158" y="2479"/>
                  </a:lnTo>
                  <a:lnTo>
                    <a:pt x="3151" y="2468"/>
                  </a:lnTo>
                  <a:lnTo>
                    <a:pt x="3082" y="2490"/>
                  </a:lnTo>
                  <a:lnTo>
                    <a:pt x="3080" y="2466"/>
                  </a:lnTo>
                  <a:lnTo>
                    <a:pt x="3068" y="2459"/>
                  </a:lnTo>
                  <a:lnTo>
                    <a:pt x="3073" y="2437"/>
                  </a:lnTo>
                  <a:lnTo>
                    <a:pt x="3062" y="2436"/>
                  </a:lnTo>
                  <a:lnTo>
                    <a:pt x="3050" y="2385"/>
                  </a:lnTo>
                  <a:lnTo>
                    <a:pt x="3068" y="2391"/>
                  </a:lnTo>
                  <a:lnTo>
                    <a:pt x="3062" y="2326"/>
                  </a:lnTo>
                  <a:lnTo>
                    <a:pt x="3033" y="2322"/>
                  </a:lnTo>
                  <a:lnTo>
                    <a:pt x="3026" y="2280"/>
                  </a:lnTo>
                  <a:lnTo>
                    <a:pt x="2983" y="2217"/>
                  </a:lnTo>
                  <a:lnTo>
                    <a:pt x="2956" y="2232"/>
                  </a:lnTo>
                  <a:lnTo>
                    <a:pt x="2950" y="2221"/>
                  </a:lnTo>
                  <a:lnTo>
                    <a:pt x="2927" y="2255"/>
                  </a:lnTo>
                  <a:lnTo>
                    <a:pt x="2883" y="2251"/>
                  </a:lnTo>
                  <a:lnTo>
                    <a:pt x="2856" y="2275"/>
                  </a:lnTo>
                  <a:lnTo>
                    <a:pt x="2849" y="2365"/>
                  </a:lnTo>
                  <a:lnTo>
                    <a:pt x="2818" y="2374"/>
                  </a:lnTo>
                  <a:lnTo>
                    <a:pt x="2777" y="2360"/>
                  </a:lnTo>
                  <a:lnTo>
                    <a:pt x="2746" y="2409"/>
                  </a:lnTo>
                  <a:lnTo>
                    <a:pt x="2734" y="2409"/>
                  </a:lnTo>
                  <a:lnTo>
                    <a:pt x="2719" y="2378"/>
                  </a:lnTo>
                  <a:lnTo>
                    <a:pt x="2634" y="2432"/>
                  </a:lnTo>
                  <a:lnTo>
                    <a:pt x="2636" y="2455"/>
                  </a:lnTo>
                  <a:lnTo>
                    <a:pt x="2604" y="2450"/>
                  </a:lnTo>
                  <a:lnTo>
                    <a:pt x="2568" y="2459"/>
                  </a:lnTo>
                  <a:lnTo>
                    <a:pt x="2568" y="2414"/>
                  </a:lnTo>
                  <a:lnTo>
                    <a:pt x="2578" y="2409"/>
                  </a:lnTo>
                  <a:lnTo>
                    <a:pt x="2559" y="2336"/>
                  </a:lnTo>
                  <a:lnTo>
                    <a:pt x="2546" y="2349"/>
                  </a:lnTo>
                  <a:lnTo>
                    <a:pt x="2521" y="2345"/>
                  </a:lnTo>
                  <a:lnTo>
                    <a:pt x="2510" y="2380"/>
                  </a:lnTo>
                  <a:lnTo>
                    <a:pt x="2474" y="2414"/>
                  </a:lnTo>
                  <a:lnTo>
                    <a:pt x="2477" y="2477"/>
                  </a:lnTo>
                  <a:lnTo>
                    <a:pt x="2452" y="2477"/>
                  </a:lnTo>
                  <a:lnTo>
                    <a:pt x="2423" y="2502"/>
                  </a:lnTo>
                  <a:lnTo>
                    <a:pt x="2432" y="2508"/>
                  </a:lnTo>
                  <a:lnTo>
                    <a:pt x="2430" y="2526"/>
                  </a:lnTo>
                  <a:lnTo>
                    <a:pt x="2445" y="2540"/>
                  </a:lnTo>
                  <a:lnTo>
                    <a:pt x="2425" y="2567"/>
                  </a:lnTo>
                  <a:lnTo>
                    <a:pt x="2454" y="2620"/>
                  </a:lnTo>
                  <a:lnTo>
                    <a:pt x="2452" y="2629"/>
                  </a:lnTo>
                  <a:lnTo>
                    <a:pt x="2466" y="2647"/>
                  </a:lnTo>
                  <a:lnTo>
                    <a:pt x="2456" y="2652"/>
                  </a:lnTo>
                  <a:lnTo>
                    <a:pt x="2459" y="2683"/>
                  </a:lnTo>
                  <a:lnTo>
                    <a:pt x="2430" y="2706"/>
                  </a:lnTo>
                  <a:lnTo>
                    <a:pt x="2418" y="2694"/>
                  </a:lnTo>
                  <a:lnTo>
                    <a:pt x="2356" y="2739"/>
                  </a:lnTo>
                  <a:lnTo>
                    <a:pt x="2336" y="2719"/>
                  </a:lnTo>
                  <a:lnTo>
                    <a:pt x="2286" y="2739"/>
                  </a:lnTo>
                  <a:lnTo>
                    <a:pt x="2262" y="2771"/>
                  </a:lnTo>
                  <a:lnTo>
                    <a:pt x="2226" y="2748"/>
                  </a:lnTo>
                  <a:lnTo>
                    <a:pt x="2206" y="2748"/>
                  </a:lnTo>
                  <a:lnTo>
                    <a:pt x="2141" y="2894"/>
                  </a:lnTo>
                  <a:lnTo>
                    <a:pt x="2076" y="2889"/>
                  </a:lnTo>
                  <a:lnTo>
                    <a:pt x="2057" y="2938"/>
                  </a:lnTo>
                  <a:lnTo>
                    <a:pt x="2021" y="2947"/>
                  </a:lnTo>
                  <a:lnTo>
                    <a:pt x="2024" y="2903"/>
                  </a:lnTo>
                  <a:lnTo>
                    <a:pt x="1986" y="2927"/>
                  </a:lnTo>
                  <a:lnTo>
                    <a:pt x="1965" y="2970"/>
                  </a:lnTo>
                  <a:lnTo>
                    <a:pt x="1946" y="2975"/>
                  </a:lnTo>
                  <a:lnTo>
                    <a:pt x="1934" y="2947"/>
                  </a:lnTo>
                  <a:lnTo>
                    <a:pt x="1912" y="2963"/>
                  </a:lnTo>
                  <a:lnTo>
                    <a:pt x="1894" y="2939"/>
                  </a:lnTo>
                  <a:lnTo>
                    <a:pt x="1874" y="2934"/>
                  </a:lnTo>
                  <a:lnTo>
                    <a:pt x="1871" y="2984"/>
                  </a:lnTo>
                  <a:lnTo>
                    <a:pt x="1811" y="3021"/>
                  </a:lnTo>
                  <a:lnTo>
                    <a:pt x="1786" y="3069"/>
                  </a:lnTo>
                  <a:lnTo>
                    <a:pt x="1773" y="3069"/>
                  </a:lnTo>
                  <a:lnTo>
                    <a:pt x="1755" y="3091"/>
                  </a:lnTo>
                  <a:lnTo>
                    <a:pt x="1757" y="3113"/>
                  </a:lnTo>
                  <a:lnTo>
                    <a:pt x="1744" y="3109"/>
                  </a:lnTo>
                  <a:lnTo>
                    <a:pt x="1703" y="3167"/>
                  </a:lnTo>
                  <a:lnTo>
                    <a:pt x="1692" y="3208"/>
                  </a:lnTo>
                  <a:lnTo>
                    <a:pt x="1714" y="3232"/>
                  </a:lnTo>
                  <a:lnTo>
                    <a:pt x="1696" y="3261"/>
                  </a:lnTo>
                  <a:lnTo>
                    <a:pt x="1674" y="3239"/>
                  </a:lnTo>
                  <a:lnTo>
                    <a:pt x="1668" y="3311"/>
                  </a:lnTo>
                  <a:lnTo>
                    <a:pt x="1638" y="3318"/>
                  </a:lnTo>
                  <a:lnTo>
                    <a:pt x="1634" y="3311"/>
                  </a:lnTo>
                  <a:lnTo>
                    <a:pt x="1596" y="3320"/>
                  </a:lnTo>
                  <a:lnTo>
                    <a:pt x="1589" y="3313"/>
                  </a:lnTo>
                  <a:lnTo>
                    <a:pt x="1569" y="3326"/>
                  </a:lnTo>
                  <a:lnTo>
                    <a:pt x="1557" y="3318"/>
                  </a:lnTo>
                  <a:lnTo>
                    <a:pt x="1546" y="3286"/>
                  </a:lnTo>
                  <a:lnTo>
                    <a:pt x="1497" y="3266"/>
                  </a:lnTo>
                  <a:lnTo>
                    <a:pt x="1461" y="3250"/>
                  </a:lnTo>
                  <a:lnTo>
                    <a:pt x="1463" y="3237"/>
                  </a:lnTo>
                  <a:lnTo>
                    <a:pt x="1423" y="3203"/>
                  </a:lnTo>
                  <a:lnTo>
                    <a:pt x="1405" y="3212"/>
                  </a:lnTo>
                  <a:lnTo>
                    <a:pt x="1369" y="3203"/>
                  </a:lnTo>
                  <a:lnTo>
                    <a:pt x="1324" y="3167"/>
                  </a:lnTo>
                  <a:lnTo>
                    <a:pt x="1345" y="3140"/>
                  </a:lnTo>
                  <a:lnTo>
                    <a:pt x="1354" y="3080"/>
                  </a:lnTo>
                  <a:lnTo>
                    <a:pt x="1392" y="3031"/>
                  </a:lnTo>
                  <a:lnTo>
                    <a:pt x="1392" y="3004"/>
                  </a:lnTo>
                  <a:lnTo>
                    <a:pt x="1381" y="3003"/>
                  </a:lnTo>
                  <a:lnTo>
                    <a:pt x="1367" y="2941"/>
                  </a:lnTo>
                  <a:lnTo>
                    <a:pt x="1340" y="2945"/>
                  </a:lnTo>
                  <a:lnTo>
                    <a:pt x="1324" y="2957"/>
                  </a:lnTo>
                  <a:lnTo>
                    <a:pt x="1298" y="2961"/>
                  </a:lnTo>
                  <a:lnTo>
                    <a:pt x="1297" y="2988"/>
                  </a:lnTo>
                  <a:lnTo>
                    <a:pt x="1277" y="2984"/>
                  </a:lnTo>
                  <a:lnTo>
                    <a:pt x="1246" y="3039"/>
                  </a:lnTo>
                  <a:lnTo>
                    <a:pt x="1223" y="3136"/>
                  </a:lnTo>
                  <a:lnTo>
                    <a:pt x="1228" y="3172"/>
                  </a:lnTo>
                  <a:lnTo>
                    <a:pt x="1215" y="3187"/>
                  </a:lnTo>
                  <a:lnTo>
                    <a:pt x="1213" y="3208"/>
                  </a:lnTo>
                  <a:lnTo>
                    <a:pt x="1221" y="3226"/>
                  </a:lnTo>
                  <a:lnTo>
                    <a:pt x="1210" y="3266"/>
                  </a:lnTo>
                  <a:lnTo>
                    <a:pt x="1185" y="3282"/>
                  </a:lnTo>
                  <a:lnTo>
                    <a:pt x="1185" y="3291"/>
                  </a:lnTo>
                  <a:lnTo>
                    <a:pt x="1121" y="3300"/>
                  </a:lnTo>
                  <a:lnTo>
                    <a:pt x="1087" y="3324"/>
                  </a:lnTo>
                  <a:lnTo>
                    <a:pt x="1002" y="3326"/>
                  </a:lnTo>
                  <a:lnTo>
                    <a:pt x="977" y="3347"/>
                  </a:lnTo>
                  <a:lnTo>
                    <a:pt x="964" y="3349"/>
                  </a:lnTo>
                  <a:lnTo>
                    <a:pt x="910" y="3295"/>
                  </a:lnTo>
                  <a:lnTo>
                    <a:pt x="899" y="3271"/>
                  </a:lnTo>
                  <a:lnTo>
                    <a:pt x="851" y="3248"/>
                  </a:lnTo>
                  <a:lnTo>
                    <a:pt x="843" y="3196"/>
                  </a:lnTo>
                  <a:lnTo>
                    <a:pt x="876" y="3183"/>
                  </a:lnTo>
                  <a:lnTo>
                    <a:pt x="870" y="3154"/>
                  </a:lnTo>
                  <a:lnTo>
                    <a:pt x="858" y="3127"/>
                  </a:lnTo>
                  <a:lnTo>
                    <a:pt x="930" y="3080"/>
                  </a:lnTo>
                  <a:lnTo>
                    <a:pt x="954" y="3033"/>
                  </a:lnTo>
                  <a:lnTo>
                    <a:pt x="977" y="3021"/>
                  </a:lnTo>
                  <a:lnTo>
                    <a:pt x="963" y="2910"/>
                  </a:lnTo>
                  <a:lnTo>
                    <a:pt x="932" y="2909"/>
                  </a:lnTo>
                  <a:lnTo>
                    <a:pt x="854" y="2932"/>
                  </a:lnTo>
                  <a:lnTo>
                    <a:pt x="802" y="2975"/>
                  </a:lnTo>
                  <a:lnTo>
                    <a:pt x="746" y="2956"/>
                  </a:lnTo>
                  <a:lnTo>
                    <a:pt x="719" y="2939"/>
                  </a:lnTo>
                  <a:lnTo>
                    <a:pt x="677" y="2956"/>
                  </a:lnTo>
                  <a:lnTo>
                    <a:pt x="625" y="2961"/>
                  </a:lnTo>
                  <a:lnTo>
                    <a:pt x="659" y="3010"/>
                  </a:lnTo>
                  <a:lnTo>
                    <a:pt x="629" y="3037"/>
                  </a:lnTo>
                  <a:lnTo>
                    <a:pt x="627" y="3051"/>
                  </a:lnTo>
                  <a:lnTo>
                    <a:pt x="614" y="3057"/>
                  </a:lnTo>
                  <a:lnTo>
                    <a:pt x="587" y="3051"/>
                  </a:lnTo>
                  <a:lnTo>
                    <a:pt x="547" y="3022"/>
                  </a:lnTo>
                  <a:lnTo>
                    <a:pt x="549" y="3010"/>
                  </a:lnTo>
                  <a:lnTo>
                    <a:pt x="526" y="2986"/>
                  </a:lnTo>
                  <a:lnTo>
                    <a:pt x="529" y="2974"/>
                  </a:lnTo>
                  <a:lnTo>
                    <a:pt x="504" y="2984"/>
                  </a:lnTo>
                  <a:lnTo>
                    <a:pt x="488" y="2963"/>
                  </a:lnTo>
                  <a:lnTo>
                    <a:pt x="479" y="2970"/>
                  </a:lnTo>
                  <a:lnTo>
                    <a:pt x="475" y="2885"/>
                  </a:lnTo>
                  <a:lnTo>
                    <a:pt x="434" y="2885"/>
                  </a:lnTo>
                  <a:lnTo>
                    <a:pt x="434" y="2865"/>
                  </a:lnTo>
                  <a:lnTo>
                    <a:pt x="410" y="2858"/>
                  </a:lnTo>
                  <a:lnTo>
                    <a:pt x="399" y="2818"/>
                  </a:lnTo>
                  <a:lnTo>
                    <a:pt x="360" y="2800"/>
                  </a:lnTo>
                  <a:lnTo>
                    <a:pt x="327" y="2770"/>
                  </a:lnTo>
                  <a:lnTo>
                    <a:pt x="276" y="2762"/>
                  </a:lnTo>
                  <a:lnTo>
                    <a:pt x="354" y="2701"/>
                  </a:lnTo>
                  <a:lnTo>
                    <a:pt x="369" y="2670"/>
                  </a:lnTo>
                  <a:lnTo>
                    <a:pt x="406" y="2629"/>
                  </a:lnTo>
                  <a:lnTo>
                    <a:pt x="406" y="2607"/>
                  </a:lnTo>
                  <a:lnTo>
                    <a:pt x="392" y="2566"/>
                  </a:lnTo>
                  <a:lnTo>
                    <a:pt x="334" y="2548"/>
                  </a:lnTo>
                  <a:lnTo>
                    <a:pt x="314" y="2564"/>
                  </a:lnTo>
                  <a:lnTo>
                    <a:pt x="246" y="2558"/>
                  </a:lnTo>
                  <a:lnTo>
                    <a:pt x="208" y="2573"/>
                  </a:lnTo>
                  <a:lnTo>
                    <a:pt x="174" y="2613"/>
                  </a:lnTo>
                  <a:lnTo>
                    <a:pt x="119" y="2616"/>
                  </a:lnTo>
                  <a:lnTo>
                    <a:pt x="137" y="2544"/>
                  </a:lnTo>
                  <a:lnTo>
                    <a:pt x="132" y="2531"/>
                  </a:lnTo>
                  <a:lnTo>
                    <a:pt x="91" y="2488"/>
                  </a:lnTo>
                  <a:lnTo>
                    <a:pt x="44" y="2409"/>
                  </a:lnTo>
                  <a:lnTo>
                    <a:pt x="44" y="2398"/>
                  </a:lnTo>
                  <a:lnTo>
                    <a:pt x="76" y="2362"/>
                  </a:lnTo>
                  <a:lnTo>
                    <a:pt x="0" y="2118"/>
                  </a:lnTo>
                  <a:close/>
                </a:path>
              </a:pathLst>
            </a:custGeom>
            <a:solidFill>
              <a:srgbClr val="F79646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7" name="Freeform 78"/>
            <p:cNvSpPr>
              <a:spLocks noChangeAspect="1"/>
            </p:cNvSpPr>
            <p:nvPr/>
          </p:nvSpPr>
          <p:spPr bwMode="auto">
            <a:xfrm>
              <a:off x="4447830" y="5423232"/>
              <a:ext cx="1096290" cy="800947"/>
            </a:xfrm>
            <a:custGeom>
              <a:avLst/>
              <a:gdLst>
                <a:gd name="T0" fmla="*/ 2147483647 w 1316"/>
                <a:gd name="T1" fmla="*/ 2147483647 h 1157"/>
                <a:gd name="T2" fmla="*/ 2147483647 w 1316"/>
                <a:gd name="T3" fmla="*/ 2147483647 h 1157"/>
                <a:gd name="T4" fmla="*/ 2147483647 w 1316"/>
                <a:gd name="T5" fmla="*/ 2147483647 h 1157"/>
                <a:gd name="T6" fmla="*/ 2147483647 w 1316"/>
                <a:gd name="T7" fmla="*/ 2147483647 h 1157"/>
                <a:gd name="T8" fmla="*/ 2147483647 w 1316"/>
                <a:gd name="T9" fmla="*/ 2147483647 h 1157"/>
                <a:gd name="T10" fmla="*/ 2147483647 w 1316"/>
                <a:gd name="T11" fmla="*/ 2147483647 h 1157"/>
                <a:gd name="T12" fmla="*/ 2147483647 w 1316"/>
                <a:gd name="T13" fmla="*/ 2147483647 h 1157"/>
                <a:gd name="T14" fmla="*/ 2147483647 w 1316"/>
                <a:gd name="T15" fmla="*/ 2147483647 h 1157"/>
                <a:gd name="T16" fmla="*/ 2147483647 w 1316"/>
                <a:gd name="T17" fmla="*/ 2147483647 h 1157"/>
                <a:gd name="T18" fmla="*/ 2147483647 w 1316"/>
                <a:gd name="T19" fmla="*/ 2147483647 h 1157"/>
                <a:gd name="T20" fmla="*/ 2147483647 w 1316"/>
                <a:gd name="T21" fmla="*/ 2147483647 h 1157"/>
                <a:gd name="T22" fmla="*/ 2147483647 w 1316"/>
                <a:gd name="T23" fmla="*/ 2147483647 h 1157"/>
                <a:gd name="T24" fmla="*/ 2147483647 w 1316"/>
                <a:gd name="T25" fmla="*/ 2147483647 h 1157"/>
                <a:gd name="T26" fmla="*/ 2147483647 w 1316"/>
                <a:gd name="T27" fmla="*/ 2147483647 h 1157"/>
                <a:gd name="T28" fmla="*/ 2147483647 w 1316"/>
                <a:gd name="T29" fmla="*/ 2147483647 h 1157"/>
                <a:gd name="T30" fmla="*/ 2147483647 w 1316"/>
                <a:gd name="T31" fmla="*/ 2147483647 h 1157"/>
                <a:gd name="T32" fmla="*/ 2147483647 w 1316"/>
                <a:gd name="T33" fmla="*/ 2147483647 h 1157"/>
                <a:gd name="T34" fmla="*/ 2147483647 w 1316"/>
                <a:gd name="T35" fmla="*/ 2147483647 h 1157"/>
                <a:gd name="T36" fmla="*/ 2147483647 w 1316"/>
                <a:gd name="T37" fmla="*/ 2147483647 h 1157"/>
                <a:gd name="T38" fmla="*/ 2147483647 w 1316"/>
                <a:gd name="T39" fmla="*/ 2147483647 h 1157"/>
                <a:gd name="T40" fmla="*/ 2147483647 w 1316"/>
                <a:gd name="T41" fmla="*/ 2147483647 h 1157"/>
                <a:gd name="T42" fmla="*/ 2147483647 w 1316"/>
                <a:gd name="T43" fmla="*/ 2147483647 h 1157"/>
                <a:gd name="T44" fmla="*/ 2147483647 w 1316"/>
                <a:gd name="T45" fmla="*/ 2147483647 h 1157"/>
                <a:gd name="T46" fmla="*/ 2147483647 w 1316"/>
                <a:gd name="T47" fmla="*/ 2147483647 h 1157"/>
                <a:gd name="T48" fmla="*/ 2147483647 w 1316"/>
                <a:gd name="T49" fmla="*/ 2147483647 h 1157"/>
                <a:gd name="T50" fmla="*/ 2147483647 w 1316"/>
                <a:gd name="T51" fmla="*/ 2147483647 h 1157"/>
                <a:gd name="T52" fmla="*/ 2147483647 w 1316"/>
                <a:gd name="T53" fmla="*/ 2147483647 h 1157"/>
                <a:gd name="T54" fmla="*/ 2147483647 w 1316"/>
                <a:gd name="T55" fmla="*/ 2147483647 h 1157"/>
                <a:gd name="T56" fmla="*/ 2147483647 w 1316"/>
                <a:gd name="T57" fmla="*/ 2147483647 h 1157"/>
                <a:gd name="T58" fmla="*/ 2147483647 w 1316"/>
                <a:gd name="T59" fmla="*/ 2147483647 h 1157"/>
                <a:gd name="T60" fmla="*/ 2147483647 w 1316"/>
                <a:gd name="T61" fmla="*/ 2147483647 h 1157"/>
                <a:gd name="T62" fmla="*/ 2147483647 w 1316"/>
                <a:gd name="T63" fmla="*/ 2147483647 h 1157"/>
                <a:gd name="T64" fmla="*/ 2147483647 w 1316"/>
                <a:gd name="T65" fmla="*/ 2147483647 h 1157"/>
                <a:gd name="T66" fmla="*/ 2147483647 w 1316"/>
                <a:gd name="T67" fmla="*/ 2147483647 h 1157"/>
                <a:gd name="T68" fmla="*/ 2147483647 w 1316"/>
                <a:gd name="T69" fmla="*/ 2147483647 h 1157"/>
                <a:gd name="T70" fmla="*/ 2147483647 w 1316"/>
                <a:gd name="T71" fmla="*/ 2147483647 h 1157"/>
                <a:gd name="T72" fmla="*/ 2147483647 w 1316"/>
                <a:gd name="T73" fmla="*/ 2147483647 h 1157"/>
                <a:gd name="T74" fmla="*/ 2147483647 w 1316"/>
                <a:gd name="T75" fmla="*/ 2147483647 h 1157"/>
                <a:gd name="T76" fmla="*/ 2147483647 w 1316"/>
                <a:gd name="T77" fmla="*/ 2147483647 h 1157"/>
                <a:gd name="T78" fmla="*/ 2147483647 w 1316"/>
                <a:gd name="T79" fmla="*/ 2147483647 h 1157"/>
                <a:gd name="T80" fmla="*/ 2147483647 w 1316"/>
                <a:gd name="T81" fmla="*/ 2147483647 h 1157"/>
                <a:gd name="T82" fmla="*/ 2147483647 w 1316"/>
                <a:gd name="T83" fmla="*/ 2147483647 h 1157"/>
                <a:gd name="T84" fmla="*/ 2147483647 w 1316"/>
                <a:gd name="T85" fmla="*/ 2147483647 h 1157"/>
                <a:gd name="T86" fmla="*/ 2147483647 w 1316"/>
                <a:gd name="T87" fmla="*/ 2147483647 h 1157"/>
                <a:gd name="T88" fmla="*/ 2147483647 w 1316"/>
                <a:gd name="T89" fmla="*/ 2147483647 h 1157"/>
                <a:gd name="T90" fmla="*/ 2147483647 w 1316"/>
                <a:gd name="T91" fmla="*/ 2147483647 h 1157"/>
                <a:gd name="T92" fmla="*/ 2147483647 w 1316"/>
                <a:gd name="T93" fmla="*/ 2147483647 h 1157"/>
                <a:gd name="T94" fmla="*/ 2147483647 w 1316"/>
                <a:gd name="T95" fmla="*/ 2147483647 h 1157"/>
                <a:gd name="T96" fmla="*/ 2147483647 w 1316"/>
                <a:gd name="T97" fmla="*/ 2147483647 h 1157"/>
                <a:gd name="T98" fmla="*/ 2147483647 w 1316"/>
                <a:gd name="T99" fmla="*/ 2147483647 h 1157"/>
                <a:gd name="T100" fmla="*/ 2147483647 w 1316"/>
                <a:gd name="T101" fmla="*/ 2147483647 h 1157"/>
                <a:gd name="T102" fmla="*/ 2147483647 w 1316"/>
                <a:gd name="T103" fmla="*/ 2147483647 h 1157"/>
                <a:gd name="T104" fmla="*/ 2147483647 w 1316"/>
                <a:gd name="T105" fmla="*/ 2147483647 h 1157"/>
                <a:gd name="T106" fmla="*/ 2147483647 w 1316"/>
                <a:gd name="T107" fmla="*/ 2147483647 h 1157"/>
                <a:gd name="T108" fmla="*/ 2147483647 w 1316"/>
                <a:gd name="T109" fmla="*/ 2147483647 h 1157"/>
                <a:gd name="T110" fmla="*/ 2147483647 w 1316"/>
                <a:gd name="T111" fmla="*/ 2147483647 h 1157"/>
                <a:gd name="T112" fmla="*/ 2147483647 w 1316"/>
                <a:gd name="T113" fmla="*/ 2147483647 h 1157"/>
                <a:gd name="T114" fmla="*/ 2147483647 w 1316"/>
                <a:gd name="T115" fmla="*/ 2147483647 h 1157"/>
                <a:gd name="T116" fmla="*/ 2147483647 w 1316"/>
                <a:gd name="T117" fmla="*/ 2147483647 h 1157"/>
                <a:gd name="T118" fmla="*/ 2147483647 w 1316"/>
                <a:gd name="T119" fmla="*/ 2147483647 h 1157"/>
                <a:gd name="T120" fmla="*/ 578531168 w 1316"/>
                <a:gd name="T121" fmla="*/ 2147483647 h 1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6"/>
                <a:gd name="T184" fmla="*/ 0 h 1157"/>
                <a:gd name="T185" fmla="*/ 1316 w 1316"/>
                <a:gd name="T186" fmla="*/ 1157 h 11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6" h="1157">
                  <a:moveTo>
                    <a:pt x="0" y="1008"/>
                  </a:moveTo>
                  <a:lnTo>
                    <a:pt x="3" y="1024"/>
                  </a:lnTo>
                  <a:lnTo>
                    <a:pt x="11" y="1031"/>
                  </a:lnTo>
                  <a:lnTo>
                    <a:pt x="14" y="1031"/>
                  </a:lnTo>
                  <a:lnTo>
                    <a:pt x="11" y="1027"/>
                  </a:lnTo>
                  <a:lnTo>
                    <a:pt x="16" y="1022"/>
                  </a:lnTo>
                  <a:lnTo>
                    <a:pt x="16" y="1031"/>
                  </a:lnTo>
                  <a:lnTo>
                    <a:pt x="18" y="1036"/>
                  </a:lnTo>
                  <a:lnTo>
                    <a:pt x="16" y="1045"/>
                  </a:lnTo>
                  <a:lnTo>
                    <a:pt x="18" y="1053"/>
                  </a:lnTo>
                  <a:lnTo>
                    <a:pt x="21" y="1055"/>
                  </a:lnTo>
                  <a:lnTo>
                    <a:pt x="14" y="1064"/>
                  </a:lnTo>
                  <a:lnTo>
                    <a:pt x="16" y="1069"/>
                  </a:lnTo>
                  <a:lnTo>
                    <a:pt x="23" y="1069"/>
                  </a:lnTo>
                  <a:lnTo>
                    <a:pt x="27" y="1076"/>
                  </a:lnTo>
                  <a:lnTo>
                    <a:pt x="31" y="1083"/>
                  </a:lnTo>
                  <a:lnTo>
                    <a:pt x="32" y="1078"/>
                  </a:lnTo>
                  <a:lnTo>
                    <a:pt x="31" y="1089"/>
                  </a:lnTo>
                  <a:lnTo>
                    <a:pt x="25" y="1089"/>
                  </a:lnTo>
                  <a:lnTo>
                    <a:pt x="27" y="1098"/>
                  </a:lnTo>
                  <a:lnTo>
                    <a:pt x="32" y="1100"/>
                  </a:lnTo>
                  <a:lnTo>
                    <a:pt x="41" y="1100"/>
                  </a:lnTo>
                  <a:lnTo>
                    <a:pt x="45" y="1107"/>
                  </a:lnTo>
                  <a:lnTo>
                    <a:pt x="49" y="1101"/>
                  </a:lnTo>
                  <a:lnTo>
                    <a:pt x="52" y="1110"/>
                  </a:lnTo>
                  <a:lnTo>
                    <a:pt x="54" y="1107"/>
                  </a:lnTo>
                  <a:lnTo>
                    <a:pt x="56" y="1112"/>
                  </a:lnTo>
                  <a:lnTo>
                    <a:pt x="63" y="1110"/>
                  </a:lnTo>
                  <a:lnTo>
                    <a:pt x="61" y="1121"/>
                  </a:lnTo>
                  <a:lnTo>
                    <a:pt x="56" y="1123"/>
                  </a:lnTo>
                  <a:lnTo>
                    <a:pt x="59" y="1129"/>
                  </a:lnTo>
                  <a:lnTo>
                    <a:pt x="63" y="1127"/>
                  </a:lnTo>
                  <a:lnTo>
                    <a:pt x="61" y="1130"/>
                  </a:lnTo>
                  <a:lnTo>
                    <a:pt x="56" y="1130"/>
                  </a:lnTo>
                  <a:lnTo>
                    <a:pt x="54" y="1123"/>
                  </a:lnTo>
                  <a:lnTo>
                    <a:pt x="56" y="1121"/>
                  </a:lnTo>
                  <a:lnTo>
                    <a:pt x="52" y="1121"/>
                  </a:lnTo>
                  <a:lnTo>
                    <a:pt x="45" y="1112"/>
                  </a:lnTo>
                  <a:lnTo>
                    <a:pt x="41" y="1121"/>
                  </a:lnTo>
                  <a:lnTo>
                    <a:pt x="38" y="1118"/>
                  </a:lnTo>
                  <a:lnTo>
                    <a:pt x="40" y="1123"/>
                  </a:lnTo>
                  <a:lnTo>
                    <a:pt x="38" y="1123"/>
                  </a:lnTo>
                  <a:lnTo>
                    <a:pt x="40" y="1129"/>
                  </a:lnTo>
                  <a:lnTo>
                    <a:pt x="41" y="1129"/>
                  </a:lnTo>
                  <a:lnTo>
                    <a:pt x="47" y="1134"/>
                  </a:lnTo>
                  <a:lnTo>
                    <a:pt x="49" y="1145"/>
                  </a:lnTo>
                  <a:lnTo>
                    <a:pt x="47" y="1152"/>
                  </a:lnTo>
                  <a:lnTo>
                    <a:pt x="47" y="1157"/>
                  </a:lnTo>
                  <a:lnTo>
                    <a:pt x="59" y="1145"/>
                  </a:lnTo>
                  <a:lnTo>
                    <a:pt x="61" y="1147"/>
                  </a:lnTo>
                  <a:lnTo>
                    <a:pt x="70" y="1145"/>
                  </a:lnTo>
                  <a:lnTo>
                    <a:pt x="77" y="1150"/>
                  </a:lnTo>
                  <a:lnTo>
                    <a:pt x="83" y="1152"/>
                  </a:lnTo>
                  <a:lnTo>
                    <a:pt x="83" y="1154"/>
                  </a:lnTo>
                  <a:lnTo>
                    <a:pt x="94" y="1154"/>
                  </a:lnTo>
                  <a:lnTo>
                    <a:pt x="96" y="1152"/>
                  </a:lnTo>
                  <a:lnTo>
                    <a:pt x="96" y="1147"/>
                  </a:lnTo>
                  <a:lnTo>
                    <a:pt x="101" y="1150"/>
                  </a:lnTo>
                  <a:lnTo>
                    <a:pt x="108" y="1150"/>
                  </a:lnTo>
                  <a:lnTo>
                    <a:pt x="110" y="1154"/>
                  </a:lnTo>
                  <a:lnTo>
                    <a:pt x="110" y="1152"/>
                  </a:lnTo>
                  <a:lnTo>
                    <a:pt x="121" y="1150"/>
                  </a:lnTo>
                  <a:lnTo>
                    <a:pt x="130" y="1141"/>
                  </a:lnTo>
                  <a:lnTo>
                    <a:pt x="133" y="1141"/>
                  </a:lnTo>
                  <a:lnTo>
                    <a:pt x="139" y="1136"/>
                  </a:lnTo>
                  <a:lnTo>
                    <a:pt x="146" y="1121"/>
                  </a:lnTo>
                  <a:lnTo>
                    <a:pt x="153" y="1112"/>
                  </a:lnTo>
                  <a:lnTo>
                    <a:pt x="155" y="1101"/>
                  </a:lnTo>
                  <a:lnTo>
                    <a:pt x="148" y="1083"/>
                  </a:lnTo>
                  <a:lnTo>
                    <a:pt x="146" y="1082"/>
                  </a:lnTo>
                  <a:lnTo>
                    <a:pt x="141" y="1083"/>
                  </a:lnTo>
                  <a:lnTo>
                    <a:pt x="133" y="1082"/>
                  </a:lnTo>
                  <a:lnTo>
                    <a:pt x="130" y="1069"/>
                  </a:lnTo>
                  <a:lnTo>
                    <a:pt x="124" y="1069"/>
                  </a:lnTo>
                  <a:lnTo>
                    <a:pt x="121" y="1069"/>
                  </a:lnTo>
                  <a:lnTo>
                    <a:pt x="123" y="1064"/>
                  </a:lnTo>
                  <a:lnTo>
                    <a:pt x="117" y="1060"/>
                  </a:lnTo>
                  <a:lnTo>
                    <a:pt x="115" y="1064"/>
                  </a:lnTo>
                  <a:lnTo>
                    <a:pt x="117" y="1058"/>
                  </a:lnTo>
                  <a:lnTo>
                    <a:pt x="123" y="1053"/>
                  </a:lnTo>
                  <a:lnTo>
                    <a:pt x="121" y="1047"/>
                  </a:lnTo>
                  <a:lnTo>
                    <a:pt x="121" y="1036"/>
                  </a:lnTo>
                  <a:lnTo>
                    <a:pt x="124" y="1042"/>
                  </a:lnTo>
                  <a:lnTo>
                    <a:pt x="124" y="1047"/>
                  </a:lnTo>
                  <a:lnTo>
                    <a:pt x="126" y="1053"/>
                  </a:lnTo>
                  <a:lnTo>
                    <a:pt x="132" y="1053"/>
                  </a:lnTo>
                  <a:lnTo>
                    <a:pt x="132" y="1045"/>
                  </a:lnTo>
                  <a:lnTo>
                    <a:pt x="133" y="1035"/>
                  </a:lnTo>
                  <a:lnTo>
                    <a:pt x="126" y="1024"/>
                  </a:lnTo>
                  <a:lnTo>
                    <a:pt x="121" y="1022"/>
                  </a:lnTo>
                  <a:lnTo>
                    <a:pt x="114" y="1022"/>
                  </a:lnTo>
                  <a:lnTo>
                    <a:pt x="103" y="1022"/>
                  </a:lnTo>
                  <a:lnTo>
                    <a:pt x="99" y="1018"/>
                  </a:lnTo>
                  <a:lnTo>
                    <a:pt x="92" y="1022"/>
                  </a:lnTo>
                  <a:lnTo>
                    <a:pt x="94" y="1018"/>
                  </a:lnTo>
                  <a:lnTo>
                    <a:pt x="90" y="1008"/>
                  </a:lnTo>
                  <a:lnTo>
                    <a:pt x="90" y="995"/>
                  </a:lnTo>
                  <a:lnTo>
                    <a:pt x="86" y="993"/>
                  </a:lnTo>
                  <a:lnTo>
                    <a:pt x="90" y="993"/>
                  </a:lnTo>
                  <a:lnTo>
                    <a:pt x="94" y="988"/>
                  </a:lnTo>
                  <a:lnTo>
                    <a:pt x="94" y="982"/>
                  </a:lnTo>
                  <a:lnTo>
                    <a:pt x="96" y="971"/>
                  </a:lnTo>
                  <a:lnTo>
                    <a:pt x="96" y="979"/>
                  </a:lnTo>
                  <a:lnTo>
                    <a:pt x="99" y="984"/>
                  </a:lnTo>
                  <a:lnTo>
                    <a:pt x="106" y="982"/>
                  </a:lnTo>
                  <a:lnTo>
                    <a:pt x="108" y="975"/>
                  </a:lnTo>
                  <a:lnTo>
                    <a:pt x="106" y="975"/>
                  </a:lnTo>
                  <a:lnTo>
                    <a:pt x="110" y="970"/>
                  </a:lnTo>
                  <a:lnTo>
                    <a:pt x="123" y="966"/>
                  </a:lnTo>
                  <a:lnTo>
                    <a:pt x="130" y="955"/>
                  </a:lnTo>
                  <a:lnTo>
                    <a:pt x="133" y="941"/>
                  </a:lnTo>
                  <a:lnTo>
                    <a:pt x="124" y="926"/>
                  </a:lnTo>
                  <a:lnTo>
                    <a:pt x="123" y="917"/>
                  </a:lnTo>
                  <a:lnTo>
                    <a:pt x="124" y="919"/>
                  </a:lnTo>
                  <a:lnTo>
                    <a:pt x="130" y="930"/>
                  </a:lnTo>
                  <a:lnTo>
                    <a:pt x="133" y="925"/>
                  </a:lnTo>
                  <a:lnTo>
                    <a:pt x="124" y="896"/>
                  </a:lnTo>
                  <a:lnTo>
                    <a:pt x="132" y="908"/>
                  </a:lnTo>
                  <a:lnTo>
                    <a:pt x="133" y="908"/>
                  </a:lnTo>
                  <a:lnTo>
                    <a:pt x="137" y="903"/>
                  </a:lnTo>
                  <a:lnTo>
                    <a:pt x="137" y="925"/>
                  </a:lnTo>
                  <a:lnTo>
                    <a:pt x="141" y="919"/>
                  </a:lnTo>
                  <a:lnTo>
                    <a:pt x="146" y="923"/>
                  </a:lnTo>
                  <a:lnTo>
                    <a:pt x="139" y="925"/>
                  </a:lnTo>
                  <a:lnTo>
                    <a:pt x="133" y="932"/>
                  </a:lnTo>
                  <a:lnTo>
                    <a:pt x="139" y="941"/>
                  </a:lnTo>
                  <a:lnTo>
                    <a:pt x="133" y="948"/>
                  </a:lnTo>
                  <a:lnTo>
                    <a:pt x="139" y="948"/>
                  </a:lnTo>
                  <a:lnTo>
                    <a:pt x="141" y="946"/>
                  </a:lnTo>
                  <a:lnTo>
                    <a:pt x="146" y="943"/>
                  </a:lnTo>
                  <a:lnTo>
                    <a:pt x="153" y="946"/>
                  </a:lnTo>
                  <a:lnTo>
                    <a:pt x="162" y="943"/>
                  </a:lnTo>
                  <a:lnTo>
                    <a:pt x="162" y="937"/>
                  </a:lnTo>
                  <a:lnTo>
                    <a:pt x="171" y="941"/>
                  </a:lnTo>
                  <a:lnTo>
                    <a:pt x="170" y="923"/>
                  </a:lnTo>
                  <a:lnTo>
                    <a:pt x="170" y="912"/>
                  </a:lnTo>
                  <a:lnTo>
                    <a:pt x="189" y="899"/>
                  </a:lnTo>
                  <a:lnTo>
                    <a:pt x="193" y="899"/>
                  </a:lnTo>
                  <a:lnTo>
                    <a:pt x="195" y="885"/>
                  </a:lnTo>
                  <a:lnTo>
                    <a:pt x="202" y="899"/>
                  </a:lnTo>
                  <a:lnTo>
                    <a:pt x="202" y="903"/>
                  </a:lnTo>
                  <a:lnTo>
                    <a:pt x="213" y="906"/>
                  </a:lnTo>
                  <a:lnTo>
                    <a:pt x="233" y="896"/>
                  </a:lnTo>
                  <a:lnTo>
                    <a:pt x="253" y="885"/>
                  </a:lnTo>
                  <a:lnTo>
                    <a:pt x="238" y="883"/>
                  </a:lnTo>
                  <a:lnTo>
                    <a:pt x="244" y="876"/>
                  </a:lnTo>
                  <a:lnTo>
                    <a:pt x="253" y="879"/>
                  </a:lnTo>
                  <a:lnTo>
                    <a:pt x="254" y="885"/>
                  </a:lnTo>
                  <a:lnTo>
                    <a:pt x="254" y="888"/>
                  </a:lnTo>
                  <a:lnTo>
                    <a:pt x="262" y="888"/>
                  </a:lnTo>
                  <a:lnTo>
                    <a:pt x="278" y="883"/>
                  </a:lnTo>
                  <a:lnTo>
                    <a:pt x="269" y="883"/>
                  </a:lnTo>
                  <a:lnTo>
                    <a:pt x="271" y="878"/>
                  </a:lnTo>
                  <a:lnTo>
                    <a:pt x="283" y="878"/>
                  </a:lnTo>
                  <a:lnTo>
                    <a:pt x="283" y="883"/>
                  </a:lnTo>
                  <a:lnTo>
                    <a:pt x="292" y="883"/>
                  </a:lnTo>
                  <a:lnTo>
                    <a:pt x="289" y="894"/>
                  </a:lnTo>
                  <a:lnTo>
                    <a:pt x="283" y="890"/>
                  </a:lnTo>
                  <a:lnTo>
                    <a:pt x="283" y="899"/>
                  </a:lnTo>
                  <a:lnTo>
                    <a:pt x="292" y="894"/>
                  </a:lnTo>
                  <a:lnTo>
                    <a:pt x="305" y="878"/>
                  </a:lnTo>
                  <a:lnTo>
                    <a:pt x="312" y="876"/>
                  </a:lnTo>
                  <a:lnTo>
                    <a:pt x="300" y="876"/>
                  </a:lnTo>
                  <a:lnTo>
                    <a:pt x="301" y="872"/>
                  </a:lnTo>
                  <a:lnTo>
                    <a:pt x="314" y="876"/>
                  </a:lnTo>
                  <a:lnTo>
                    <a:pt x="312" y="860"/>
                  </a:lnTo>
                  <a:lnTo>
                    <a:pt x="316" y="865"/>
                  </a:lnTo>
                  <a:lnTo>
                    <a:pt x="323" y="878"/>
                  </a:lnTo>
                  <a:lnTo>
                    <a:pt x="332" y="876"/>
                  </a:lnTo>
                  <a:lnTo>
                    <a:pt x="336" y="878"/>
                  </a:lnTo>
                  <a:lnTo>
                    <a:pt x="346" y="870"/>
                  </a:lnTo>
                  <a:lnTo>
                    <a:pt x="339" y="870"/>
                  </a:lnTo>
                  <a:lnTo>
                    <a:pt x="352" y="872"/>
                  </a:lnTo>
                  <a:lnTo>
                    <a:pt x="355" y="872"/>
                  </a:lnTo>
                  <a:lnTo>
                    <a:pt x="355" y="865"/>
                  </a:lnTo>
                  <a:lnTo>
                    <a:pt x="366" y="854"/>
                  </a:lnTo>
                  <a:lnTo>
                    <a:pt x="377" y="854"/>
                  </a:lnTo>
                  <a:lnTo>
                    <a:pt x="375" y="832"/>
                  </a:lnTo>
                  <a:lnTo>
                    <a:pt x="361" y="825"/>
                  </a:lnTo>
                  <a:lnTo>
                    <a:pt x="355" y="818"/>
                  </a:lnTo>
                  <a:lnTo>
                    <a:pt x="363" y="818"/>
                  </a:lnTo>
                  <a:lnTo>
                    <a:pt x="368" y="823"/>
                  </a:lnTo>
                  <a:lnTo>
                    <a:pt x="377" y="825"/>
                  </a:lnTo>
                  <a:lnTo>
                    <a:pt x="377" y="831"/>
                  </a:lnTo>
                  <a:lnTo>
                    <a:pt x="384" y="838"/>
                  </a:lnTo>
                  <a:lnTo>
                    <a:pt x="392" y="841"/>
                  </a:lnTo>
                  <a:lnTo>
                    <a:pt x="399" y="838"/>
                  </a:lnTo>
                  <a:lnTo>
                    <a:pt x="404" y="831"/>
                  </a:lnTo>
                  <a:lnTo>
                    <a:pt x="413" y="823"/>
                  </a:lnTo>
                  <a:lnTo>
                    <a:pt x="422" y="818"/>
                  </a:lnTo>
                  <a:lnTo>
                    <a:pt x="419" y="814"/>
                  </a:lnTo>
                  <a:lnTo>
                    <a:pt x="413" y="820"/>
                  </a:lnTo>
                  <a:lnTo>
                    <a:pt x="404" y="809"/>
                  </a:lnTo>
                  <a:lnTo>
                    <a:pt x="404" y="807"/>
                  </a:lnTo>
                  <a:lnTo>
                    <a:pt x="406" y="807"/>
                  </a:lnTo>
                  <a:lnTo>
                    <a:pt x="411" y="809"/>
                  </a:lnTo>
                  <a:lnTo>
                    <a:pt x="419" y="809"/>
                  </a:lnTo>
                  <a:lnTo>
                    <a:pt x="419" y="814"/>
                  </a:lnTo>
                  <a:lnTo>
                    <a:pt x="428" y="818"/>
                  </a:lnTo>
                  <a:lnTo>
                    <a:pt x="446" y="813"/>
                  </a:lnTo>
                  <a:lnTo>
                    <a:pt x="449" y="813"/>
                  </a:lnTo>
                  <a:lnTo>
                    <a:pt x="451" y="823"/>
                  </a:lnTo>
                  <a:lnTo>
                    <a:pt x="458" y="827"/>
                  </a:lnTo>
                  <a:lnTo>
                    <a:pt x="458" y="832"/>
                  </a:lnTo>
                  <a:lnTo>
                    <a:pt x="466" y="832"/>
                  </a:lnTo>
                  <a:lnTo>
                    <a:pt x="485" y="825"/>
                  </a:lnTo>
                  <a:lnTo>
                    <a:pt x="489" y="818"/>
                  </a:lnTo>
                  <a:lnTo>
                    <a:pt x="485" y="807"/>
                  </a:lnTo>
                  <a:lnTo>
                    <a:pt x="484" y="786"/>
                  </a:lnTo>
                  <a:lnTo>
                    <a:pt x="480" y="771"/>
                  </a:lnTo>
                  <a:lnTo>
                    <a:pt x="480" y="762"/>
                  </a:lnTo>
                  <a:lnTo>
                    <a:pt x="484" y="760"/>
                  </a:lnTo>
                  <a:lnTo>
                    <a:pt x="484" y="753"/>
                  </a:lnTo>
                  <a:lnTo>
                    <a:pt x="484" y="760"/>
                  </a:lnTo>
                  <a:lnTo>
                    <a:pt x="480" y="767"/>
                  </a:lnTo>
                  <a:lnTo>
                    <a:pt x="484" y="778"/>
                  </a:lnTo>
                  <a:lnTo>
                    <a:pt x="485" y="784"/>
                  </a:lnTo>
                  <a:lnTo>
                    <a:pt x="493" y="780"/>
                  </a:lnTo>
                  <a:lnTo>
                    <a:pt x="496" y="778"/>
                  </a:lnTo>
                  <a:lnTo>
                    <a:pt x="498" y="778"/>
                  </a:lnTo>
                  <a:lnTo>
                    <a:pt x="504" y="780"/>
                  </a:lnTo>
                  <a:lnTo>
                    <a:pt x="491" y="784"/>
                  </a:lnTo>
                  <a:lnTo>
                    <a:pt x="489" y="789"/>
                  </a:lnTo>
                  <a:lnTo>
                    <a:pt x="489" y="802"/>
                  </a:lnTo>
                  <a:lnTo>
                    <a:pt x="513" y="818"/>
                  </a:lnTo>
                  <a:lnTo>
                    <a:pt x="514" y="820"/>
                  </a:lnTo>
                  <a:lnTo>
                    <a:pt x="522" y="818"/>
                  </a:lnTo>
                  <a:lnTo>
                    <a:pt x="527" y="814"/>
                  </a:lnTo>
                  <a:lnTo>
                    <a:pt x="531" y="813"/>
                  </a:lnTo>
                  <a:lnTo>
                    <a:pt x="531" y="807"/>
                  </a:lnTo>
                  <a:lnTo>
                    <a:pt x="531" y="800"/>
                  </a:lnTo>
                  <a:lnTo>
                    <a:pt x="536" y="800"/>
                  </a:lnTo>
                  <a:lnTo>
                    <a:pt x="538" y="795"/>
                  </a:lnTo>
                  <a:lnTo>
                    <a:pt x="543" y="789"/>
                  </a:lnTo>
                  <a:lnTo>
                    <a:pt x="549" y="791"/>
                  </a:lnTo>
                  <a:lnTo>
                    <a:pt x="545" y="786"/>
                  </a:lnTo>
                  <a:lnTo>
                    <a:pt x="552" y="778"/>
                  </a:lnTo>
                  <a:lnTo>
                    <a:pt x="560" y="777"/>
                  </a:lnTo>
                  <a:lnTo>
                    <a:pt x="560" y="773"/>
                  </a:lnTo>
                  <a:lnTo>
                    <a:pt x="561" y="771"/>
                  </a:lnTo>
                  <a:lnTo>
                    <a:pt x="569" y="780"/>
                  </a:lnTo>
                  <a:lnTo>
                    <a:pt x="569" y="791"/>
                  </a:lnTo>
                  <a:lnTo>
                    <a:pt x="574" y="791"/>
                  </a:lnTo>
                  <a:lnTo>
                    <a:pt x="574" y="796"/>
                  </a:lnTo>
                  <a:lnTo>
                    <a:pt x="583" y="795"/>
                  </a:lnTo>
                  <a:lnTo>
                    <a:pt x="588" y="789"/>
                  </a:lnTo>
                  <a:lnTo>
                    <a:pt x="588" y="784"/>
                  </a:lnTo>
                  <a:lnTo>
                    <a:pt x="597" y="777"/>
                  </a:lnTo>
                  <a:lnTo>
                    <a:pt x="596" y="773"/>
                  </a:lnTo>
                  <a:lnTo>
                    <a:pt x="592" y="762"/>
                  </a:lnTo>
                  <a:lnTo>
                    <a:pt x="592" y="760"/>
                  </a:lnTo>
                  <a:lnTo>
                    <a:pt x="590" y="748"/>
                  </a:lnTo>
                  <a:lnTo>
                    <a:pt x="592" y="739"/>
                  </a:lnTo>
                  <a:lnTo>
                    <a:pt x="597" y="731"/>
                  </a:lnTo>
                  <a:lnTo>
                    <a:pt x="605" y="724"/>
                  </a:lnTo>
                  <a:lnTo>
                    <a:pt x="605" y="721"/>
                  </a:lnTo>
                  <a:lnTo>
                    <a:pt x="603" y="704"/>
                  </a:lnTo>
                  <a:lnTo>
                    <a:pt x="599" y="686"/>
                  </a:lnTo>
                  <a:lnTo>
                    <a:pt x="597" y="674"/>
                  </a:lnTo>
                  <a:lnTo>
                    <a:pt x="588" y="668"/>
                  </a:lnTo>
                  <a:lnTo>
                    <a:pt x="583" y="656"/>
                  </a:lnTo>
                  <a:lnTo>
                    <a:pt x="588" y="656"/>
                  </a:lnTo>
                  <a:lnTo>
                    <a:pt x="592" y="661"/>
                  </a:lnTo>
                  <a:lnTo>
                    <a:pt x="592" y="666"/>
                  </a:lnTo>
                  <a:lnTo>
                    <a:pt x="599" y="672"/>
                  </a:lnTo>
                  <a:lnTo>
                    <a:pt x="603" y="677"/>
                  </a:lnTo>
                  <a:lnTo>
                    <a:pt x="605" y="695"/>
                  </a:lnTo>
                  <a:lnTo>
                    <a:pt x="603" y="702"/>
                  </a:lnTo>
                  <a:lnTo>
                    <a:pt x="606" y="715"/>
                  </a:lnTo>
                  <a:lnTo>
                    <a:pt x="610" y="721"/>
                  </a:lnTo>
                  <a:lnTo>
                    <a:pt x="612" y="721"/>
                  </a:lnTo>
                  <a:lnTo>
                    <a:pt x="614" y="737"/>
                  </a:lnTo>
                  <a:lnTo>
                    <a:pt x="610" y="748"/>
                  </a:lnTo>
                  <a:lnTo>
                    <a:pt x="612" y="749"/>
                  </a:lnTo>
                  <a:lnTo>
                    <a:pt x="621" y="755"/>
                  </a:lnTo>
                  <a:lnTo>
                    <a:pt x="628" y="749"/>
                  </a:lnTo>
                  <a:lnTo>
                    <a:pt x="630" y="757"/>
                  </a:lnTo>
                  <a:lnTo>
                    <a:pt x="637" y="753"/>
                  </a:lnTo>
                  <a:lnTo>
                    <a:pt x="635" y="742"/>
                  </a:lnTo>
                  <a:lnTo>
                    <a:pt x="643" y="733"/>
                  </a:lnTo>
                  <a:lnTo>
                    <a:pt x="644" y="726"/>
                  </a:lnTo>
                  <a:lnTo>
                    <a:pt x="644" y="721"/>
                  </a:lnTo>
                  <a:lnTo>
                    <a:pt x="650" y="724"/>
                  </a:lnTo>
                  <a:lnTo>
                    <a:pt x="648" y="719"/>
                  </a:lnTo>
                  <a:lnTo>
                    <a:pt x="648" y="715"/>
                  </a:lnTo>
                  <a:lnTo>
                    <a:pt x="650" y="710"/>
                  </a:lnTo>
                  <a:lnTo>
                    <a:pt x="643" y="690"/>
                  </a:lnTo>
                  <a:lnTo>
                    <a:pt x="637" y="681"/>
                  </a:lnTo>
                  <a:lnTo>
                    <a:pt x="648" y="692"/>
                  </a:lnTo>
                  <a:lnTo>
                    <a:pt x="652" y="701"/>
                  </a:lnTo>
                  <a:lnTo>
                    <a:pt x="652" y="708"/>
                  </a:lnTo>
                  <a:lnTo>
                    <a:pt x="661" y="719"/>
                  </a:lnTo>
                  <a:lnTo>
                    <a:pt x="668" y="726"/>
                  </a:lnTo>
                  <a:lnTo>
                    <a:pt x="671" y="724"/>
                  </a:lnTo>
                  <a:lnTo>
                    <a:pt x="671" y="715"/>
                  </a:lnTo>
                  <a:lnTo>
                    <a:pt x="671" y="713"/>
                  </a:lnTo>
                  <a:lnTo>
                    <a:pt x="675" y="713"/>
                  </a:lnTo>
                  <a:lnTo>
                    <a:pt x="680" y="713"/>
                  </a:lnTo>
                  <a:lnTo>
                    <a:pt x="682" y="715"/>
                  </a:lnTo>
                  <a:lnTo>
                    <a:pt x="688" y="715"/>
                  </a:lnTo>
                  <a:lnTo>
                    <a:pt x="695" y="710"/>
                  </a:lnTo>
                  <a:lnTo>
                    <a:pt x="689" y="701"/>
                  </a:lnTo>
                  <a:lnTo>
                    <a:pt x="697" y="695"/>
                  </a:lnTo>
                  <a:lnTo>
                    <a:pt x="695" y="690"/>
                  </a:lnTo>
                  <a:lnTo>
                    <a:pt x="699" y="681"/>
                  </a:lnTo>
                  <a:lnTo>
                    <a:pt x="695" y="684"/>
                  </a:lnTo>
                  <a:lnTo>
                    <a:pt x="684" y="679"/>
                  </a:lnTo>
                  <a:lnTo>
                    <a:pt x="682" y="677"/>
                  </a:lnTo>
                  <a:lnTo>
                    <a:pt x="688" y="663"/>
                  </a:lnTo>
                  <a:lnTo>
                    <a:pt x="689" y="650"/>
                  </a:lnTo>
                  <a:lnTo>
                    <a:pt x="688" y="639"/>
                  </a:lnTo>
                  <a:lnTo>
                    <a:pt x="680" y="639"/>
                  </a:lnTo>
                  <a:lnTo>
                    <a:pt x="673" y="639"/>
                  </a:lnTo>
                  <a:lnTo>
                    <a:pt x="688" y="637"/>
                  </a:lnTo>
                  <a:lnTo>
                    <a:pt x="680" y="621"/>
                  </a:lnTo>
                  <a:lnTo>
                    <a:pt x="675" y="616"/>
                  </a:lnTo>
                  <a:lnTo>
                    <a:pt x="675" y="614"/>
                  </a:lnTo>
                  <a:lnTo>
                    <a:pt x="664" y="605"/>
                  </a:lnTo>
                  <a:lnTo>
                    <a:pt x="653" y="601"/>
                  </a:lnTo>
                  <a:lnTo>
                    <a:pt x="650" y="596"/>
                  </a:lnTo>
                  <a:lnTo>
                    <a:pt x="648" y="591"/>
                  </a:lnTo>
                  <a:lnTo>
                    <a:pt x="653" y="596"/>
                  </a:lnTo>
                  <a:lnTo>
                    <a:pt x="653" y="598"/>
                  </a:lnTo>
                  <a:lnTo>
                    <a:pt x="664" y="603"/>
                  </a:lnTo>
                  <a:lnTo>
                    <a:pt x="671" y="598"/>
                  </a:lnTo>
                  <a:lnTo>
                    <a:pt x="680" y="598"/>
                  </a:lnTo>
                  <a:lnTo>
                    <a:pt x="671" y="592"/>
                  </a:lnTo>
                  <a:lnTo>
                    <a:pt x="661" y="591"/>
                  </a:lnTo>
                  <a:lnTo>
                    <a:pt x="671" y="591"/>
                  </a:lnTo>
                  <a:lnTo>
                    <a:pt x="680" y="596"/>
                  </a:lnTo>
                  <a:lnTo>
                    <a:pt x="689" y="603"/>
                  </a:lnTo>
                  <a:lnTo>
                    <a:pt x="695" y="601"/>
                  </a:lnTo>
                  <a:lnTo>
                    <a:pt x="695" y="596"/>
                  </a:lnTo>
                  <a:lnTo>
                    <a:pt x="689" y="591"/>
                  </a:lnTo>
                  <a:lnTo>
                    <a:pt x="688" y="585"/>
                  </a:lnTo>
                  <a:lnTo>
                    <a:pt x="680" y="582"/>
                  </a:lnTo>
                  <a:lnTo>
                    <a:pt x="679" y="580"/>
                  </a:lnTo>
                  <a:lnTo>
                    <a:pt x="673" y="558"/>
                  </a:lnTo>
                  <a:lnTo>
                    <a:pt x="673" y="554"/>
                  </a:lnTo>
                  <a:lnTo>
                    <a:pt x="675" y="544"/>
                  </a:lnTo>
                  <a:lnTo>
                    <a:pt x="671" y="533"/>
                  </a:lnTo>
                  <a:lnTo>
                    <a:pt x="664" y="527"/>
                  </a:lnTo>
                  <a:lnTo>
                    <a:pt x="661" y="526"/>
                  </a:lnTo>
                  <a:lnTo>
                    <a:pt x="671" y="527"/>
                  </a:lnTo>
                  <a:lnTo>
                    <a:pt x="679" y="535"/>
                  </a:lnTo>
                  <a:lnTo>
                    <a:pt x="684" y="562"/>
                  </a:lnTo>
                  <a:lnTo>
                    <a:pt x="688" y="569"/>
                  </a:lnTo>
                  <a:lnTo>
                    <a:pt x="691" y="563"/>
                  </a:lnTo>
                  <a:lnTo>
                    <a:pt x="689" y="573"/>
                  </a:lnTo>
                  <a:lnTo>
                    <a:pt x="695" y="563"/>
                  </a:lnTo>
                  <a:lnTo>
                    <a:pt x="691" y="578"/>
                  </a:lnTo>
                  <a:lnTo>
                    <a:pt x="695" y="585"/>
                  </a:lnTo>
                  <a:lnTo>
                    <a:pt x="697" y="580"/>
                  </a:lnTo>
                  <a:lnTo>
                    <a:pt x="702" y="582"/>
                  </a:lnTo>
                  <a:lnTo>
                    <a:pt x="704" y="587"/>
                  </a:lnTo>
                  <a:lnTo>
                    <a:pt x="704" y="598"/>
                  </a:lnTo>
                  <a:lnTo>
                    <a:pt x="706" y="601"/>
                  </a:lnTo>
                  <a:lnTo>
                    <a:pt x="713" y="596"/>
                  </a:lnTo>
                  <a:lnTo>
                    <a:pt x="722" y="601"/>
                  </a:lnTo>
                  <a:lnTo>
                    <a:pt x="722" y="610"/>
                  </a:lnTo>
                  <a:lnTo>
                    <a:pt x="735" y="628"/>
                  </a:lnTo>
                  <a:lnTo>
                    <a:pt x="735" y="634"/>
                  </a:lnTo>
                  <a:lnTo>
                    <a:pt x="740" y="639"/>
                  </a:lnTo>
                  <a:lnTo>
                    <a:pt x="742" y="639"/>
                  </a:lnTo>
                  <a:lnTo>
                    <a:pt x="749" y="645"/>
                  </a:lnTo>
                  <a:lnTo>
                    <a:pt x="749" y="648"/>
                  </a:lnTo>
                  <a:lnTo>
                    <a:pt x="742" y="656"/>
                  </a:lnTo>
                  <a:lnTo>
                    <a:pt x="744" y="657"/>
                  </a:lnTo>
                  <a:lnTo>
                    <a:pt x="745" y="657"/>
                  </a:lnTo>
                  <a:lnTo>
                    <a:pt x="753" y="656"/>
                  </a:lnTo>
                  <a:lnTo>
                    <a:pt x="753" y="645"/>
                  </a:lnTo>
                  <a:lnTo>
                    <a:pt x="760" y="645"/>
                  </a:lnTo>
                  <a:lnTo>
                    <a:pt x="773" y="650"/>
                  </a:lnTo>
                  <a:lnTo>
                    <a:pt x="778" y="645"/>
                  </a:lnTo>
                  <a:lnTo>
                    <a:pt x="791" y="637"/>
                  </a:lnTo>
                  <a:lnTo>
                    <a:pt x="805" y="637"/>
                  </a:lnTo>
                  <a:lnTo>
                    <a:pt x="812" y="632"/>
                  </a:lnTo>
                  <a:lnTo>
                    <a:pt x="819" y="628"/>
                  </a:lnTo>
                  <a:lnTo>
                    <a:pt x="825" y="628"/>
                  </a:lnTo>
                  <a:lnTo>
                    <a:pt x="832" y="627"/>
                  </a:lnTo>
                  <a:lnTo>
                    <a:pt x="839" y="628"/>
                  </a:lnTo>
                  <a:lnTo>
                    <a:pt x="841" y="634"/>
                  </a:lnTo>
                  <a:lnTo>
                    <a:pt x="845" y="634"/>
                  </a:lnTo>
                  <a:lnTo>
                    <a:pt x="850" y="643"/>
                  </a:lnTo>
                  <a:lnTo>
                    <a:pt x="848" y="648"/>
                  </a:lnTo>
                  <a:lnTo>
                    <a:pt x="850" y="656"/>
                  </a:lnTo>
                  <a:lnTo>
                    <a:pt x="856" y="661"/>
                  </a:lnTo>
                  <a:lnTo>
                    <a:pt x="859" y="654"/>
                  </a:lnTo>
                  <a:lnTo>
                    <a:pt x="872" y="648"/>
                  </a:lnTo>
                  <a:lnTo>
                    <a:pt x="874" y="645"/>
                  </a:lnTo>
                  <a:lnTo>
                    <a:pt x="872" y="639"/>
                  </a:lnTo>
                  <a:lnTo>
                    <a:pt x="865" y="637"/>
                  </a:lnTo>
                  <a:lnTo>
                    <a:pt x="859" y="634"/>
                  </a:lnTo>
                  <a:lnTo>
                    <a:pt x="856" y="639"/>
                  </a:lnTo>
                  <a:lnTo>
                    <a:pt x="850" y="637"/>
                  </a:lnTo>
                  <a:lnTo>
                    <a:pt x="852" y="628"/>
                  </a:lnTo>
                  <a:lnTo>
                    <a:pt x="857" y="628"/>
                  </a:lnTo>
                  <a:lnTo>
                    <a:pt x="865" y="625"/>
                  </a:lnTo>
                  <a:lnTo>
                    <a:pt x="866" y="616"/>
                  </a:lnTo>
                  <a:lnTo>
                    <a:pt x="857" y="616"/>
                  </a:lnTo>
                  <a:lnTo>
                    <a:pt x="850" y="616"/>
                  </a:lnTo>
                  <a:lnTo>
                    <a:pt x="852" y="610"/>
                  </a:lnTo>
                  <a:lnTo>
                    <a:pt x="857" y="609"/>
                  </a:lnTo>
                  <a:lnTo>
                    <a:pt x="857" y="603"/>
                  </a:lnTo>
                  <a:lnTo>
                    <a:pt x="859" y="605"/>
                  </a:lnTo>
                  <a:lnTo>
                    <a:pt x="859" y="598"/>
                  </a:lnTo>
                  <a:lnTo>
                    <a:pt x="870" y="596"/>
                  </a:lnTo>
                  <a:lnTo>
                    <a:pt x="875" y="591"/>
                  </a:lnTo>
                  <a:lnTo>
                    <a:pt x="883" y="587"/>
                  </a:lnTo>
                  <a:lnTo>
                    <a:pt x="888" y="585"/>
                  </a:lnTo>
                  <a:lnTo>
                    <a:pt x="894" y="587"/>
                  </a:lnTo>
                  <a:lnTo>
                    <a:pt x="897" y="585"/>
                  </a:lnTo>
                  <a:lnTo>
                    <a:pt x="897" y="580"/>
                  </a:lnTo>
                  <a:lnTo>
                    <a:pt x="901" y="574"/>
                  </a:lnTo>
                  <a:lnTo>
                    <a:pt x="908" y="585"/>
                  </a:lnTo>
                  <a:lnTo>
                    <a:pt x="901" y="591"/>
                  </a:lnTo>
                  <a:lnTo>
                    <a:pt x="895" y="592"/>
                  </a:lnTo>
                  <a:lnTo>
                    <a:pt x="894" y="601"/>
                  </a:lnTo>
                  <a:lnTo>
                    <a:pt x="895" y="609"/>
                  </a:lnTo>
                  <a:lnTo>
                    <a:pt x="890" y="614"/>
                  </a:lnTo>
                  <a:lnTo>
                    <a:pt x="895" y="616"/>
                  </a:lnTo>
                  <a:lnTo>
                    <a:pt x="894" y="625"/>
                  </a:lnTo>
                  <a:lnTo>
                    <a:pt x="895" y="627"/>
                  </a:lnTo>
                  <a:lnTo>
                    <a:pt x="903" y="627"/>
                  </a:lnTo>
                  <a:lnTo>
                    <a:pt x="904" y="627"/>
                  </a:lnTo>
                  <a:lnTo>
                    <a:pt x="913" y="625"/>
                  </a:lnTo>
                  <a:lnTo>
                    <a:pt x="919" y="627"/>
                  </a:lnTo>
                  <a:lnTo>
                    <a:pt x="921" y="634"/>
                  </a:lnTo>
                  <a:lnTo>
                    <a:pt x="926" y="634"/>
                  </a:lnTo>
                  <a:lnTo>
                    <a:pt x="924" y="625"/>
                  </a:lnTo>
                  <a:lnTo>
                    <a:pt x="926" y="616"/>
                  </a:lnTo>
                  <a:lnTo>
                    <a:pt x="933" y="605"/>
                  </a:lnTo>
                  <a:lnTo>
                    <a:pt x="942" y="601"/>
                  </a:lnTo>
                  <a:lnTo>
                    <a:pt x="942" y="596"/>
                  </a:lnTo>
                  <a:lnTo>
                    <a:pt x="948" y="591"/>
                  </a:lnTo>
                  <a:lnTo>
                    <a:pt x="948" y="582"/>
                  </a:lnTo>
                  <a:lnTo>
                    <a:pt x="957" y="580"/>
                  </a:lnTo>
                  <a:lnTo>
                    <a:pt x="964" y="578"/>
                  </a:lnTo>
                  <a:lnTo>
                    <a:pt x="964" y="580"/>
                  </a:lnTo>
                  <a:lnTo>
                    <a:pt x="971" y="585"/>
                  </a:lnTo>
                  <a:lnTo>
                    <a:pt x="971" y="580"/>
                  </a:lnTo>
                  <a:lnTo>
                    <a:pt x="966" y="578"/>
                  </a:lnTo>
                  <a:lnTo>
                    <a:pt x="973" y="573"/>
                  </a:lnTo>
                  <a:lnTo>
                    <a:pt x="982" y="573"/>
                  </a:lnTo>
                  <a:lnTo>
                    <a:pt x="982" y="563"/>
                  </a:lnTo>
                  <a:lnTo>
                    <a:pt x="995" y="551"/>
                  </a:lnTo>
                  <a:lnTo>
                    <a:pt x="995" y="558"/>
                  </a:lnTo>
                  <a:lnTo>
                    <a:pt x="996" y="567"/>
                  </a:lnTo>
                  <a:lnTo>
                    <a:pt x="987" y="573"/>
                  </a:lnTo>
                  <a:lnTo>
                    <a:pt x="978" y="580"/>
                  </a:lnTo>
                  <a:lnTo>
                    <a:pt x="978" y="582"/>
                  </a:lnTo>
                  <a:lnTo>
                    <a:pt x="986" y="580"/>
                  </a:lnTo>
                  <a:lnTo>
                    <a:pt x="995" y="580"/>
                  </a:lnTo>
                  <a:lnTo>
                    <a:pt x="1000" y="582"/>
                  </a:lnTo>
                  <a:lnTo>
                    <a:pt x="1000" y="592"/>
                  </a:lnTo>
                  <a:lnTo>
                    <a:pt x="1007" y="601"/>
                  </a:lnTo>
                  <a:lnTo>
                    <a:pt x="1013" y="601"/>
                  </a:lnTo>
                  <a:lnTo>
                    <a:pt x="1016" y="598"/>
                  </a:lnTo>
                  <a:lnTo>
                    <a:pt x="1020" y="598"/>
                  </a:lnTo>
                  <a:lnTo>
                    <a:pt x="1033" y="603"/>
                  </a:lnTo>
                  <a:lnTo>
                    <a:pt x="1040" y="605"/>
                  </a:lnTo>
                  <a:lnTo>
                    <a:pt x="1038" y="598"/>
                  </a:lnTo>
                  <a:lnTo>
                    <a:pt x="1040" y="592"/>
                  </a:lnTo>
                  <a:lnTo>
                    <a:pt x="1043" y="587"/>
                  </a:lnTo>
                  <a:lnTo>
                    <a:pt x="1038" y="585"/>
                  </a:lnTo>
                  <a:lnTo>
                    <a:pt x="1040" y="591"/>
                  </a:lnTo>
                  <a:lnTo>
                    <a:pt x="1034" y="592"/>
                  </a:lnTo>
                  <a:lnTo>
                    <a:pt x="1031" y="585"/>
                  </a:lnTo>
                  <a:lnTo>
                    <a:pt x="1034" y="574"/>
                  </a:lnTo>
                  <a:lnTo>
                    <a:pt x="1038" y="569"/>
                  </a:lnTo>
                  <a:lnTo>
                    <a:pt x="1047" y="558"/>
                  </a:lnTo>
                  <a:lnTo>
                    <a:pt x="1051" y="558"/>
                  </a:lnTo>
                  <a:lnTo>
                    <a:pt x="1061" y="556"/>
                  </a:lnTo>
                  <a:lnTo>
                    <a:pt x="1061" y="562"/>
                  </a:lnTo>
                  <a:lnTo>
                    <a:pt x="1065" y="562"/>
                  </a:lnTo>
                  <a:lnTo>
                    <a:pt x="1072" y="563"/>
                  </a:lnTo>
                  <a:lnTo>
                    <a:pt x="1078" y="573"/>
                  </a:lnTo>
                  <a:lnTo>
                    <a:pt x="1079" y="585"/>
                  </a:lnTo>
                  <a:lnTo>
                    <a:pt x="1081" y="585"/>
                  </a:lnTo>
                  <a:lnTo>
                    <a:pt x="1087" y="578"/>
                  </a:lnTo>
                  <a:lnTo>
                    <a:pt x="1094" y="573"/>
                  </a:lnTo>
                  <a:lnTo>
                    <a:pt x="1099" y="574"/>
                  </a:lnTo>
                  <a:lnTo>
                    <a:pt x="1105" y="569"/>
                  </a:lnTo>
                  <a:lnTo>
                    <a:pt x="1103" y="563"/>
                  </a:lnTo>
                  <a:lnTo>
                    <a:pt x="1108" y="563"/>
                  </a:lnTo>
                  <a:lnTo>
                    <a:pt x="1105" y="573"/>
                  </a:lnTo>
                  <a:lnTo>
                    <a:pt x="1110" y="563"/>
                  </a:lnTo>
                  <a:lnTo>
                    <a:pt x="1117" y="562"/>
                  </a:lnTo>
                  <a:lnTo>
                    <a:pt x="1126" y="558"/>
                  </a:lnTo>
                  <a:lnTo>
                    <a:pt x="1130" y="567"/>
                  </a:lnTo>
                  <a:lnTo>
                    <a:pt x="1139" y="558"/>
                  </a:lnTo>
                  <a:lnTo>
                    <a:pt x="1146" y="551"/>
                  </a:lnTo>
                  <a:lnTo>
                    <a:pt x="1148" y="545"/>
                  </a:lnTo>
                  <a:lnTo>
                    <a:pt x="1157" y="535"/>
                  </a:lnTo>
                  <a:lnTo>
                    <a:pt x="1170" y="533"/>
                  </a:lnTo>
                  <a:lnTo>
                    <a:pt x="1173" y="538"/>
                  </a:lnTo>
                  <a:lnTo>
                    <a:pt x="1179" y="538"/>
                  </a:lnTo>
                  <a:lnTo>
                    <a:pt x="1191" y="535"/>
                  </a:lnTo>
                  <a:lnTo>
                    <a:pt x="1193" y="535"/>
                  </a:lnTo>
                  <a:lnTo>
                    <a:pt x="1199" y="535"/>
                  </a:lnTo>
                  <a:lnTo>
                    <a:pt x="1200" y="535"/>
                  </a:lnTo>
                  <a:lnTo>
                    <a:pt x="1202" y="526"/>
                  </a:lnTo>
                  <a:lnTo>
                    <a:pt x="1209" y="517"/>
                  </a:lnTo>
                  <a:lnTo>
                    <a:pt x="1208" y="509"/>
                  </a:lnTo>
                  <a:lnTo>
                    <a:pt x="1208" y="504"/>
                  </a:lnTo>
                  <a:lnTo>
                    <a:pt x="1204" y="498"/>
                  </a:lnTo>
                  <a:lnTo>
                    <a:pt x="1208" y="488"/>
                  </a:lnTo>
                  <a:lnTo>
                    <a:pt x="1211" y="480"/>
                  </a:lnTo>
                  <a:lnTo>
                    <a:pt x="1218" y="482"/>
                  </a:lnTo>
                  <a:lnTo>
                    <a:pt x="1222" y="486"/>
                  </a:lnTo>
                  <a:lnTo>
                    <a:pt x="1229" y="475"/>
                  </a:lnTo>
                  <a:lnTo>
                    <a:pt x="1231" y="470"/>
                  </a:lnTo>
                  <a:lnTo>
                    <a:pt x="1240" y="468"/>
                  </a:lnTo>
                  <a:lnTo>
                    <a:pt x="1247" y="475"/>
                  </a:lnTo>
                  <a:lnTo>
                    <a:pt x="1249" y="468"/>
                  </a:lnTo>
                  <a:lnTo>
                    <a:pt x="1246" y="468"/>
                  </a:lnTo>
                  <a:lnTo>
                    <a:pt x="1240" y="452"/>
                  </a:lnTo>
                  <a:lnTo>
                    <a:pt x="1235" y="450"/>
                  </a:lnTo>
                  <a:lnTo>
                    <a:pt x="1235" y="452"/>
                  </a:lnTo>
                  <a:lnTo>
                    <a:pt x="1229" y="450"/>
                  </a:lnTo>
                  <a:lnTo>
                    <a:pt x="1226" y="446"/>
                  </a:lnTo>
                  <a:lnTo>
                    <a:pt x="1222" y="452"/>
                  </a:lnTo>
                  <a:lnTo>
                    <a:pt x="1217" y="452"/>
                  </a:lnTo>
                  <a:lnTo>
                    <a:pt x="1211" y="457"/>
                  </a:lnTo>
                  <a:lnTo>
                    <a:pt x="1209" y="450"/>
                  </a:lnTo>
                  <a:lnTo>
                    <a:pt x="1202" y="446"/>
                  </a:lnTo>
                  <a:lnTo>
                    <a:pt x="1200" y="439"/>
                  </a:lnTo>
                  <a:lnTo>
                    <a:pt x="1202" y="430"/>
                  </a:lnTo>
                  <a:lnTo>
                    <a:pt x="1208" y="435"/>
                  </a:lnTo>
                  <a:lnTo>
                    <a:pt x="1211" y="439"/>
                  </a:lnTo>
                  <a:lnTo>
                    <a:pt x="1217" y="441"/>
                  </a:lnTo>
                  <a:lnTo>
                    <a:pt x="1224" y="446"/>
                  </a:lnTo>
                  <a:lnTo>
                    <a:pt x="1231" y="444"/>
                  </a:lnTo>
                  <a:lnTo>
                    <a:pt x="1235" y="441"/>
                  </a:lnTo>
                  <a:lnTo>
                    <a:pt x="1240" y="446"/>
                  </a:lnTo>
                  <a:lnTo>
                    <a:pt x="1253" y="433"/>
                  </a:lnTo>
                  <a:lnTo>
                    <a:pt x="1253" y="428"/>
                  </a:lnTo>
                  <a:lnTo>
                    <a:pt x="1256" y="421"/>
                  </a:lnTo>
                  <a:lnTo>
                    <a:pt x="1260" y="417"/>
                  </a:lnTo>
                  <a:lnTo>
                    <a:pt x="1256" y="415"/>
                  </a:lnTo>
                  <a:lnTo>
                    <a:pt x="1256" y="405"/>
                  </a:lnTo>
                  <a:lnTo>
                    <a:pt x="1262" y="399"/>
                  </a:lnTo>
                  <a:lnTo>
                    <a:pt x="1262" y="392"/>
                  </a:lnTo>
                  <a:lnTo>
                    <a:pt x="1260" y="387"/>
                  </a:lnTo>
                  <a:lnTo>
                    <a:pt x="1264" y="383"/>
                  </a:lnTo>
                  <a:lnTo>
                    <a:pt x="1267" y="374"/>
                  </a:lnTo>
                  <a:lnTo>
                    <a:pt x="1273" y="376"/>
                  </a:lnTo>
                  <a:lnTo>
                    <a:pt x="1269" y="379"/>
                  </a:lnTo>
                  <a:lnTo>
                    <a:pt x="1269" y="383"/>
                  </a:lnTo>
                  <a:lnTo>
                    <a:pt x="1273" y="383"/>
                  </a:lnTo>
                  <a:lnTo>
                    <a:pt x="1276" y="379"/>
                  </a:lnTo>
                  <a:lnTo>
                    <a:pt x="1283" y="379"/>
                  </a:lnTo>
                  <a:lnTo>
                    <a:pt x="1285" y="379"/>
                  </a:lnTo>
                  <a:lnTo>
                    <a:pt x="1287" y="374"/>
                  </a:lnTo>
                  <a:lnTo>
                    <a:pt x="1292" y="376"/>
                  </a:lnTo>
                  <a:lnTo>
                    <a:pt x="1292" y="387"/>
                  </a:lnTo>
                  <a:lnTo>
                    <a:pt x="1298" y="392"/>
                  </a:lnTo>
                  <a:lnTo>
                    <a:pt x="1302" y="394"/>
                  </a:lnTo>
                  <a:lnTo>
                    <a:pt x="1309" y="383"/>
                  </a:lnTo>
                  <a:lnTo>
                    <a:pt x="1316" y="381"/>
                  </a:lnTo>
                  <a:lnTo>
                    <a:pt x="1291" y="365"/>
                  </a:lnTo>
                  <a:lnTo>
                    <a:pt x="1264" y="284"/>
                  </a:lnTo>
                  <a:lnTo>
                    <a:pt x="1273" y="260"/>
                  </a:lnTo>
                  <a:lnTo>
                    <a:pt x="1271" y="257"/>
                  </a:lnTo>
                  <a:lnTo>
                    <a:pt x="1264" y="257"/>
                  </a:lnTo>
                  <a:lnTo>
                    <a:pt x="1256" y="222"/>
                  </a:lnTo>
                  <a:lnTo>
                    <a:pt x="1246" y="208"/>
                  </a:lnTo>
                  <a:lnTo>
                    <a:pt x="1246" y="199"/>
                  </a:lnTo>
                  <a:lnTo>
                    <a:pt x="1233" y="190"/>
                  </a:lnTo>
                  <a:lnTo>
                    <a:pt x="1229" y="183"/>
                  </a:lnTo>
                  <a:lnTo>
                    <a:pt x="1235" y="159"/>
                  </a:lnTo>
                  <a:lnTo>
                    <a:pt x="1229" y="154"/>
                  </a:lnTo>
                  <a:lnTo>
                    <a:pt x="1202" y="161"/>
                  </a:lnTo>
                  <a:lnTo>
                    <a:pt x="1188" y="175"/>
                  </a:lnTo>
                  <a:lnTo>
                    <a:pt x="1186" y="172"/>
                  </a:lnTo>
                  <a:lnTo>
                    <a:pt x="1181" y="152"/>
                  </a:lnTo>
                  <a:lnTo>
                    <a:pt x="1172" y="146"/>
                  </a:lnTo>
                  <a:lnTo>
                    <a:pt x="1161" y="130"/>
                  </a:lnTo>
                  <a:lnTo>
                    <a:pt x="1164" y="123"/>
                  </a:lnTo>
                  <a:lnTo>
                    <a:pt x="1163" y="118"/>
                  </a:lnTo>
                  <a:lnTo>
                    <a:pt x="1157" y="118"/>
                  </a:lnTo>
                  <a:lnTo>
                    <a:pt x="1153" y="128"/>
                  </a:lnTo>
                  <a:lnTo>
                    <a:pt x="1143" y="136"/>
                  </a:lnTo>
                  <a:lnTo>
                    <a:pt x="1137" y="132"/>
                  </a:lnTo>
                  <a:lnTo>
                    <a:pt x="1139" y="128"/>
                  </a:lnTo>
                  <a:lnTo>
                    <a:pt x="1130" y="123"/>
                  </a:lnTo>
                  <a:lnTo>
                    <a:pt x="1123" y="125"/>
                  </a:lnTo>
                  <a:lnTo>
                    <a:pt x="1103" y="123"/>
                  </a:lnTo>
                  <a:lnTo>
                    <a:pt x="1101" y="114"/>
                  </a:lnTo>
                  <a:lnTo>
                    <a:pt x="1072" y="112"/>
                  </a:lnTo>
                  <a:lnTo>
                    <a:pt x="1078" y="123"/>
                  </a:lnTo>
                  <a:lnTo>
                    <a:pt x="1072" y="123"/>
                  </a:lnTo>
                  <a:lnTo>
                    <a:pt x="1065" y="114"/>
                  </a:lnTo>
                  <a:lnTo>
                    <a:pt x="1054" y="152"/>
                  </a:lnTo>
                  <a:lnTo>
                    <a:pt x="1061" y="161"/>
                  </a:lnTo>
                  <a:lnTo>
                    <a:pt x="1056" y="165"/>
                  </a:lnTo>
                  <a:lnTo>
                    <a:pt x="1069" y="188"/>
                  </a:lnTo>
                  <a:lnTo>
                    <a:pt x="1051" y="195"/>
                  </a:lnTo>
                  <a:lnTo>
                    <a:pt x="1040" y="181"/>
                  </a:lnTo>
                  <a:lnTo>
                    <a:pt x="1025" y="181"/>
                  </a:lnTo>
                  <a:lnTo>
                    <a:pt x="1004" y="148"/>
                  </a:lnTo>
                  <a:lnTo>
                    <a:pt x="993" y="146"/>
                  </a:lnTo>
                  <a:lnTo>
                    <a:pt x="986" y="152"/>
                  </a:lnTo>
                  <a:lnTo>
                    <a:pt x="973" y="152"/>
                  </a:lnTo>
                  <a:lnTo>
                    <a:pt x="955" y="166"/>
                  </a:lnTo>
                  <a:lnTo>
                    <a:pt x="940" y="172"/>
                  </a:lnTo>
                  <a:lnTo>
                    <a:pt x="935" y="166"/>
                  </a:lnTo>
                  <a:lnTo>
                    <a:pt x="913" y="177"/>
                  </a:lnTo>
                  <a:lnTo>
                    <a:pt x="910" y="172"/>
                  </a:lnTo>
                  <a:lnTo>
                    <a:pt x="903" y="195"/>
                  </a:lnTo>
                  <a:lnTo>
                    <a:pt x="881" y="184"/>
                  </a:lnTo>
                  <a:lnTo>
                    <a:pt x="874" y="204"/>
                  </a:lnTo>
                  <a:lnTo>
                    <a:pt x="866" y="193"/>
                  </a:lnTo>
                  <a:lnTo>
                    <a:pt x="852" y="204"/>
                  </a:lnTo>
                  <a:lnTo>
                    <a:pt x="843" y="201"/>
                  </a:lnTo>
                  <a:lnTo>
                    <a:pt x="827" y="213"/>
                  </a:lnTo>
                  <a:lnTo>
                    <a:pt x="821" y="213"/>
                  </a:lnTo>
                  <a:lnTo>
                    <a:pt x="818" y="199"/>
                  </a:lnTo>
                  <a:lnTo>
                    <a:pt x="809" y="195"/>
                  </a:lnTo>
                  <a:lnTo>
                    <a:pt x="801" y="184"/>
                  </a:lnTo>
                  <a:lnTo>
                    <a:pt x="782" y="177"/>
                  </a:lnTo>
                  <a:lnTo>
                    <a:pt x="801" y="166"/>
                  </a:lnTo>
                  <a:lnTo>
                    <a:pt x="809" y="157"/>
                  </a:lnTo>
                  <a:lnTo>
                    <a:pt x="810" y="143"/>
                  </a:lnTo>
                  <a:lnTo>
                    <a:pt x="818" y="132"/>
                  </a:lnTo>
                  <a:lnTo>
                    <a:pt x="814" y="119"/>
                  </a:lnTo>
                  <a:lnTo>
                    <a:pt x="843" y="85"/>
                  </a:lnTo>
                  <a:lnTo>
                    <a:pt x="857" y="85"/>
                  </a:lnTo>
                  <a:lnTo>
                    <a:pt x="865" y="78"/>
                  </a:lnTo>
                  <a:lnTo>
                    <a:pt x="874" y="72"/>
                  </a:lnTo>
                  <a:lnTo>
                    <a:pt x="865" y="65"/>
                  </a:lnTo>
                  <a:lnTo>
                    <a:pt x="874" y="49"/>
                  </a:lnTo>
                  <a:lnTo>
                    <a:pt x="870" y="36"/>
                  </a:lnTo>
                  <a:lnTo>
                    <a:pt x="852" y="29"/>
                  </a:lnTo>
                  <a:lnTo>
                    <a:pt x="845" y="18"/>
                  </a:lnTo>
                  <a:lnTo>
                    <a:pt x="839" y="13"/>
                  </a:lnTo>
                  <a:lnTo>
                    <a:pt x="829" y="20"/>
                  </a:lnTo>
                  <a:lnTo>
                    <a:pt x="821" y="20"/>
                  </a:lnTo>
                  <a:lnTo>
                    <a:pt x="818" y="31"/>
                  </a:lnTo>
                  <a:lnTo>
                    <a:pt x="803" y="31"/>
                  </a:lnTo>
                  <a:lnTo>
                    <a:pt x="798" y="38"/>
                  </a:lnTo>
                  <a:lnTo>
                    <a:pt x="771" y="36"/>
                  </a:lnTo>
                  <a:lnTo>
                    <a:pt x="753" y="49"/>
                  </a:lnTo>
                  <a:lnTo>
                    <a:pt x="751" y="47"/>
                  </a:lnTo>
                  <a:lnTo>
                    <a:pt x="756" y="29"/>
                  </a:lnTo>
                  <a:lnTo>
                    <a:pt x="745" y="9"/>
                  </a:lnTo>
                  <a:lnTo>
                    <a:pt x="742" y="9"/>
                  </a:lnTo>
                  <a:lnTo>
                    <a:pt x="727" y="13"/>
                  </a:lnTo>
                  <a:lnTo>
                    <a:pt x="713" y="38"/>
                  </a:lnTo>
                  <a:lnTo>
                    <a:pt x="702" y="29"/>
                  </a:lnTo>
                  <a:lnTo>
                    <a:pt x="673" y="42"/>
                  </a:lnTo>
                  <a:lnTo>
                    <a:pt x="673" y="33"/>
                  </a:lnTo>
                  <a:lnTo>
                    <a:pt x="650" y="31"/>
                  </a:lnTo>
                  <a:lnTo>
                    <a:pt x="626" y="9"/>
                  </a:lnTo>
                  <a:lnTo>
                    <a:pt x="626" y="0"/>
                  </a:lnTo>
                  <a:lnTo>
                    <a:pt x="599" y="7"/>
                  </a:lnTo>
                  <a:lnTo>
                    <a:pt x="597" y="20"/>
                  </a:lnTo>
                  <a:lnTo>
                    <a:pt x="590" y="20"/>
                  </a:lnTo>
                  <a:lnTo>
                    <a:pt x="576" y="36"/>
                  </a:lnTo>
                  <a:lnTo>
                    <a:pt x="569" y="36"/>
                  </a:lnTo>
                  <a:lnTo>
                    <a:pt x="561" y="47"/>
                  </a:lnTo>
                  <a:lnTo>
                    <a:pt x="554" y="38"/>
                  </a:lnTo>
                  <a:lnTo>
                    <a:pt x="550" y="44"/>
                  </a:lnTo>
                  <a:lnTo>
                    <a:pt x="552" y="58"/>
                  </a:lnTo>
                  <a:lnTo>
                    <a:pt x="560" y="62"/>
                  </a:lnTo>
                  <a:lnTo>
                    <a:pt x="572" y="60"/>
                  </a:lnTo>
                  <a:lnTo>
                    <a:pt x="581" y="71"/>
                  </a:lnTo>
                  <a:lnTo>
                    <a:pt x="574" y="72"/>
                  </a:lnTo>
                  <a:lnTo>
                    <a:pt x="579" y="96"/>
                  </a:lnTo>
                  <a:lnTo>
                    <a:pt x="574" y="105"/>
                  </a:lnTo>
                  <a:lnTo>
                    <a:pt x="576" y="128"/>
                  </a:lnTo>
                  <a:lnTo>
                    <a:pt x="543" y="136"/>
                  </a:lnTo>
                  <a:lnTo>
                    <a:pt x="527" y="109"/>
                  </a:lnTo>
                  <a:lnTo>
                    <a:pt x="527" y="100"/>
                  </a:lnTo>
                  <a:lnTo>
                    <a:pt x="514" y="83"/>
                  </a:lnTo>
                  <a:lnTo>
                    <a:pt x="504" y="89"/>
                  </a:lnTo>
                  <a:lnTo>
                    <a:pt x="485" y="81"/>
                  </a:lnTo>
                  <a:lnTo>
                    <a:pt x="482" y="76"/>
                  </a:lnTo>
                  <a:lnTo>
                    <a:pt x="475" y="83"/>
                  </a:lnTo>
                  <a:lnTo>
                    <a:pt x="466" y="72"/>
                  </a:lnTo>
                  <a:lnTo>
                    <a:pt x="446" y="81"/>
                  </a:lnTo>
                  <a:lnTo>
                    <a:pt x="442" y="72"/>
                  </a:lnTo>
                  <a:lnTo>
                    <a:pt x="437" y="76"/>
                  </a:lnTo>
                  <a:lnTo>
                    <a:pt x="424" y="125"/>
                  </a:lnTo>
                  <a:lnTo>
                    <a:pt x="435" y="132"/>
                  </a:lnTo>
                  <a:lnTo>
                    <a:pt x="430" y="152"/>
                  </a:lnTo>
                  <a:lnTo>
                    <a:pt x="413" y="161"/>
                  </a:lnTo>
                  <a:lnTo>
                    <a:pt x="408" y="170"/>
                  </a:lnTo>
                  <a:lnTo>
                    <a:pt x="399" y="172"/>
                  </a:lnTo>
                  <a:lnTo>
                    <a:pt x="393" y="183"/>
                  </a:lnTo>
                  <a:lnTo>
                    <a:pt x="397" y="190"/>
                  </a:lnTo>
                  <a:lnTo>
                    <a:pt x="392" y="195"/>
                  </a:lnTo>
                  <a:lnTo>
                    <a:pt x="406" y="213"/>
                  </a:lnTo>
                  <a:lnTo>
                    <a:pt x="404" y="229"/>
                  </a:lnTo>
                  <a:lnTo>
                    <a:pt x="419" y="257"/>
                  </a:lnTo>
                  <a:lnTo>
                    <a:pt x="406" y="275"/>
                  </a:lnTo>
                  <a:lnTo>
                    <a:pt x="399" y="276"/>
                  </a:lnTo>
                  <a:lnTo>
                    <a:pt x="392" y="284"/>
                  </a:lnTo>
                  <a:lnTo>
                    <a:pt x="384" y="284"/>
                  </a:lnTo>
                  <a:lnTo>
                    <a:pt x="384" y="313"/>
                  </a:lnTo>
                  <a:lnTo>
                    <a:pt x="393" y="340"/>
                  </a:lnTo>
                  <a:lnTo>
                    <a:pt x="384" y="350"/>
                  </a:lnTo>
                  <a:lnTo>
                    <a:pt x="383" y="347"/>
                  </a:lnTo>
                  <a:lnTo>
                    <a:pt x="383" y="356"/>
                  </a:lnTo>
                  <a:lnTo>
                    <a:pt x="375" y="359"/>
                  </a:lnTo>
                  <a:lnTo>
                    <a:pt x="374" y="376"/>
                  </a:lnTo>
                  <a:lnTo>
                    <a:pt x="355" y="370"/>
                  </a:lnTo>
                  <a:lnTo>
                    <a:pt x="354" y="374"/>
                  </a:lnTo>
                  <a:lnTo>
                    <a:pt x="346" y="370"/>
                  </a:lnTo>
                  <a:lnTo>
                    <a:pt x="346" y="399"/>
                  </a:lnTo>
                  <a:lnTo>
                    <a:pt x="339" y="412"/>
                  </a:lnTo>
                  <a:lnTo>
                    <a:pt x="321" y="415"/>
                  </a:lnTo>
                  <a:lnTo>
                    <a:pt x="305" y="452"/>
                  </a:lnTo>
                  <a:lnTo>
                    <a:pt x="301" y="538"/>
                  </a:lnTo>
                  <a:lnTo>
                    <a:pt x="309" y="544"/>
                  </a:lnTo>
                  <a:lnTo>
                    <a:pt x="300" y="563"/>
                  </a:lnTo>
                  <a:lnTo>
                    <a:pt x="300" y="578"/>
                  </a:lnTo>
                  <a:lnTo>
                    <a:pt x="285" y="598"/>
                  </a:lnTo>
                  <a:lnTo>
                    <a:pt x="269" y="610"/>
                  </a:lnTo>
                  <a:lnTo>
                    <a:pt x="245" y="614"/>
                  </a:lnTo>
                  <a:lnTo>
                    <a:pt x="247" y="619"/>
                  </a:lnTo>
                  <a:lnTo>
                    <a:pt x="245" y="628"/>
                  </a:lnTo>
                  <a:lnTo>
                    <a:pt x="231" y="634"/>
                  </a:lnTo>
                  <a:lnTo>
                    <a:pt x="229" y="632"/>
                  </a:lnTo>
                  <a:lnTo>
                    <a:pt x="224" y="639"/>
                  </a:lnTo>
                  <a:lnTo>
                    <a:pt x="216" y="639"/>
                  </a:lnTo>
                  <a:lnTo>
                    <a:pt x="215" y="645"/>
                  </a:lnTo>
                  <a:lnTo>
                    <a:pt x="200" y="645"/>
                  </a:lnTo>
                  <a:lnTo>
                    <a:pt x="200" y="654"/>
                  </a:lnTo>
                  <a:lnTo>
                    <a:pt x="193" y="645"/>
                  </a:lnTo>
                  <a:lnTo>
                    <a:pt x="186" y="674"/>
                  </a:lnTo>
                  <a:lnTo>
                    <a:pt x="179" y="672"/>
                  </a:lnTo>
                  <a:lnTo>
                    <a:pt x="184" y="681"/>
                  </a:lnTo>
                  <a:lnTo>
                    <a:pt x="184" y="692"/>
                  </a:lnTo>
                  <a:lnTo>
                    <a:pt x="193" y="697"/>
                  </a:lnTo>
                  <a:lnTo>
                    <a:pt x="198" y="710"/>
                  </a:lnTo>
                  <a:lnTo>
                    <a:pt x="186" y="710"/>
                  </a:lnTo>
                  <a:lnTo>
                    <a:pt x="171" y="726"/>
                  </a:lnTo>
                  <a:lnTo>
                    <a:pt x="177" y="733"/>
                  </a:lnTo>
                  <a:lnTo>
                    <a:pt x="171" y="742"/>
                  </a:lnTo>
                  <a:lnTo>
                    <a:pt x="162" y="731"/>
                  </a:lnTo>
                  <a:lnTo>
                    <a:pt x="155" y="733"/>
                  </a:lnTo>
                  <a:lnTo>
                    <a:pt x="151" y="742"/>
                  </a:lnTo>
                  <a:lnTo>
                    <a:pt x="132" y="728"/>
                  </a:lnTo>
                  <a:lnTo>
                    <a:pt x="126" y="737"/>
                  </a:lnTo>
                  <a:lnTo>
                    <a:pt x="121" y="731"/>
                  </a:lnTo>
                  <a:lnTo>
                    <a:pt x="117" y="739"/>
                  </a:lnTo>
                  <a:lnTo>
                    <a:pt x="124" y="749"/>
                  </a:lnTo>
                  <a:lnTo>
                    <a:pt x="123" y="778"/>
                  </a:lnTo>
                  <a:lnTo>
                    <a:pt x="126" y="784"/>
                  </a:lnTo>
                  <a:lnTo>
                    <a:pt x="124" y="800"/>
                  </a:lnTo>
                  <a:lnTo>
                    <a:pt x="114" y="795"/>
                  </a:lnTo>
                  <a:lnTo>
                    <a:pt x="103" y="800"/>
                  </a:lnTo>
                  <a:lnTo>
                    <a:pt x="83" y="795"/>
                  </a:lnTo>
                  <a:lnTo>
                    <a:pt x="70" y="802"/>
                  </a:lnTo>
                  <a:lnTo>
                    <a:pt x="61" y="800"/>
                  </a:lnTo>
                  <a:lnTo>
                    <a:pt x="49" y="818"/>
                  </a:lnTo>
                  <a:lnTo>
                    <a:pt x="52" y="825"/>
                  </a:lnTo>
                  <a:lnTo>
                    <a:pt x="45" y="847"/>
                  </a:lnTo>
                  <a:lnTo>
                    <a:pt x="25" y="849"/>
                  </a:lnTo>
                  <a:lnTo>
                    <a:pt x="21" y="843"/>
                  </a:lnTo>
                  <a:lnTo>
                    <a:pt x="16" y="852"/>
                  </a:lnTo>
                  <a:lnTo>
                    <a:pt x="18" y="865"/>
                  </a:lnTo>
                  <a:lnTo>
                    <a:pt x="18" y="870"/>
                  </a:lnTo>
                  <a:lnTo>
                    <a:pt x="23" y="872"/>
                  </a:lnTo>
                  <a:lnTo>
                    <a:pt x="25" y="879"/>
                  </a:lnTo>
                  <a:lnTo>
                    <a:pt x="23" y="879"/>
                  </a:lnTo>
                  <a:lnTo>
                    <a:pt x="23" y="888"/>
                  </a:lnTo>
                  <a:lnTo>
                    <a:pt x="27" y="890"/>
                  </a:lnTo>
                  <a:lnTo>
                    <a:pt x="31" y="883"/>
                  </a:lnTo>
                  <a:lnTo>
                    <a:pt x="34" y="888"/>
                  </a:lnTo>
                  <a:lnTo>
                    <a:pt x="40" y="888"/>
                  </a:lnTo>
                  <a:lnTo>
                    <a:pt x="47" y="885"/>
                  </a:lnTo>
                  <a:lnTo>
                    <a:pt x="45" y="890"/>
                  </a:lnTo>
                  <a:lnTo>
                    <a:pt x="47" y="896"/>
                  </a:lnTo>
                  <a:lnTo>
                    <a:pt x="49" y="896"/>
                  </a:lnTo>
                  <a:lnTo>
                    <a:pt x="45" y="901"/>
                  </a:lnTo>
                  <a:lnTo>
                    <a:pt x="41" y="908"/>
                  </a:lnTo>
                  <a:lnTo>
                    <a:pt x="45" y="912"/>
                  </a:lnTo>
                  <a:lnTo>
                    <a:pt x="34" y="912"/>
                  </a:lnTo>
                  <a:lnTo>
                    <a:pt x="31" y="914"/>
                  </a:lnTo>
                  <a:lnTo>
                    <a:pt x="25" y="914"/>
                  </a:lnTo>
                  <a:lnTo>
                    <a:pt x="21" y="917"/>
                  </a:lnTo>
                  <a:lnTo>
                    <a:pt x="18" y="914"/>
                  </a:lnTo>
                  <a:lnTo>
                    <a:pt x="21" y="923"/>
                  </a:lnTo>
                  <a:lnTo>
                    <a:pt x="21" y="937"/>
                  </a:lnTo>
                  <a:lnTo>
                    <a:pt x="18" y="946"/>
                  </a:lnTo>
                  <a:lnTo>
                    <a:pt x="7" y="955"/>
                  </a:lnTo>
                  <a:lnTo>
                    <a:pt x="2" y="961"/>
                  </a:lnTo>
                  <a:lnTo>
                    <a:pt x="3" y="966"/>
                  </a:lnTo>
                  <a:lnTo>
                    <a:pt x="9" y="977"/>
                  </a:lnTo>
                  <a:lnTo>
                    <a:pt x="3" y="990"/>
                  </a:lnTo>
                  <a:lnTo>
                    <a:pt x="2" y="1000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8" name="Freeform 79"/>
            <p:cNvSpPr>
              <a:spLocks noChangeAspect="1"/>
            </p:cNvSpPr>
            <p:nvPr/>
          </p:nvSpPr>
          <p:spPr bwMode="auto">
            <a:xfrm>
              <a:off x="6035227" y="5402549"/>
              <a:ext cx="259088" cy="530204"/>
            </a:xfrm>
            <a:custGeom>
              <a:avLst/>
              <a:gdLst>
                <a:gd name="T0" fmla="*/ 2147483647 w 305"/>
                <a:gd name="T1" fmla="*/ 2147483647 h 749"/>
                <a:gd name="T2" fmla="*/ 2147483647 w 305"/>
                <a:gd name="T3" fmla="*/ 2147483647 h 749"/>
                <a:gd name="T4" fmla="*/ 2147483647 w 305"/>
                <a:gd name="T5" fmla="*/ 2147483647 h 749"/>
                <a:gd name="T6" fmla="*/ 2147483647 w 305"/>
                <a:gd name="T7" fmla="*/ 2147483647 h 749"/>
                <a:gd name="T8" fmla="*/ 2147483647 w 305"/>
                <a:gd name="T9" fmla="*/ 2147483647 h 749"/>
                <a:gd name="T10" fmla="*/ 2147483647 w 305"/>
                <a:gd name="T11" fmla="*/ 2147483647 h 749"/>
                <a:gd name="T12" fmla="*/ 2147483647 w 305"/>
                <a:gd name="T13" fmla="*/ 2147483647 h 749"/>
                <a:gd name="T14" fmla="*/ 2147483647 w 305"/>
                <a:gd name="T15" fmla="*/ 2147483647 h 749"/>
                <a:gd name="T16" fmla="*/ 2147483647 w 305"/>
                <a:gd name="T17" fmla="*/ 2147483647 h 749"/>
                <a:gd name="T18" fmla="*/ 2147483647 w 305"/>
                <a:gd name="T19" fmla="*/ 2147483647 h 749"/>
                <a:gd name="T20" fmla="*/ 2147483647 w 305"/>
                <a:gd name="T21" fmla="*/ 2147483647 h 749"/>
                <a:gd name="T22" fmla="*/ 2147483647 w 305"/>
                <a:gd name="T23" fmla="*/ 2147483647 h 749"/>
                <a:gd name="T24" fmla="*/ 2147483647 w 305"/>
                <a:gd name="T25" fmla="*/ 2147483647 h 749"/>
                <a:gd name="T26" fmla="*/ 2147483647 w 305"/>
                <a:gd name="T27" fmla="*/ 2147483647 h 749"/>
                <a:gd name="T28" fmla="*/ 2147483647 w 305"/>
                <a:gd name="T29" fmla="*/ 2147483647 h 749"/>
                <a:gd name="T30" fmla="*/ 2147483647 w 305"/>
                <a:gd name="T31" fmla="*/ 2147483647 h 749"/>
                <a:gd name="T32" fmla="*/ 2147483647 w 305"/>
                <a:gd name="T33" fmla="*/ 2147483647 h 749"/>
                <a:gd name="T34" fmla="*/ 2147483647 w 305"/>
                <a:gd name="T35" fmla="*/ 2147483647 h 749"/>
                <a:gd name="T36" fmla="*/ 2147483647 w 305"/>
                <a:gd name="T37" fmla="*/ 2147483647 h 749"/>
                <a:gd name="T38" fmla="*/ 2147483647 w 305"/>
                <a:gd name="T39" fmla="*/ 2147483647 h 749"/>
                <a:gd name="T40" fmla="*/ 2147483647 w 305"/>
                <a:gd name="T41" fmla="*/ 2147483647 h 749"/>
                <a:gd name="T42" fmla="*/ 2147483647 w 305"/>
                <a:gd name="T43" fmla="*/ 2147483647 h 749"/>
                <a:gd name="T44" fmla="*/ 2147483647 w 305"/>
                <a:gd name="T45" fmla="*/ 2147483647 h 749"/>
                <a:gd name="T46" fmla="*/ 2147483647 w 305"/>
                <a:gd name="T47" fmla="*/ 2147483647 h 749"/>
                <a:gd name="T48" fmla="*/ 2147483647 w 305"/>
                <a:gd name="T49" fmla="*/ 2147483647 h 749"/>
                <a:gd name="T50" fmla="*/ 2147483647 w 305"/>
                <a:gd name="T51" fmla="*/ 2147483647 h 749"/>
                <a:gd name="T52" fmla="*/ 2147483647 w 305"/>
                <a:gd name="T53" fmla="*/ 2147483647 h 749"/>
                <a:gd name="T54" fmla="*/ 2147483647 w 305"/>
                <a:gd name="T55" fmla="*/ 2147483647 h 749"/>
                <a:gd name="T56" fmla="*/ 2147483647 w 305"/>
                <a:gd name="T57" fmla="*/ 2147483647 h 749"/>
                <a:gd name="T58" fmla="*/ 2147483647 w 305"/>
                <a:gd name="T59" fmla="*/ 2147483647 h 749"/>
                <a:gd name="T60" fmla="*/ 2147483647 w 305"/>
                <a:gd name="T61" fmla="*/ 2147483647 h 749"/>
                <a:gd name="T62" fmla="*/ 2147483647 w 305"/>
                <a:gd name="T63" fmla="*/ 2147483647 h 749"/>
                <a:gd name="T64" fmla="*/ 2147483647 w 305"/>
                <a:gd name="T65" fmla="*/ 2147483647 h 749"/>
                <a:gd name="T66" fmla="*/ 2147483647 w 305"/>
                <a:gd name="T67" fmla="*/ 2147483647 h 749"/>
                <a:gd name="T68" fmla="*/ 2147483647 w 305"/>
                <a:gd name="T69" fmla="*/ 2147483647 h 749"/>
                <a:gd name="T70" fmla="*/ 2147483647 w 305"/>
                <a:gd name="T71" fmla="*/ 2147483647 h 749"/>
                <a:gd name="T72" fmla="*/ 2147483647 w 305"/>
                <a:gd name="T73" fmla="*/ 2147483647 h 749"/>
                <a:gd name="T74" fmla="*/ 2147483647 w 305"/>
                <a:gd name="T75" fmla="*/ 1063125410 h 749"/>
                <a:gd name="T76" fmla="*/ 2147483647 w 305"/>
                <a:gd name="T77" fmla="*/ 2147483647 h 749"/>
                <a:gd name="T78" fmla="*/ 2147483647 w 305"/>
                <a:gd name="T79" fmla="*/ 2147483647 h 749"/>
                <a:gd name="T80" fmla="*/ 2147483647 w 305"/>
                <a:gd name="T81" fmla="*/ 2147483647 h 749"/>
                <a:gd name="T82" fmla="*/ 2147483647 w 305"/>
                <a:gd name="T83" fmla="*/ 2147483647 h 749"/>
                <a:gd name="T84" fmla="*/ 2147483647 w 305"/>
                <a:gd name="T85" fmla="*/ 2147483647 h 749"/>
                <a:gd name="T86" fmla="*/ 2147483647 w 305"/>
                <a:gd name="T87" fmla="*/ 2147483647 h 749"/>
                <a:gd name="T88" fmla="*/ 2147483647 w 305"/>
                <a:gd name="T89" fmla="*/ 2147483647 h 749"/>
                <a:gd name="T90" fmla="*/ 2147483647 w 305"/>
                <a:gd name="T91" fmla="*/ 2147483647 h 749"/>
                <a:gd name="T92" fmla="*/ 2147483647 w 305"/>
                <a:gd name="T93" fmla="*/ 2147483647 h 749"/>
                <a:gd name="T94" fmla="*/ 2147483647 w 305"/>
                <a:gd name="T95" fmla="*/ 2147483647 h 749"/>
                <a:gd name="T96" fmla="*/ 2147483647 w 305"/>
                <a:gd name="T97" fmla="*/ 2147483647 h 749"/>
                <a:gd name="T98" fmla="*/ 2147483647 w 305"/>
                <a:gd name="T99" fmla="*/ 2147483647 h 749"/>
                <a:gd name="T100" fmla="*/ 2147483647 w 305"/>
                <a:gd name="T101" fmla="*/ 2147483647 h 749"/>
                <a:gd name="T102" fmla="*/ 2147483647 w 305"/>
                <a:gd name="T103" fmla="*/ 2147483647 h 749"/>
                <a:gd name="T104" fmla="*/ 2147483647 w 305"/>
                <a:gd name="T105" fmla="*/ 2147483647 h 749"/>
                <a:gd name="T106" fmla="*/ 2147483647 w 305"/>
                <a:gd name="T107" fmla="*/ 2147483647 h 749"/>
                <a:gd name="T108" fmla="*/ 2147483647 w 305"/>
                <a:gd name="T109" fmla="*/ 2147483647 h 749"/>
                <a:gd name="T110" fmla="*/ 2147483647 w 305"/>
                <a:gd name="T111" fmla="*/ 2147483647 h 749"/>
                <a:gd name="T112" fmla="*/ 2147483647 w 305"/>
                <a:gd name="T113" fmla="*/ 2147483647 h 749"/>
                <a:gd name="T114" fmla="*/ 2147483647 w 305"/>
                <a:gd name="T115" fmla="*/ 2147483647 h 749"/>
                <a:gd name="T116" fmla="*/ 899165038 w 305"/>
                <a:gd name="T117" fmla="*/ 2147483647 h 749"/>
                <a:gd name="T118" fmla="*/ 299721864 w 305"/>
                <a:gd name="T119" fmla="*/ 2147483647 h 749"/>
                <a:gd name="T120" fmla="*/ 2147483647 w 305"/>
                <a:gd name="T121" fmla="*/ 2147483647 h 7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5"/>
                <a:gd name="T184" fmla="*/ 0 h 749"/>
                <a:gd name="T185" fmla="*/ 305 w 305"/>
                <a:gd name="T186" fmla="*/ 749 h 7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5" h="749">
                  <a:moveTo>
                    <a:pt x="0" y="515"/>
                  </a:moveTo>
                  <a:lnTo>
                    <a:pt x="1" y="515"/>
                  </a:lnTo>
                  <a:lnTo>
                    <a:pt x="3" y="515"/>
                  </a:lnTo>
                  <a:lnTo>
                    <a:pt x="7" y="517"/>
                  </a:lnTo>
                  <a:lnTo>
                    <a:pt x="9" y="520"/>
                  </a:lnTo>
                  <a:lnTo>
                    <a:pt x="11" y="522"/>
                  </a:lnTo>
                  <a:lnTo>
                    <a:pt x="14" y="522"/>
                  </a:lnTo>
                  <a:lnTo>
                    <a:pt x="16" y="526"/>
                  </a:lnTo>
                  <a:lnTo>
                    <a:pt x="18" y="527"/>
                  </a:lnTo>
                  <a:lnTo>
                    <a:pt x="21" y="529"/>
                  </a:lnTo>
                  <a:lnTo>
                    <a:pt x="23" y="533"/>
                  </a:lnTo>
                  <a:lnTo>
                    <a:pt x="23" y="538"/>
                  </a:lnTo>
                  <a:lnTo>
                    <a:pt x="23" y="540"/>
                  </a:lnTo>
                  <a:lnTo>
                    <a:pt x="23" y="544"/>
                  </a:lnTo>
                  <a:lnTo>
                    <a:pt x="25" y="549"/>
                  </a:lnTo>
                  <a:lnTo>
                    <a:pt x="29" y="556"/>
                  </a:lnTo>
                  <a:lnTo>
                    <a:pt x="30" y="562"/>
                  </a:lnTo>
                  <a:lnTo>
                    <a:pt x="32" y="567"/>
                  </a:lnTo>
                  <a:lnTo>
                    <a:pt x="38" y="574"/>
                  </a:lnTo>
                  <a:lnTo>
                    <a:pt x="41" y="585"/>
                  </a:lnTo>
                  <a:lnTo>
                    <a:pt x="41" y="587"/>
                  </a:lnTo>
                  <a:lnTo>
                    <a:pt x="41" y="585"/>
                  </a:lnTo>
                  <a:lnTo>
                    <a:pt x="45" y="585"/>
                  </a:lnTo>
                  <a:lnTo>
                    <a:pt x="45" y="587"/>
                  </a:lnTo>
                  <a:lnTo>
                    <a:pt x="45" y="591"/>
                  </a:lnTo>
                  <a:lnTo>
                    <a:pt x="41" y="591"/>
                  </a:lnTo>
                  <a:lnTo>
                    <a:pt x="41" y="592"/>
                  </a:lnTo>
                  <a:lnTo>
                    <a:pt x="41" y="596"/>
                  </a:lnTo>
                  <a:lnTo>
                    <a:pt x="41" y="598"/>
                  </a:lnTo>
                  <a:lnTo>
                    <a:pt x="41" y="601"/>
                  </a:lnTo>
                  <a:lnTo>
                    <a:pt x="45" y="603"/>
                  </a:lnTo>
                  <a:lnTo>
                    <a:pt x="45" y="605"/>
                  </a:lnTo>
                  <a:lnTo>
                    <a:pt x="45" y="609"/>
                  </a:lnTo>
                  <a:lnTo>
                    <a:pt x="47" y="609"/>
                  </a:lnTo>
                  <a:lnTo>
                    <a:pt x="47" y="610"/>
                  </a:lnTo>
                  <a:lnTo>
                    <a:pt x="52" y="616"/>
                  </a:lnTo>
                  <a:lnTo>
                    <a:pt x="54" y="616"/>
                  </a:lnTo>
                  <a:lnTo>
                    <a:pt x="56" y="621"/>
                  </a:lnTo>
                  <a:lnTo>
                    <a:pt x="61" y="625"/>
                  </a:lnTo>
                  <a:lnTo>
                    <a:pt x="61" y="627"/>
                  </a:lnTo>
                  <a:lnTo>
                    <a:pt x="63" y="627"/>
                  </a:lnTo>
                  <a:lnTo>
                    <a:pt x="63" y="629"/>
                  </a:lnTo>
                  <a:lnTo>
                    <a:pt x="66" y="629"/>
                  </a:lnTo>
                  <a:lnTo>
                    <a:pt x="68" y="632"/>
                  </a:lnTo>
                  <a:lnTo>
                    <a:pt x="72" y="634"/>
                  </a:lnTo>
                  <a:lnTo>
                    <a:pt x="72" y="632"/>
                  </a:lnTo>
                  <a:lnTo>
                    <a:pt x="70" y="632"/>
                  </a:lnTo>
                  <a:lnTo>
                    <a:pt x="68" y="627"/>
                  </a:lnTo>
                  <a:lnTo>
                    <a:pt x="70" y="629"/>
                  </a:lnTo>
                  <a:lnTo>
                    <a:pt x="72" y="632"/>
                  </a:lnTo>
                  <a:lnTo>
                    <a:pt x="72" y="629"/>
                  </a:lnTo>
                  <a:lnTo>
                    <a:pt x="75" y="629"/>
                  </a:lnTo>
                  <a:lnTo>
                    <a:pt x="75" y="632"/>
                  </a:lnTo>
                  <a:lnTo>
                    <a:pt x="77" y="634"/>
                  </a:lnTo>
                  <a:lnTo>
                    <a:pt x="77" y="638"/>
                  </a:lnTo>
                  <a:lnTo>
                    <a:pt x="79" y="638"/>
                  </a:lnTo>
                  <a:lnTo>
                    <a:pt x="79" y="639"/>
                  </a:lnTo>
                  <a:lnTo>
                    <a:pt x="83" y="638"/>
                  </a:lnTo>
                  <a:lnTo>
                    <a:pt x="85" y="638"/>
                  </a:lnTo>
                  <a:lnTo>
                    <a:pt x="86" y="639"/>
                  </a:lnTo>
                  <a:lnTo>
                    <a:pt x="86" y="643"/>
                  </a:lnTo>
                  <a:lnTo>
                    <a:pt x="83" y="639"/>
                  </a:lnTo>
                  <a:lnTo>
                    <a:pt x="79" y="639"/>
                  </a:lnTo>
                  <a:lnTo>
                    <a:pt x="83" y="643"/>
                  </a:lnTo>
                  <a:lnTo>
                    <a:pt x="86" y="643"/>
                  </a:lnTo>
                  <a:lnTo>
                    <a:pt x="90" y="645"/>
                  </a:lnTo>
                  <a:lnTo>
                    <a:pt x="92" y="645"/>
                  </a:lnTo>
                  <a:lnTo>
                    <a:pt x="94" y="645"/>
                  </a:lnTo>
                  <a:lnTo>
                    <a:pt x="97" y="648"/>
                  </a:lnTo>
                  <a:lnTo>
                    <a:pt x="101" y="650"/>
                  </a:lnTo>
                  <a:lnTo>
                    <a:pt x="103" y="650"/>
                  </a:lnTo>
                  <a:lnTo>
                    <a:pt x="106" y="652"/>
                  </a:lnTo>
                  <a:lnTo>
                    <a:pt x="106" y="656"/>
                  </a:lnTo>
                  <a:lnTo>
                    <a:pt x="108" y="657"/>
                  </a:lnTo>
                  <a:lnTo>
                    <a:pt x="110" y="661"/>
                  </a:lnTo>
                  <a:lnTo>
                    <a:pt x="113" y="663"/>
                  </a:lnTo>
                  <a:lnTo>
                    <a:pt x="115" y="668"/>
                  </a:lnTo>
                  <a:lnTo>
                    <a:pt x="115" y="672"/>
                  </a:lnTo>
                  <a:lnTo>
                    <a:pt x="117" y="674"/>
                  </a:lnTo>
                  <a:lnTo>
                    <a:pt x="117" y="675"/>
                  </a:lnTo>
                  <a:lnTo>
                    <a:pt x="117" y="679"/>
                  </a:lnTo>
                  <a:lnTo>
                    <a:pt x="122" y="681"/>
                  </a:lnTo>
                  <a:lnTo>
                    <a:pt x="122" y="684"/>
                  </a:lnTo>
                  <a:lnTo>
                    <a:pt x="124" y="686"/>
                  </a:lnTo>
                  <a:lnTo>
                    <a:pt x="124" y="690"/>
                  </a:lnTo>
                  <a:lnTo>
                    <a:pt x="128" y="695"/>
                  </a:lnTo>
                  <a:lnTo>
                    <a:pt x="130" y="701"/>
                  </a:lnTo>
                  <a:lnTo>
                    <a:pt x="130" y="703"/>
                  </a:lnTo>
                  <a:lnTo>
                    <a:pt x="130" y="704"/>
                  </a:lnTo>
                  <a:lnTo>
                    <a:pt x="131" y="710"/>
                  </a:lnTo>
                  <a:lnTo>
                    <a:pt x="130" y="713"/>
                  </a:lnTo>
                  <a:lnTo>
                    <a:pt x="131" y="715"/>
                  </a:lnTo>
                  <a:lnTo>
                    <a:pt x="131" y="719"/>
                  </a:lnTo>
                  <a:lnTo>
                    <a:pt x="130" y="719"/>
                  </a:lnTo>
                  <a:lnTo>
                    <a:pt x="130" y="721"/>
                  </a:lnTo>
                  <a:lnTo>
                    <a:pt x="130" y="724"/>
                  </a:lnTo>
                  <a:lnTo>
                    <a:pt x="128" y="726"/>
                  </a:lnTo>
                  <a:lnTo>
                    <a:pt x="130" y="728"/>
                  </a:lnTo>
                  <a:lnTo>
                    <a:pt x="130" y="731"/>
                  </a:lnTo>
                  <a:lnTo>
                    <a:pt x="131" y="733"/>
                  </a:lnTo>
                  <a:lnTo>
                    <a:pt x="133" y="737"/>
                  </a:lnTo>
                  <a:lnTo>
                    <a:pt x="133" y="739"/>
                  </a:lnTo>
                  <a:lnTo>
                    <a:pt x="133" y="742"/>
                  </a:lnTo>
                  <a:lnTo>
                    <a:pt x="133" y="744"/>
                  </a:lnTo>
                  <a:lnTo>
                    <a:pt x="133" y="748"/>
                  </a:lnTo>
                  <a:lnTo>
                    <a:pt x="137" y="749"/>
                  </a:lnTo>
                  <a:lnTo>
                    <a:pt x="139" y="749"/>
                  </a:lnTo>
                  <a:lnTo>
                    <a:pt x="139" y="748"/>
                  </a:lnTo>
                  <a:lnTo>
                    <a:pt x="139" y="744"/>
                  </a:lnTo>
                  <a:lnTo>
                    <a:pt x="139" y="742"/>
                  </a:lnTo>
                  <a:lnTo>
                    <a:pt x="140" y="739"/>
                  </a:lnTo>
                  <a:lnTo>
                    <a:pt x="144" y="739"/>
                  </a:lnTo>
                  <a:lnTo>
                    <a:pt x="146" y="742"/>
                  </a:lnTo>
                  <a:lnTo>
                    <a:pt x="148" y="742"/>
                  </a:lnTo>
                  <a:lnTo>
                    <a:pt x="151" y="744"/>
                  </a:lnTo>
                  <a:lnTo>
                    <a:pt x="151" y="742"/>
                  </a:lnTo>
                  <a:lnTo>
                    <a:pt x="151" y="744"/>
                  </a:lnTo>
                  <a:lnTo>
                    <a:pt x="153" y="744"/>
                  </a:lnTo>
                  <a:lnTo>
                    <a:pt x="155" y="744"/>
                  </a:lnTo>
                  <a:lnTo>
                    <a:pt x="155" y="748"/>
                  </a:lnTo>
                  <a:lnTo>
                    <a:pt x="159" y="748"/>
                  </a:lnTo>
                  <a:lnTo>
                    <a:pt x="159" y="749"/>
                  </a:lnTo>
                  <a:lnTo>
                    <a:pt x="160" y="749"/>
                  </a:lnTo>
                  <a:lnTo>
                    <a:pt x="162" y="749"/>
                  </a:lnTo>
                  <a:lnTo>
                    <a:pt x="160" y="748"/>
                  </a:lnTo>
                  <a:lnTo>
                    <a:pt x="160" y="744"/>
                  </a:lnTo>
                  <a:lnTo>
                    <a:pt x="159" y="742"/>
                  </a:lnTo>
                  <a:lnTo>
                    <a:pt x="159" y="739"/>
                  </a:lnTo>
                  <a:lnTo>
                    <a:pt x="155" y="737"/>
                  </a:lnTo>
                  <a:lnTo>
                    <a:pt x="159" y="733"/>
                  </a:lnTo>
                  <a:lnTo>
                    <a:pt x="159" y="731"/>
                  </a:lnTo>
                  <a:lnTo>
                    <a:pt x="162" y="728"/>
                  </a:lnTo>
                  <a:lnTo>
                    <a:pt x="162" y="726"/>
                  </a:lnTo>
                  <a:lnTo>
                    <a:pt x="166" y="724"/>
                  </a:lnTo>
                  <a:lnTo>
                    <a:pt x="166" y="721"/>
                  </a:lnTo>
                  <a:lnTo>
                    <a:pt x="166" y="719"/>
                  </a:lnTo>
                  <a:lnTo>
                    <a:pt x="166" y="715"/>
                  </a:lnTo>
                  <a:lnTo>
                    <a:pt x="162" y="710"/>
                  </a:lnTo>
                  <a:lnTo>
                    <a:pt x="166" y="704"/>
                  </a:lnTo>
                  <a:lnTo>
                    <a:pt x="162" y="704"/>
                  </a:lnTo>
                  <a:lnTo>
                    <a:pt x="162" y="703"/>
                  </a:lnTo>
                  <a:lnTo>
                    <a:pt x="162" y="701"/>
                  </a:lnTo>
                  <a:lnTo>
                    <a:pt x="162" y="697"/>
                  </a:lnTo>
                  <a:lnTo>
                    <a:pt x="162" y="695"/>
                  </a:lnTo>
                  <a:lnTo>
                    <a:pt x="162" y="692"/>
                  </a:lnTo>
                  <a:lnTo>
                    <a:pt x="162" y="686"/>
                  </a:lnTo>
                  <a:lnTo>
                    <a:pt x="162" y="684"/>
                  </a:lnTo>
                  <a:lnTo>
                    <a:pt x="162" y="681"/>
                  </a:lnTo>
                  <a:lnTo>
                    <a:pt x="162" y="679"/>
                  </a:lnTo>
                  <a:lnTo>
                    <a:pt x="160" y="672"/>
                  </a:lnTo>
                  <a:lnTo>
                    <a:pt x="160" y="663"/>
                  </a:lnTo>
                  <a:lnTo>
                    <a:pt x="160" y="657"/>
                  </a:lnTo>
                  <a:lnTo>
                    <a:pt x="160" y="656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6" y="639"/>
                  </a:lnTo>
                  <a:lnTo>
                    <a:pt x="166" y="638"/>
                  </a:lnTo>
                  <a:lnTo>
                    <a:pt x="168" y="629"/>
                  </a:lnTo>
                  <a:lnTo>
                    <a:pt x="168" y="627"/>
                  </a:lnTo>
                  <a:lnTo>
                    <a:pt x="168" y="621"/>
                  </a:lnTo>
                  <a:lnTo>
                    <a:pt x="169" y="614"/>
                  </a:lnTo>
                  <a:lnTo>
                    <a:pt x="169" y="609"/>
                  </a:lnTo>
                  <a:lnTo>
                    <a:pt x="171" y="603"/>
                  </a:lnTo>
                  <a:lnTo>
                    <a:pt x="175" y="601"/>
                  </a:lnTo>
                  <a:lnTo>
                    <a:pt x="177" y="598"/>
                  </a:lnTo>
                  <a:lnTo>
                    <a:pt x="177" y="591"/>
                  </a:lnTo>
                  <a:lnTo>
                    <a:pt x="177" y="587"/>
                  </a:lnTo>
                  <a:lnTo>
                    <a:pt x="178" y="582"/>
                  </a:lnTo>
                  <a:lnTo>
                    <a:pt x="178" y="580"/>
                  </a:lnTo>
                  <a:lnTo>
                    <a:pt x="184" y="576"/>
                  </a:lnTo>
                  <a:lnTo>
                    <a:pt x="186" y="574"/>
                  </a:lnTo>
                  <a:lnTo>
                    <a:pt x="189" y="573"/>
                  </a:lnTo>
                  <a:lnTo>
                    <a:pt x="191" y="573"/>
                  </a:lnTo>
                  <a:lnTo>
                    <a:pt x="196" y="567"/>
                  </a:lnTo>
                  <a:lnTo>
                    <a:pt x="200" y="562"/>
                  </a:lnTo>
                  <a:lnTo>
                    <a:pt x="200" y="558"/>
                  </a:lnTo>
                  <a:lnTo>
                    <a:pt x="202" y="556"/>
                  </a:lnTo>
                  <a:lnTo>
                    <a:pt x="202" y="553"/>
                  </a:lnTo>
                  <a:lnTo>
                    <a:pt x="205" y="551"/>
                  </a:lnTo>
                  <a:lnTo>
                    <a:pt x="205" y="549"/>
                  </a:lnTo>
                  <a:lnTo>
                    <a:pt x="202" y="544"/>
                  </a:lnTo>
                  <a:lnTo>
                    <a:pt x="202" y="540"/>
                  </a:lnTo>
                  <a:lnTo>
                    <a:pt x="202" y="538"/>
                  </a:lnTo>
                  <a:lnTo>
                    <a:pt x="205" y="535"/>
                  </a:lnTo>
                  <a:lnTo>
                    <a:pt x="207" y="535"/>
                  </a:lnTo>
                  <a:lnTo>
                    <a:pt x="209" y="535"/>
                  </a:lnTo>
                  <a:lnTo>
                    <a:pt x="209" y="533"/>
                  </a:lnTo>
                  <a:lnTo>
                    <a:pt x="213" y="529"/>
                  </a:lnTo>
                  <a:lnTo>
                    <a:pt x="215" y="526"/>
                  </a:lnTo>
                  <a:lnTo>
                    <a:pt x="216" y="517"/>
                  </a:lnTo>
                  <a:lnTo>
                    <a:pt x="220" y="515"/>
                  </a:lnTo>
                  <a:lnTo>
                    <a:pt x="222" y="511"/>
                  </a:lnTo>
                  <a:lnTo>
                    <a:pt x="222" y="509"/>
                  </a:lnTo>
                  <a:lnTo>
                    <a:pt x="224" y="506"/>
                  </a:lnTo>
                  <a:lnTo>
                    <a:pt x="224" y="504"/>
                  </a:lnTo>
                  <a:lnTo>
                    <a:pt x="224" y="502"/>
                  </a:lnTo>
                  <a:lnTo>
                    <a:pt x="224" y="499"/>
                  </a:lnTo>
                  <a:lnTo>
                    <a:pt x="227" y="499"/>
                  </a:lnTo>
                  <a:lnTo>
                    <a:pt x="227" y="497"/>
                  </a:lnTo>
                  <a:lnTo>
                    <a:pt x="227" y="491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7" y="486"/>
                  </a:lnTo>
                  <a:lnTo>
                    <a:pt x="229" y="486"/>
                  </a:lnTo>
                  <a:lnTo>
                    <a:pt x="231" y="482"/>
                  </a:lnTo>
                  <a:lnTo>
                    <a:pt x="233" y="482"/>
                  </a:lnTo>
                  <a:lnTo>
                    <a:pt x="233" y="480"/>
                  </a:lnTo>
                  <a:lnTo>
                    <a:pt x="233" y="477"/>
                  </a:lnTo>
                  <a:lnTo>
                    <a:pt x="236" y="477"/>
                  </a:lnTo>
                  <a:lnTo>
                    <a:pt x="236" y="475"/>
                  </a:lnTo>
                  <a:lnTo>
                    <a:pt x="236" y="473"/>
                  </a:lnTo>
                  <a:lnTo>
                    <a:pt x="233" y="470"/>
                  </a:lnTo>
                  <a:lnTo>
                    <a:pt x="236" y="468"/>
                  </a:lnTo>
                  <a:lnTo>
                    <a:pt x="233" y="464"/>
                  </a:lnTo>
                  <a:lnTo>
                    <a:pt x="233" y="459"/>
                  </a:lnTo>
                  <a:lnTo>
                    <a:pt x="233" y="457"/>
                  </a:lnTo>
                  <a:lnTo>
                    <a:pt x="236" y="453"/>
                  </a:lnTo>
                  <a:lnTo>
                    <a:pt x="236" y="452"/>
                  </a:lnTo>
                  <a:lnTo>
                    <a:pt x="236" y="446"/>
                  </a:lnTo>
                  <a:lnTo>
                    <a:pt x="236" y="444"/>
                  </a:lnTo>
                  <a:lnTo>
                    <a:pt x="238" y="441"/>
                  </a:lnTo>
                  <a:lnTo>
                    <a:pt x="240" y="435"/>
                  </a:lnTo>
                  <a:lnTo>
                    <a:pt x="240" y="434"/>
                  </a:lnTo>
                  <a:lnTo>
                    <a:pt x="243" y="434"/>
                  </a:lnTo>
                  <a:lnTo>
                    <a:pt x="243" y="428"/>
                  </a:lnTo>
                  <a:lnTo>
                    <a:pt x="243" y="426"/>
                  </a:lnTo>
                  <a:lnTo>
                    <a:pt x="243" y="423"/>
                  </a:lnTo>
                  <a:lnTo>
                    <a:pt x="243" y="417"/>
                  </a:lnTo>
                  <a:lnTo>
                    <a:pt x="243" y="416"/>
                  </a:lnTo>
                  <a:lnTo>
                    <a:pt x="245" y="416"/>
                  </a:lnTo>
                  <a:lnTo>
                    <a:pt x="245" y="412"/>
                  </a:lnTo>
                  <a:lnTo>
                    <a:pt x="245" y="406"/>
                  </a:lnTo>
                  <a:lnTo>
                    <a:pt x="245" y="403"/>
                  </a:lnTo>
                  <a:lnTo>
                    <a:pt x="247" y="397"/>
                  </a:lnTo>
                  <a:lnTo>
                    <a:pt x="247" y="394"/>
                  </a:lnTo>
                  <a:lnTo>
                    <a:pt x="245" y="394"/>
                  </a:lnTo>
                  <a:lnTo>
                    <a:pt x="245" y="388"/>
                  </a:lnTo>
                  <a:lnTo>
                    <a:pt x="245" y="387"/>
                  </a:lnTo>
                  <a:lnTo>
                    <a:pt x="247" y="381"/>
                  </a:lnTo>
                  <a:lnTo>
                    <a:pt x="247" y="378"/>
                  </a:lnTo>
                  <a:lnTo>
                    <a:pt x="247" y="376"/>
                  </a:lnTo>
                  <a:lnTo>
                    <a:pt x="251" y="370"/>
                  </a:lnTo>
                  <a:lnTo>
                    <a:pt x="247" y="365"/>
                  </a:lnTo>
                  <a:lnTo>
                    <a:pt x="251" y="363"/>
                  </a:lnTo>
                  <a:lnTo>
                    <a:pt x="251" y="360"/>
                  </a:lnTo>
                  <a:lnTo>
                    <a:pt x="251" y="358"/>
                  </a:lnTo>
                  <a:lnTo>
                    <a:pt x="251" y="352"/>
                  </a:lnTo>
                  <a:lnTo>
                    <a:pt x="251" y="351"/>
                  </a:lnTo>
                  <a:lnTo>
                    <a:pt x="251" y="347"/>
                  </a:lnTo>
                  <a:lnTo>
                    <a:pt x="251" y="345"/>
                  </a:lnTo>
                  <a:lnTo>
                    <a:pt x="252" y="340"/>
                  </a:lnTo>
                  <a:lnTo>
                    <a:pt x="252" y="336"/>
                  </a:lnTo>
                  <a:lnTo>
                    <a:pt x="254" y="334"/>
                  </a:lnTo>
                  <a:lnTo>
                    <a:pt x="252" y="331"/>
                  </a:lnTo>
                  <a:lnTo>
                    <a:pt x="252" y="327"/>
                  </a:lnTo>
                  <a:lnTo>
                    <a:pt x="252" y="323"/>
                  </a:lnTo>
                  <a:lnTo>
                    <a:pt x="254" y="322"/>
                  </a:lnTo>
                  <a:lnTo>
                    <a:pt x="254" y="318"/>
                  </a:lnTo>
                  <a:lnTo>
                    <a:pt x="254" y="313"/>
                  </a:lnTo>
                  <a:lnTo>
                    <a:pt x="258" y="305"/>
                  </a:lnTo>
                  <a:lnTo>
                    <a:pt x="258" y="298"/>
                  </a:lnTo>
                  <a:lnTo>
                    <a:pt x="258" y="295"/>
                  </a:lnTo>
                  <a:lnTo>
                    <a:pt x="254" y="295"/>
                  </a:lnTo>
                  <a:lnTo>
                    <a:pt x="254" y="289"/>
                  </a:lnTo>
                  <a:lnTo>
                    <a:pt x="258" y="287"/>
                  </a:lnTo>
                  <a:lnTo>
                    <a:pt x="260" y="284"/>
                  </a:lnTo>
                  <a:lnTo>
                    <a:pt x="260" y="282"/>
                  </a:lnTo>
                  <a:lnTo>
                    <a:pt x="261" y="282"/>
                  </a:lnTo>
                  <a:lnTo>
                    <a:pt x="261" y="278"/>
                  </a:lnTo>
                  <a:lnTo>
                    <a:pt x="261" y="276"/>
                  </a:lnTo>
                  <a:lnTo>
                    <a:pt x="260" y="276"/>
                  </a:lnTo>
                  <a:lnTo>
                    <a:pt x="254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54" y="264"/>
                  </a:lnTo>
                  <a:lnTo>
                    <a:pt x="258" y="260"/>
                  </a:lnTo>
                  <a:lnTo>
                    <a:pt x="258" y="258"/>
                  </a:lnTo>
                  <a:lnTo>
                    <a:pt x="261" y="255"/>
                  </a:lnTo>
                  <a:lnTo>
                    <a:pt x="261" y="253"/>
                  </a:lnTo>
                  <a:lnTo>
                    <a:pt x="261" y="248"/>
                  </a:lnTo>
                  <a:lnTo>
                    <a:pt x="260" y="242"/>
                  </a:lnTo>
                  <a:lnTo>
                    <a:pt x="261" y="237"/>
                  </a:lnTo>
                  <a:lnTo>
                    <a:pt x="263" y="235"/>
                  </a:lnTo>
                  <a:lnTo>
                    <a:pt x="269" y="231"/>
                  </a:lnTo>
                  <a:lnTo>
                    <a:pt x="269" y="228"/>
                  </a:lnTo>
                  <a:lnTo>
                    <a:pt x="270" y="228"/>
                  </a:lnTo>
                  <a:lnTo>
                    <a:pt x="274" y="224"/>
                  </a:lnTo>
                  <a:lnTo>
                    <a:pt x="274" y="222"/>
                  </a:lnTo>
                  <a:lnTo>
                    <a:pt x="274" y="219"/>
                  </a:lnTo>
                  <a:lnTo>
                    <a:pt x="274" y="217"/>
                  </a:lnTo>
                  <a:lnTo>
                    <a:pt x="276" y="213"/>
                  </a:lnTo>
                  <a:lnTo>
                    <a:pt x="278" y="213"/>
                  </a:lnTo>
                  <a:lnTo>
                    <a:pt x="278" y="212"/>
                  </a:lnTo>
                  <a:lnTo>
                    <a:pt x="278" y="208"/>
                  </a:lnTo>
                  <a:lnTo>
                    <a:pt x="278" y="206"/>
                  </a:lnTo>
                  <a:lnTo>
                    <a:pt x="278" y="201"/>
                  </a:lnTo>
                  <a:lnTo>
                    <a:pt x="278" y="195"/>
                  </a:lnTo>
                  <a:lnTo>
                    <a:pt x="278" y="190"/>
                  </a:lnTo>
                  <a:lnTo>
                    <a:pt x="281" y="188"/>
                  </a:lnTo>
                  <a:lnTo>
                    <a:pt x="281" y="184"/>
                  </a:lnTo>
                  <a:lnTo>
                    <a:pt x="283" y="183"/>
                  </a:lnTo>
                  <a:lnTo>
                    <a:pt x="283" y="179"/>
                  </a:lnTo>
                  <a:lnTo>
                    <a:pt x="283" y="177"/>
                  </a:lnTo>
                  <a:lnTo>
                    <a:pt x="285" y="175"/>
                  </a:lnTo>
                  <a:lnTo>
                    <a:pt x="289" y="175"/>
                  </a:lnTo>
                  <a:lnTo>
                    <a:pt x="290" y="172"/>
                  </a:lnTo>
                  <a:lnTo>
                    <a:pt x="289" y="172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5" y="166"/>
                  </a:lnTo>
                  <a:lnTo>
                    <a:pt x="285" y="165"/>
                  </a:lnTo>
                  <a:lnTo>
                    <a:pt x="289" y="161"/>
                  </a:lnTo>
                  <a:lnTo>
                    <a:pt x="290" y="161"/>
                  </a:lnTo>
                  <a:lnTo>
                    <a:pt x="290" y="152"/>
                  </a:lnTo>
                  <a:lnTo>
                    <a:pt x="290" y="148"/>
                  </a:lnTo>
                  <a:lnTo>
                    <a:pt x="290" y="152"/>
                  </a:lnTo>
                  <a:lnTo>
                    <a:pt x="289" y="148"/>
                  </a:lnTo>
                  <a:lnTo>
                    <a:pt x="289" y="147"/>
                  </a:lnTo>
                  <a:lnTo>
                    <a:pt x="292" y="147"/>
                  </a:lnTo>
                  <a:lnTo>
                    <a:pt x="290" y="147"/>
                  </a:lnTo>
                  <a:lnTo>
                    <a:pt x="289" y="143"/>
                  </a:lnTo>
                  <a:lnTo>
                    <a:pt x="285" y="141"/>
                  </a:lnTo>
                  <a:lnTo>
                    <a:pt x="283" y="136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8" y="118"/>
                  </a:lnTo>
                  <a:lnTo>
                    <a:pt x="278" y="112"/>
                  </a:lnTo>
                  <a:lnTo>
                    <a:pt x="276" y="107"/>
                  </a:lnTo>
                  <a:lnTo>
                    <a:pt x="276" y="101"/>
                  </a:lnTo>
                  <a:lnTo>
                    <a:pt x="278" y="96"/>
                  </a:lnTo>
                  <a:lnTo>
                    <a:pt x="278" y="91"/>
                  </a:lnTo>
                  <a:lnTo>
                    <a:pt x="281" y="85"/>
                  </a:lnTo>
                  <a:lnTo>
                    <a:pt x="281" y="83"/>
                  </a:lnTo>
                  <a:lnTo>
                    <a:pt x="283" y="83"/>
                  </a:lnTo>
                  <a:lnTo>
                    <a:pt x="283" y="80"/>
                  </a:lnTo>
                  <a:lnTo>
                    <a:pt x="285" y="78"/>
                  </a:lnTo>
                  <a:lnTo>
                    <a:pt x="285" y="72"/>
                  </a:lnTo>
                  <a:lnTo>
                    <a:pt x="289" y="72"/>
                  </a:lnTo>
                  <a:lnTo>
                    <a:pt x="290" y="71"/>
                  </a:lnTo>
                  <a:lnTo>
                    <a:pt x="292" y="67"/>
                  </a:lnTo>
                  <a:lnTo>
                    <a:pt x="292" y="65"/>
                  </a:lnTo>
                  <a:lnTo>
                    <a:pt x="298" y="62"/>
                  </a:lnTo>
                  <a:lnTo>
                    <a:pt x="299" y="62"/>
                  </a:lnTo>
                  <a:lnTo>
                    <a:pt x="299" y="60"/>
                  </a:lnTo>
                  <a:lnTo>
                    <a:pt x="301" y="60"/>
                  </a:lnTo>
                  <a:lnTo>
                    <a:pt x="301" y="56"/>
                  </a:lnTo>
                  <a:lnTo>
                    <a:pt x="305" y="56"/>
                  </a:lnTo>
                  <a:lnTo>
                    <a:pt x="305" y="54"/>
                  </a:lnTo>
                  <a:lnTo>
                    <a:pt x="301" y="54"/>
                  </a:lnTo>
                  <a:lnTo>
                    <a:pt x="301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6" y="54"/>
                  </a:lnTo>
                  <a:lnTo>
                    <a:pt x="292" y="54"/>
                  </a:lnTo>
                  <a:lnTo>
                    <a:pt x="296" y="53"/>
                  </a:lnTo>
                  <a:lnTo>
                    <a:pt x="292" y="53"/>
                  </a:lnTo>
                  <a:lnTo>
                    <a:pt x="292" y="49"/>
                  </a:lnTo>
                  <a:lnTo>
                    <a:pt x="292" y="47"/>
                  </a:lnTo>
                  <a:lnTo>
                    <a:pt x="290" y="47"/>
                  </a:lnTo>
                  <a:lnTo>
                    <a:pt x="290" y="44"/>
                  </a:lnTo>
                  <a:lnTo>
                    <a:pt x="289" y="42"/>
                  </a:lnTo>
                  <a:lnTo>
                    <a:pt x="289" y="36"/>
                  </a:lnTo>
                  <a:lnTo>
                    <a:pt x="290" y="36"/>
                  </a:lnTo>
                  <a:lnTo>
                    <a:pt x="290" y="33"/>
                  </a:lnTo>
                  <a:lnTo>
                    <a:pt x="289" y="33"/>
                  </a:lnTo>
                  <a:lnTo>
                    <a:pt x="289" y="31"/>
                  </a:lnTo>
                  <a:lnTo>
                    <a:pt x="283" y="33"/>
                  </a:lnTo>
                  <a:lnTo>
                    <a:pt x="281" y="33"/>
                  </a:lnTo>
                  <a:lnTo>
                    <a:pt x="278" y="33"/>
                  </a:lnTo>
                  <a:lnTo>
                    <a:pt x="278" y="31"/>
                  </a:lnTo>
                  <a:lnTo>
                    <a:pt x="276" y="31"/>
                  </a:lnTo>
                  <a:lnTo>
                    <a:pt x="274" y="31"/>
                  </a:lnTo>
                  <a:lnTo>
                    <a:pt x="274" y="33"/>
                  </a:lnTo>
                  <a:lnTo>
                    <a:pt x="270" y="33"/>
                  </a:lnTo>
                  <a:lnTo>
                    <a:pt x="270" y="31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9"/>
                  </a:lnTo>
                  <a:lnTo>
                    <a:pt x="267" y="31"/>
                  </a:lnTo>
                  <a:lnTo>
                    <a:pt x="263" y="29"/>
                  </a:lnTo>
                  <a:lnTo>
                    <a:pt x="261" y="29"/>
                  </a:lnTo>
                  <a:lnTo>
                    <a:pt x="261" y="26"/>
                  </a:lnTo>
                  <a:lnTo>
                    <a:pt x="261" y="29"/>
                  </a:lnTo>
                  <a:lnTo>
                    <a:pt x="260" y="31"/>
                  </a:lnTo>
                  <a:lnTo>
                    <a:pt x="258" y="33"/>
                  </a:lnTo>
                  <a:lnTo>
                    <a:pt x="258" y="31"/>
                  </a:lnTo>
                  <a:lnTo>
                    <a:pt x="260" y="31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58" y="29"/>
                  </a:lnTo>
                  <a:lnTo>
                    <a:pt x="254" y="29"/>
                  </a:lnTo>
                  <a:lnTo>
                    <a:pt x="254" y="26"/>
                  </a:lnTo>
                  <a:lnTo>
                    <a:pt x="252" y="26"/>
                  </a:lnTo>
                  <a:lnTo>
                    <a:pt x="251" y="24"/>
                  </a:lnTo>
                  <a:lnTo>
                    <a:pt x="247" y="24"/>
                  </a:lnTo>
                  <a:lnTo>
                    <a:pt x="247" y="20"/>
                  </a:lnTo>
                  <a:lnTo>
                    <a:pt x="247" y="18"/>
                  </a:lnTo>
                  <a:lnTo>
                    <a:pt x="251" y="15"/>
                  </a:lnTo>
                  <a:lnTo>
                    <a:pt x="247" y="15"/>
                  </a:lnTo>
                  <a:lnTo>
                    <a:pt x="247" y="18"/>
                  </a:lnTo>
                  <a:lnTo>
                    <a:pt x="245" y="18"/>
                  </a:lnTo>
                  <a:lnTo>
                    <a:pt x="243" y="18"/>
                  </a:lnTo>
                  <a:lnTo>
                    <a:pt x="240" y="15"/>
                  </a:lnTo>
                  <a:lnTo>
                    <a:pt x="240" y="13"/>
                  </a:lnTo>
                  <a:lnTo>
                    <a:pt x="238" y="13"/>
                  </a:lnTo>
                  <a:lnTo>
                    <a:pt x="238" y="9"/>
                  </a:lnTo>
                  <a:lnTo>
                    <a:pt x="236" y="8"/>
                  </a:lnTo>
                  <a:lnTo>
                    <a:pt x="233" y="6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7" y="0"/>
                  </a:lnTo>
                  <a:lnTo>
                    <a:pt x="224" y="2"/>
                  </a:lnTo>
                  <a:lnTo>
                    <a:pt x="222" y="2"/>
                  </a:lnTo>
                  <a:lnTo>
                    <a:pt x="220" y="2"/>
                  </a:lnTo>
                  <a:lnTo>
                    <a:pt x="216" y="6"/>
                  </a:lnTo>
                  <a:lnTo>
                    <a:pt x="215" y="2"/>
                  </a:lnTo>
                  <a:lnTo>
                    <a:pt x="215" y="6"/>
                  </a:lnTo>
                  <a:lnTo>
                    <a:pt x="209" y="8"/>
                  </a:lnTo>
                  <a:lnTo>
                    <a:pt x="209" y="9"/>
                  </a:lnTo>
                  <a:lnTo>
                    <a:pt x="207" y="13"/>
                  </a:lnTo>
                  <a:lnTo>
                    <a:pt x="205" y="13"/>
                  </a:lnTo>
                  <a:lnTo>
                    <a:pt x="205" y="15"/>
                  </a:lnTo>
                  <a:lnTo>
                    <a:pt x="205" y="18"/>
                  </a:lnTo>
                  <a:lnTo>
                    <a:pt x="202" y="20"/>
                  </a:lnTo>
                  <a:lnTo>
                    <a:pt x="202" y="24"/>
                  </a:lnTo>
                  <a:lnTo>
                    <a:pt x="200" y="26"/>
                  </a:lnTo>
                  <a:lnTo>
                    <a:pt x="200" y="29"/>
                  </a:lnTo>
                  <a:lnTo>
                    <a:pt x="200" y="31"/>
                  </a:lnTo>
                  <a:lnTo>
                    <a:pt x="198" y="36"/>
                  </a:lnTo>
                  <a:lnTo>
                    <a:pt x="196" y="36"/>
                  </a:lnTo>
                  <a:lnTo>
                    <a:pt x="191" y="38"/>
                  </a:lnTo>
                  <a:lnTo>
                    <a:pt x="189" y="42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2" y="44"/>
                  </a:lnTo>
                  <a:lnTo>
                    <a:pt x="178" y="44"/>
                  </a:lnTo>
                  <a:lnTo>
                    <a:pt x="177" y="44"/>
                  </a:lnTo>
                  <a:lnTo>
                    <a:pt x="171" y="44"/>
                  </a:lnTo>
                  <a:lnTo>
                    <a:pt x="168" y="47"/>
                  </a:lnTo>
                  <a:lnTo>
                    <a:pt x="168" y="49"/>
                  </a:lnTo>
                  <a:lnTo>
                    <a:pt x="162" y="49"/>
                  </a:lnTo>
                  <a:lnTo>
                    <a:pt x="160" y="53"/>
                  </a:lnTo>
                  <a:lnTo>
                    <a:pt x="159" y="54"/>
                  </a:lnTo>
                  <a:lnTo>
                    <a:pt x="155" y="56"/>
                  </a:lnTo>
                  <a:lnTo>
                    <a:pt x="151" y="56"/>
                  </a:lnTo>
                  <a:lnTo>
                    <a:pt x="151" y="60"/>
                  </a:lnTo>
                  <a:lnTo>
                    <a:pt x="148" y="60"/>
                  </a:lnTo>
                  <a:lnTo>
                    <a:pt x="144" y="62"/>
                  </a:lnTo>
                  <a:lnTo>
                    <a:pt x="140" y="65"/>
                  </a:lnTo>
                  <a:lnTo>
                    <a:pt x="139" y="67"/>
                  </a:lnTo>
                  <a:lnTo>
                    <a:pt x="139" y="71"/>
                  </a:lnTo>
                  <a:lnTo>
                    <a:pt x="137" y="72"/>
                  </a:lnTo>
                  <a:lnTo>
                    <a:pt x="137" y="76"/>
                  </a:lnTo>
                  <a:lnTo>
                    <a:pt x="137" y="78"/>
                  </a:lnTo>
                  <a:lnTo>
                    <a:pt x="133" y="83"/>
                  </a:lnTo>
                  <a:lnTo>
                    <a:pt x="133" y="85"/>
                  </a:lnTo>
                  <a:lnTo>
                    <a:pt x="131" y="85"/>
                  </a:lnTo>
                  <a:lnTo>
                    <a:pt x="131" y="89"/>
                  </a:lnTo>
                  <a:lnTo>
                    <a:pt x="131" y="91"/>
                  </a:lnTo>
                  <a:lnTo>
                    <a:pt x="130" y="91"/>
                  </a:lnTo>
                  <a:lnTo>
                    <a:pt x="130" y="94"/>
                  </a:lnTo>
                  <a:lnTo>
                    <a:pt x="130" y="96"/>
                  </a:lnTo>
                  <a:lnTo>
                    <a:pt x="128" y="100"/>
                  </a:lnTo>
                  <a:lnTo>
                    <a:pt x="128" y="101"/>
                  </a:lnTo>
                  <a:lnTo>
                    <a:pt x="128" y="105"/>
                  </a:lnTo>
                  <a:lnTo>
                    <a:pt x="124" y="107"/>
                  </a:lnTo>
                  <a:lnTo>
                    <a:pt x="128" y="107"/>
                  </a:lnTo>
                  <a:lnTo>
                    <a:pt x="124" y="109"/>
                  </a:lnTo>
                  <a:lnTo>
                    <a:pt x="122" y="109"/>
                  </a:lnTo>
                  <a:lnTo>
                    <a:pt x="122" y="112"/>
                  </a:lnTo>
                  <a:lnTo>
                    <a:pt x="121" y="112"/>
                  </a:lnTo>
                  <a:lnTo>
                    <a:pt x="122" y="114"/>
                  </a:lnTo>
                  <a:lnTo>
                    <a:pt x="122" y="118"/>
                  </a:lnTo>
                  <a:lnTo>
                    <a:pt x="122" y="119"/>
                  </a:lnTo>
                  <a:lnTo>
                    <a:pt x="122" y="128"/>
                  </a:lnTo>
                  <a:lnTo>
                    <a:pt x="121" y="128"/>
                  </a:lnTo>
                  <a:lnTo>
                    <a:pt x="121" y="130"/>
                  </a:lnTo>
                  <a:lnTo>
                    <a:pt x="121" y="132"/>
                  </a:lnTo>
                  <a:lnTo>
                    <a:pt x="117" y="132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6"/>
                  </a:lnTo>
                  <a:lnTo>
                    <a:pt x="113" y="141"/>
                  </a:lnTo>
                  <a:lnTo>
                    <a:pt x="110" y="143"/>
                  </a:lnTo>
                  <a:lnTo>
                    <a:pt x="108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15" y="148"/>
                  </a:lnTo>
                  <a:lnTo>
                    <a:pt x="115" y="152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8" y="148"/>
                  </a:lnTo>
                  <a:lnTo>
                    <a:pt x="103" y="152"/>
                  </a:lnTo>
                  <a:lnTo>
                    <a:pt x="101" y="152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7" y="159"/>
                  </a:lnTo>
                  <a:lnTo>
                    <a:pt x="99" y="159"/>
                  </a:lnTo>
                  <a:lnTo>
                    <a:pt x="99" y="161"/>
                  </a:lnTo>
                  <a:lnTo>
                    <a:pt x="97" y="161"/>
                  </a:lnTo>
                  <a:lnTo>
                    <a:pt x="94" y="165"/>
                  </a:lnTo>
                  <a:lnTo>
                    <a:pt x="92" y="165"/>
                  </a:lnTo>
                  <a:lnTo>
                    <a:pt x="92" y="166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86" y="177"/>
                  </a:lnTo>
                  <a:lnTo>
                    <a:pt x="86" y="183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83" y="193"/>
                  </a:lnTo>
                  <a:lnTo>
                    <a:pt x="83" y="199"/>
                  </a:lnTo>
                  <a:lnTo>
                    <a:pt x="79" y="201"/>
                  </a:lnTo>
                  <a:lnTo>
                    <a:pt x="77" y="204"/>
                  </a:lnTo>
                  <a:lnTo>
                    <a:pt x="77" y="206"/>
                  </a:lnTo>
                  <a:lnTo>
                    <a:pt x="75" y="208"/>
                  </a:lnTo>
                  <a:lnTo>
                    <a:pt x="75" y="212"/>
                  </a:lnTo>
                  <a:lnTo>
                    <a:pt x="72" y="212"/>
                  </a:lnTo>
                  <a:lnTo>
                    <a:pt x="72" y="213"/>
                  </a:lnTo>
                  <a:lnTo>
                    <a:pt x="70" y="217"/>
                  </a:lnTo>
                  <a:lnTo>
                    <a:pt x="70" y="219"/>
                  </a:lnTo>
                  <a:lnTo>
                    <a:pt x="70" y="222"/>
                  </a:lnTo>
                  <a:lnTo>
                    <a:pt x="68" y="222"/>
                  </a:lnTo>
                  <a:lnTo>
                    <a:pt x="68" y="224"/>
                  </a:lnTo>
                  <a:lnTo>
                    <a:pt x="68" y="228"/>
                  </a:lnTo>
                  <a:lnTo>
                    <a:pt x="66" y="231"/>
                  </a:lnTo>
                  <a:lnTo>
                    <a:pt x="66" y="235"/>
                  </a:lnTo>
                  <a:lnTo>
                    <a:pt x="66" y="237"/>
                  </a:lnTo>
                  <a:lnTo>
                    <a:pt x="63" y="237"/>
                  </a:lnTo>
                  <a:lnTo>
                    <a:pt x="63" y="240"/>
                  </a:lnTo>
                  <a:lnTo>
                    <a:pt x="63" y="242"/>
                  </a:lnTo>
                  <a:lnTo>
                    <a:pt x="63" y="246"/>
                  </a:lnTo>
                  <a:lnTo>
                    <a:pt x="61" y="248"/>
                  </a:lnTo>
                  <a:lnTo>
                    <a:pt x="61" y="251"/>
                  </a:lnTo>
                  <a:lnTo>
                    <a:pt x="61" y="253"/>
                  </a:lnTo>
                  <a:lnTo>
                    <a:pt x="59" y="255"/>
                  </a:lnTo>
                  <a:lnTo>
                    <a:pt x="59" y="258"/>
                  </a:lnTo>
                  <a:lnTo>
                    <a:pt x="61" y="258"/>
                  </a:lnTo>
                  <a:lnTo>
                    <a:pt x="63" y="258"/>
                  </a:lnTo>
                  <a:lnTo>
                    <a:pt x="66" y="264"/>
                  </a:lnTo>
                  <a:lnTo>
                    <a:pt x="63" y="264"/>
                  </a:lnTo>
                  <a:lnTo>
                    <a:pt x="63" y="260"/>
                  </a:lnTo>
                  <a:lnTo>
                    <a:pt x="61" y="260"/>
                  </a:lnTo>
                  <a:lnTo>
                    <a:pt x="61" y="258"/>
                  </a:lnTo>
                  <a:lnTo>
                    <a:pt x="59" y="258"/>
                  </a:lnTo>
                  <a:lnTo>
                    <a:pt x="59" y="260"/>
                  </a:lnTo>
                  <a:lnTo>
                    <a:pt x="52" y="269"/>
                  </a:lnTo>
                  <a:lnTo>
                    <a:pt x="48" y="275"/>
                  </a:lnTo>
                  <a:lnTo>
                    <a:pt x="52" y="275"/>
                  </a:lnTo>
                  <a:lnTo>
                    <a:pt x="48" y="278"/>
                  </a:lnTo>
                  <a:lnTo>
                    <a:pt x="52" y="278"/>
                  </a:lnTo>
                  <a:lnTo>
                    <a:pt x="52" y="282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47" y="287"/>
                  </a:lnTo>
                  <a:lnTo>
                    <a:pt x="47" y="289"/>
                  </a:lnTo>
                  <a:lnTo>
                    <a:pt x="47" y="293"/>
                  </a:lnTo>
                  <a:lnTo>
                    <a:pt x="45" y="289"/>
                  </a:lnTo>
                  <a:lnTo>
                    <a:pt x="41" y="293"/>
                  </a:lnTo>
                  <a:lnTo>
                    <a:pt x="41" y="295"/>
                  </a:lnTo>
                  <a:lnTo>
                    <a:pt x="39" y="295"/>
                  </a:lnTo>
                  <a:lnTo>
                    <a:pt x="39" y="298"/>
                  </a:lnTo>
                  <a:lnTo>
                    <a:pt x="38" y="300"/>
                  </a:lnTo>
                  <a:lnTo>
                    <a:pt x="38" y="304"/>
                  </a:lnTo>
                  <a:lnTo>
                    <a:pt x="38" y="305"/>
                  </a:lnTo>
                  <a:lnTo>
                    <a:pt x="36" y="307"/>
                  </a:lnTo>
                  <a:lnTo>
                    <a:pt x="36" y="311"/>
                  </a:lnTo>
                  <a:lnTo>
                    <a:pt x="32" y="318"/>
                  </a:lnTo>
                  <a:lnTo>
                    <a:pt x="30" y="322"/>
                  </a:lnTo>
                  <a:lnTo>
                    <a:pt x="30" y="323"/>
                  </a:lnTo>
                  <a:lnTo>
                    <a:pt x="29" y="329"/>
                  </a:lnTo>
                  <a:lnTo>
                    <a:pt x="29" y="331"/>
                  </a:lnTo>
                  <a:lnTo>
                    <a:pt x="25" y="334"/>
                  </a:lnTo>
                  <a:lnTo>
                    <a:pt x="25" y="336"/>
                  </a:lnTo>
                  <a:lnTo>
                    <a:pt x="23" y="341"/>
                  </a:lnTo>
                  <a:lnTo>
                    <a:pt x="21" y="345"/>
                  </a:lnTo>
                  <a:lnTo>
                    <a:pt x="18" y="347"/>
                  </a:lnTo>
                  <a:lnTo>
                    <a:pt x="18" y="351"/>
                  </a:lnTo>
                  <a:lnTo>
                    <a:pt x="16" y="352"/>
                  </a:lnTo>
                  <a:lnTo>
                    <a:pt x="14" y="358"/>
                  </a:lnTo>
                  <a:lnTo>
                    <a:pt x="16" y="358"/>
                  </a:lnTo>
                  <a:lnTo>
                    <a:pt x="14" y="360"/>
                  </a:lnTo>
                  <a:lnTo>
                    <a:pt x="14" y="365"/>
                  </a:lnTo>
                  <a:lnTo>
                    <a:pt x="14" y="369"/>
                  </a:lnTo>
                  <a:lnTo>
                    <a:pt x="14" y="370"/>
                  </a:lnTo>
                  <a:lnTo>
                    <a:pt x="16" y="374"/>
                  </a:lnTo>
                  <a:lnTo>
                    <a:pt x="14" y="374"/>
                  </a:lnTo>
                  <a:lnTo>
                    <a:pt x="14" y="370"/>
                  </a:lnTo>
                  <a:lnTo>
                    <a:pt x="11" y="374"/>
                  </a:lnTo>
                  <a:lnTo>
                    <a:pt x="11" y="370"/>
                  </a:lnTo>
                  <a:lnTo>
                    <a:pt x="9" y="374"/>
                  </a:lnTo>
                  <a:lnTo>
                    <a:pt x="9" y="376"/>
                  </a:lnTo>
                  <a:lnTo>
                    <a:pt x="7" y="388"/>
                  </a:lnTo>
                  <a:lnTo>
                    <a:pt x="3" y="388"/>
                  </a:lnTo>
                  <a:lnTo>
                    <a:pt x="3" y="392"/>
                  </a:lnTo>
                  <a:lnTo>
                    <a:pt x="7" y="392"/>
                  </a:lnTo>
                  <a:lnTo>
                    <a:pt x="7" y="394"/>
                  </a:lnTo>
                  <a:lnTo>
                    <a:pt x="7" y="399"/>
                  </a:lnTo>
                  <a:lnTo>
                    <a:pt x="7" y="403"/>
                  </a:lnTo>
                  <a:lnTo>
                    <a:pt x="7" y="405"/>
                  </a:lnTo>
                  <a:lnTo>
                    <a:pt x="9" y="405"/>
                  </a:lnTo>
                  <a:lnTo>
                    <a:pt x="11" y="405"/>
                  </a:lnTo>
                  <a:lnTo>
                    <a:pt x="9" y="406"/>
                  </a:lnTo>
                  <a:lnTo>
                    <a:pt x="9" y="410"/>
                  </a:lnTo>
                  <a:lnTo>
                    <a:pt x="11" y="410"/>
                  </a:lnTo>
                  <a:lnTo>
                    <a:pt x="14" y="410"/>
                  </a:lnTo>
                  <a:lnTo>
                    <a:pt x="9" y="412"/>
                  </a:lnTo>
                  <a:lnTo>
                    <a:pt x="9" y="416"/>
                  </a:lnTo>
                  <a:lnTo>
                    <a:pt x="11" y="416"/>
                  </a:lnTo>
                  <a:lnTo>
                    <a:pt x="14" y="417"/>
                  </a:lnTo>
                  <a:lnTo>
                    <a:pt x="11" y="417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6"/>
                  </a:lnTo>
                  <a:lnTo>
                    <a:pt x="11" y="426"/>
                  </a:lnTo>
                  <a:lnTo>
                    <a:pt x="14" y="426"/>
                  </a:lnTo>
                  <a:lnTo>
                    <a:pt x="11" y="426"/>
                  </a:lnTo>
                  <a:lnTo>
                    <a:pt x="11" y="428"/>
                  </a:lnTo>
                  <a:lnTo>
                    <a:pt x="11" y="430"/>
                  </a:lnTo>
                  <a:lnTo>
                    <a:pt x="11" y="434"/>
                  </a:lnTo>
                  <a:lnTo>
                    <a:pt x="11" y="435"/>
                  </a:lnTo>
                  <a:lnTo>
                    <a:pt x="14" y="435"/>
                  </a:lnTo>
                  <a:lnTo>
                    <a:pt x="14" y="439"/>
                  </a:lnTo>
                  <a:lnTo>
                    <a:pt x="14" y="441"/>
                  </a:lnTo>
                  <a:lnTo>
                    <a:pt x="14" y="444"/>
                  </a:lnTo>
                  <a:lnTo>
                    <a:pt x="11" y="444"/>
                  </a:lnTo>
                  <a:lnTo>
                    <a:pt x="11" y="439"/>
                  </a:lnTo>
                  <a:lnTo>
                    <a:pt x="9" y="439"/>
                  </a:lnTo>
                  <a:lnTo>
                    <a:pt x="9" y="444"/>
                  </a:lnTo>
                  <a:lnTo>
                    <a:pt x="9" y="446"/>
                  </a:lnTo>
                  <a:lnTo>
                    <a:pt x="9" y="450"/>
                  </a:lnTo>
                  <a:lnTo>
                    <a:pt x="9" y="452"/>
                  </a:lnTo>
                  <a:lnTo>
                    <a:pt x="11" y="453"/>
                  </a:lnTo>
                  <a:lnTo>
                    <a:pt x="14" y="453"/>
                  </a:lnTo>
                  <a:lnTo>
                    <a:pt x="11" y="453"/>
                  </a:lnTo>
                  <a:lnTo>
                    <a:pt x="9" y="453"/>
                  </a:lnTo>
                  <a:lnTo>
                    <a:pt x="9" y="457"/>
                  </a:lnTo>
                  <a:lnTo>
                    <a:pt x="7" y="457"/>
                  </a:lnTo>
                  <a:lnTo>
                    <a:pt x="9" y="459"/>
                  </a:lnTo>
                  <a:lnTo>
                    <a:pt x="9" y="462"/>
                  </a:lnTo>
                  <a:lnTo>
                    <a:pt x="7" y="464"/>
                  </a:lnTo>
                  <a:lnTo>
                    <a:pt x="7" y="468"/>
                  </a:lnTo>
                  <a:lnTo>
                    <a:pt x="7" y="470"/>
                  </a:lnTo>
                  <a:lnTo>
                    <a:pt x="3" y="470"/>
                  </a:lnTo>
                  <a:lnTo>
                    <a:pt x="3" y="473"/>
                  </a:lnTo>
                  <a:lnTo>
                    <a:pt x="3" y="475"/>
                  </a:lnTo>
                  <a:lnTo>
                    <a:pt x="9" y="475"/>
                  </a:lnTo>
                  <a:lnTo>
                    <a:pt x="11" y="475"/>
                  </a:lnTo>
                  <a:lnTo>
                    <a:pt x="3" y="475"/>
                  </a:lnTo>
                  <a:lnTo>
                    <a:pt x="3" y="477"/>
                  </a:lnTo>
                  <a:lnTo>
                    <a:pt x="3" y="480"/>
                  </a:lnTo>
                  <a:lnTo>
                    <a:pt x="3" y="482"/>
                  </a:lnTo>
                  <a:lnTo>
                    <a:pt x="3" y="486"/>
                  </a:lnTo>
                  <a:lnTo>
                    <a:pt x="3" y="488"/>
                  </a:lnTo>
                  <a:lnTo>
                    <a:pt x="1" y="488"/>
                  </a:lnTo>
                  <a:lnTo>
                    <a:pt x="1" y="493"/>
                  </a:lnTo>
                  <a:lnTo>
                    <a:pt x="3" y="493"/>
                  </a:lnTo>
                  <a:lnTo>
                    <a:pt x="3" y="497"/>
                  </a:lnTo>
                  <a:lnTo>
                    <a:pt x="7" y="497"/>
                  </a:lnTo>
                  <a:lnTo>
                    <a:pt x="7" y="499"/>
                  </a:lnTo>
                  <a:lnTo>
                    <a:pt x="3" y="499"/>
                  </a:lnTo>
                  <a:lnTo>
                    <a:pt x="1" y="502"/>
                  </a:lnTo>
                  <a:lnTo>
                    <a:pt x="1" y="504"/>
                  </a:lnTo>
                  <a:lnTo>
                    <a:pt x="1" y="506"/>
                  </a:lnTo>
                  <a:lnTo>
                    <a:pt x="1" y="511"/>
                  </a:lnTo>
                  <a:lnTo>
                    <a:pt x="7" y="509"/>
                  </a:lnTo>
                  <a:lnTo>
                    <a:pt x="9" y="506"/>
                  </a:lnTo>
                  <a:lnTo>
                    <a:pt x="9" y="509"/>
                  </a:lnTo>
                  <a:lnTo>
                    <a:pt x="7" y="509"/>
                  </a:lnTo>
                  <a:lnTo>
                    <a:pt x="3" y="511"/>
                  </a:lnTo>
                  <a:lnTo>
                    <a:pt x="1" y="511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49" name="Freeform 80"/>
            <p:cNvSpPr>
              <a:spLocks noChangeAspect="1"/>
            </p:cNvSpPr>
            <p:nvPr/>
          </p:nvSpPr>
          <p:spPr bwMode="auto">
            <a:xfrm>
              <a:off x="4530969" y="3116279"/>
              <a:ext cx="537511" cy="943838"/>
            </a:xfrm>
            <a:custGeom>
              <a:avLst/>
              <a:gdLst>
                <a:gd name="T0" fmla="*/ 2147483647 w 648"/>
                <a:gd name="T1" fmla="*/ 2147483647 h 1345"/>
                <a:gd name="T2" fmla="*/ 2147483647 w 648"/>
                <a:gd name="T3" fmla="*/ 2147483647 h 1345"/>
                <a:gd name="T4" fmla="*/ 2147483647 w 648"/>
                <a:gd name="T5" fmla="*/ 2147483647 h 1345"/>
                <a:gd name="T6" fmla="*/ 2147483647 w 648"/>
                <a:gd name="T7" fmla="*/ 2147483647 h 1345"/>
                <a:gd name="T8" fmla="*/ 2147483647 w 648"/>
                <a:gd name="T9" fmla="*/ 2147483647 h 1345"/>
                <a:gd name="T10" fmla="*/ 2147483647 w 648"/>
                <a:gd name="T11" fmla="*/ 2147483647 h 1345"/>
                <a:gd name="T12" fmla="*/ 2147483647 w 648"/>
                <a:gd name="T13" fmla="*/ 2147483647 h 1345"/>
                <a:gd name="T14" fmla="*/ 2147483647 w 648"/>
                <a:gd name="T15" fmla="*/ 2147483647 h 1345"/>
                <a:gd name="T16" fmla="*/ 2147483647 w 648"/>
                <a:gd name="T17" fmla="*/ 2147483647 h 1345"/>
                <a:gd name="T18" fmla="*/ 2147483647 w 648"/>
                <a:gd name="T19" fmla="*/ 2147483647 h 1345"/>
                <a:gd name="T20" fmla="*/ 2147483647 w 648"/>
                <a:gd name="T21" fmla="*/ 2147483647 h 1345"/>
                <a:gd name="T22" fmla="*/ 2147483647 w 648"/>
                <a:gd name="T23" fmla="*/ 2147483647 h 1345"/>
                <a:gd name="T24" fmla="*/ 2147483647 w 648"/>
                <a:gd name="T25" fmla="*/ 2147483647 h 1345"/>
                <a:gd name="T26" fmla="*/ 2147483647 w 648"/>
                <a:gd name="T27" fmla="*/ 2147483647 h 1345"/>
                <a:gd name="T28" fmla="*/ 2147483647 w 648"/>
                <a:gd name="T29" fmla="*/ 2147483647 h 1345"/>
                <a:gd name="T30" fmla="*/ 2147483647 w 648"/>
                <a:gd name="T31" fmla="*/ 2147483647 h 1345"/>
                <a:gd name="T32" fmla="*/ 2147483647 w 648"/>
                <a:gd name="T33" fmla="*/ 2147483647 h 1345"/>
                <a:gd name="T34" fmla="*/ 2147483647 w 648"/>
                <a:gd name="T35" fmla="*/ 2147483647 h 1345"/>
                <a:gd name="T36" fmla="*/ 2147483647 w 648"/>
                <a:gd name="T37" fmla="*/ 2147483647 h 1345"/>
                <a:gd name="T38" fmla="*/ 2147483647 w 648"/>
                <a:gd name="T39" fmla="*/ 2147483647 h 1345"/>
                <a:gd name="T40" fmla="*/ 2147483647 w 648"/>
                <a:gd name="T41" fmla="*/ 2147483647 h 1345"/>
                <a:gd name="T42" fmla="*/ 2147483647 w 648"/>
                <a:gd name="T43" fmla="*/ 2147483647 h 1345"/>
                <a:gd name="T44" fmla="*/ 2147483647 w 648"/>
                <a:gd name="T45" fmla="*/ 2147483647 h 1345"/>
                <a:gd name="T46" fmla="*/ 2147483647 w 648"/>
                <a:gd name="T47" fmla="*/ 2147483647 h 1345"/>
                <a:gd name="T48" fmla="*/ 2147483647 w 648"/>
                <a:gd name="T49" fmla="*/ 2147483647 h 1345"/>
                <a:gd name="T50" fmla="*/ 2147483647 w 648"/>
                <a:gd name="T51" fmla="*/ 2147483647 h 1345"/>
                <a:gd name="T52" fmla="*/ 2147483647 w 648"/>
                <a:gd name="T53" fmla="*/ 2147483647 h 1345"/>
                <a:gd name="T54" fmla="*/ 2147483647 w 648"/>
                <a:gd name="T55" fmla="*/ 2147483647 h 1345"/>
                <a:gd name="T56" fmla="*/ 2147483647 w 648"/>
                <a:gd name="T57" fmla="*/ 2147483647 h 1345"/>
                <a:gd name="T58" fmla="*/ 2147483647 w 648"/>
                <a:gd name="T59" fmla="*/ 2147483647 h 1345"/>
                <a:gd name="T60" fmla="*/ 2147483647 w 648"/>
                <a:gd name="T61" fmla="*/ 2147483647 h 1345"/>
                <a:gd name="T62" fmla="*/ 2147483647 w 648"/>
                <a:gd name="T63" fmla="*/ 2147483647 h 1345"/>
                <a:gd name="T64" fmla="*/ 2147483647 w 648"/>
                <a:gd name="T65" fmla="*/ 2147483647 h 1345"/>
                <a:gd name="T66" fmla="*/ 2147483647 w 648"/>
                <a:gd name="T67" fmla="*/ 2147483647 h 1345"/>
                <a:gd name="T68" fmla="*/ 2147483647 w 648"/>
                <a:gd name="T69" fmla="*/ 2147483647 h 1345"/>
                <a:gd name="T70" fmla="*/ 2147483647 w 648"/>
                <a:gd name="T71" fmla="*/ 2147483647 h 1345"/>
                <a:gd name="T72" fmla="*/ 2147483647 w 648"/>
                <a:gd name="T73" fmla="*/ 2147483647 h 1345"/>
                <a:gd name="T74" fmla="*/ 2147483647 w 648"/>
                <a:gd name="T75" fmla="*/ 2147483647 h 1345"/>
                <a:gd name="T76" fmla="*/ 2147483647 w 648"/>
                <a:gd name="T77" fmla="*/ 2147483647 h 1345"/>
                <a:gd name="T78" fmla="*/ 2147483647 w 648"/>
                <a:gd name="T79" fmla="*/ 2147483647 h 1345"/>
                <a:gd name="T80" fmla="*/ 2147483647 w 648"/>
                <a:gd name="T81" fmla="*/ 2147483647 h 1345"/>
                <a:gd name="T82" fmla="*/ 2147483647 w 648"/>
                <a:gd name="T83" fmla="*/ 2147483647 h 1345"/>
                <a:gd name="T84" fmla="*/ 2147483647 w 648"/>
                <a:gd name="T85" fmla="*/ 2147483647 h 1345"/>
                <a:gd name="T86" fmla="*/ 2147483647 w 648"/>
                <a:gd name="T87" fmla="*/ 2147483647 h 1345"/>
                <a:gd name="T88" fmla="*/ 2147483647 w 648"/>
                <a:gd name="T89" fmla="*/ 2147483647 h 1345"/>
                <a:gd name="T90" fmla="*/ 2147483647 w 648"/>
                <a:gd name="T91" fmla="*/ 2147483647 h 1345"/>
                <a:gd name="T92" fmla="*/ 2147483647 w 648"/>
                <a:gd name="T93" fmla="*/ 2147483647 h 1345"/>
                <a:gd name="T94" fmla="*/ 2147483647 w 648"/>
                <a:gd name="T95" fmla="*/ 2147483647 h 1345"/>
                <a:gd name="T96" fmla="*/ 2147483647 w 648"/>
                <a:gd name="T97" fmla="*/ 2147483647 h 1345"/>
                <a:gd name="T98" fmla="*/ 2147483647 w 648"/>
                <a:gd name="T99" fmla="*/ 2147483647 h 1345"/>
                <a:gd name="T100" fmla="*/ 2147483647 w 648"/>
                <a:gd name="T101" fmla="*/ 2147483647 h 1345"/>
                <a:gd name="T102" fmla="*/ 2147483647 w 648"/>
                <a:gd name="T103" fmla="*/ 2147483647 h 1345"/>
                <a:gd name="T104" fmla="*/ 2147483647 w 648"/>
                <a:gd name="T105" fmla="*/ 2147483647 h 1345"/>
                <a:gd name="T106" fmla="*/ 2147483647 w 648"/>
                <a:gd name="T107" fmla="*/ 2147483647 h 1345"/>
                <a:gd name="T108" fmla="*/ 2147483647 w 648"/>
                <a:gd name="T109" fmla="*/ 2147483647 h 1345"/>
                <a:gd name="T110" fmla="*/ 2147483647 w 648"/>
                <a:gd name="T111" fmla="*/ 2147483647 h 1345"/>
                <a:gd name="T112" fmla="*/ 1142597994 w 648"/>
                <a:gd name="T113" fmla="*/ 2147483647 h 13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8"/>
                <a:gd name="T172" fmla="*/ 0 h 1345"/>
                <a:gd name="T173" fmla="*/ 648 w 648"/>
                <a:gd name="T174" fmla="*/ 1345 h 13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8" h="1345">
                  <a:moveTo>
                    <a:pt x="0" y="1320"/>
                  </a:moveTo>
                  <a:lnTo>
                    <a:pt x="7" y="1338"/>
                  </a:lnTo>
                  <a:lnTo>
                    <a:pt x="18" y="1339"/>
                  </a:lnTo>
                  <a:lnTo>
                    <a:pt x="34" y="1339"/>
                  </a:lnTo>
                  <a:lnTo>
                    <a:pt x="41" y="1343"/>
                  </a:lnTo>
                  <a:lnTo>
                    <a:pt x="49" y="1339"/>
                  </a:lnTo>
                  <a:lnTo>
                    <a:pt x="63" y="1345"/>
                  </a:lnTo>
                  <a:lnTo>
                    <a:pt x="85" y="1343"/>
                  </a:lnTo>
                  <a:lnTo>
                    <a:pt x="92" y="1332"/>
                  </a:lnTo>
                  <a:lnTo>
                    <a:pt x="97" y="1330"/>
                  </a:lnTo>
                  <a:lnTo>
                    <a:pt x="114" y="1330"/>
                  </a:lnTo>
                  <a:lnTo>
                    <a:pt x="117" y="1327"/>
                  </a:lnTo>
                  <a:lnTo>
                    <a:pt x="121" y="1316"/>
                  </a:lnTo>
                  <a:lnTo>
                    <a:pt x="123" y="1314"/>
                  </a:lnTo>
                  <a:lnTo>
                    <a:pt x="124" y="1320"/>
                  </a:lnTo>
                  <a:lnTo>
                    <a:pt x="128" y="1321"/>
                  </a:lnTo>
                  <a:lnTo>
                    <a:pt x="134" y="1314"/>
                  </a:lnTo>
                  <a:lnTo>
                    <a:pt x="146" y="1309"/>
                  </a:lnTo>
                  <a:lnTo>
                    <a:pt x="159" y="1296"/>
                  </a:lnTo>
                  <a:lnTo>
                    <a:pt x="168" y="1298"/>
                  </a:lnTo>
                  <a:lnTo>
                    <a:pt x="175" y="1296"/>
                  </a:lnTo>
                  <a:lnTo>
                    <a:pt x="179" y="1296"/>
                  </a:lnTo>
                  <a:lnTo>
                    <a:pt x="186" y="1291"/>
                  </a:lnTo>
                  <a:lnTo>
                    <a:pt x="208" y="1291"/>
                  </a:lnTo>
                  <a:lnTo>
                    <a:pt x="215" y="1287"/>
                  </a:lnTo>
                  <a:lnTo>
                    <a:pt x="220" y="1287"/>
                  </a:lnTo>
                  <a:lnTo>
                    <a:pt x="222" y="1285"/>
                  </a:lnTo>
                  <a:lnTo>
                    <a:pt x="224" y="1280"/>
                  </a:lnTo>
                  <a:lnTo>
                    <a:pt x="238" y="1264"/>
                  </a:lnTo>
                  <a:lnTo>
                    <a:pt x="236" y="1260"/>
                  </a:lnTo>
                  <a:lnTo>
                    <a:pt x="258" y="1246"/>
                  </a:lnTo>
                  <a:lnTo>
                    <a:pt x="260" y="1240"/>
                  </a:lnTo>
                  <a:lnTo>
                    <a:pt x="274" y="1236"/>
                  </a:lnTo>
                  <a:lnTo>
                    <a:pt x="276" y="1236"/>
                  </a:lnTo>
                  <a:lnTo>
                    <a:pt x="285" y="1236"/>
                  </a:lnTo>
                  <a:lnTo>
                    <a:pt x="285" y="1233"/>
                  </a:lnTo>
                  <a:lnTo>
                    <a:pt x="289" y="1236"/>
                  </a:lnTo>
                  <a:lnTo>
                    <a:pt x="291" y="1231"/>
                  </a:lnTo>
                  <a:lnTo>
                    <a:pt x="289" y="1217"/>
                  </a:lnTo>
                  <a:lnTo>
                    <a:pt x="285" y="1215"/>
                  </a:lnTo>
                  <a:lnTo>
                    <a:pt x="291" y="1199"/>
                  </a:lnTo>
                  <a:lnTo>
                    <a:pt x="289" y="1186"/>
                  </a:lnTo>
                  <a:lnTo>
                    <a:pt x="289" y="1184"/>
                  </a:lnTo>
                  <a:lnTo>
                    <a:pt x="309" y="1188"/>
                  </a:lnTo>
                  <a:lnTo>
                    <a:pt x="312" y="1188"/>
                  </a:lnTo>
                  <a:lnTo>
                    <a:pt x="309" y="1191"/>
                  </a:lnTo>
                  <a:lnTo>
                    <a:pt x="312" y="1193"/>
                  </a:lnTo>
                  <a:lnTo>
                    <a:pt x="323" y="1188"/>
                  </a:lnTo>
                  <a:lnTo>
                    <a:pt x="323" y="1191"/>
                  </a:lnTo>
                  <a:lnTo>
                    <a:pt x="323" y="1193"/>
                  </a:lnTo>
                  <a:lnTo>
                    <a:pt x="328" y="1197"/>
                  </a:lnTo>
                  <a:lnTo>
                    <a:pt x="336" y="1193"/>
                  </a:lnTo>
                  <a:lnTo>
                    <a:pt x="338" y="1191"/>
                  </a:lnTo>
                  <a:lnTo>
                    <a:pt x="361" y="1193"/>
                  </a:lnTo>
                  <a:lnTo>
                    <a:pt x="375" y="1193"/>
                  </a:lnTo>
                  <a:lnTo>
                    <a:pt x="374" y="1188"/>
                  </a:lnTo>
                  <a:lnTo>
                    <a:pt x="381" y="1186"/>
                  </a:lnTo>
                  <a:lnTo>
                    <a:pt x="384" y="1193"/>
                  </a:lnTo>
                  <a:lnTo>
                    <a:pt x="397" y="1197"/>
                  </a:lnTo>
                  <a:lnTo>
                    <a:pt x="401" y="1197"/>
                  </a:lnTo>
                  <a:lnTo>
                    <a:pt x="401" y="1191"/>
                  </a:lnTo>
                  <a:lnTo>
                    <a:pt x="404" y="1188"/>
                  </a:lnTo>
                  <a:lnTo>
                    <a:pt x="413" y="1186"/>
                  </a:lnTo>
                  <a:lnTo>
                    <a:pt x="422" y="1186"/>
                  </a:lnTo>
                  <a:lnTo>
                    <a:pt x="424" y="1181"/>
                  </a:lnTo>
                  <a:lnTo>
                    <a:pt x="435" y="1175"/>
                  </a:lnTo>
                  <a:lnTo>
                    <a:pt x="435" y="1164"/>
                  </a:lnTo>
                  <a:lnTo>
                    <a:pt x="442" y="1162"/>
                  </a:lnTo>
                  <a:lnTo>
                    <a:pt x="451" y="1168"/>
                  </a:lnTo>
                  <a:lnTo>
                    <a:pt x="457" y="1168"/>
                  </a:lnTo>
                  <a:lnTo>
                    <a:pt x="460" y="1161"/>
                  </a:lnTo>
                  <a:lnTo>
                    <a:pt x="468" y="1152"/>
                  </a:lnTo>
                  <a:lnTo>
                    <a:pt x="468" y="1150"/>
                  </a:lnTo>
                  <a:lnTo>
                    <a:pt x="473" y="1144"/>
                  </a:lnTo>
                  <a:lnTo>
                    <a:pt x="477" y="1141"/>
                  </a:lnTo>
                  <a:lnTo>
                    <a:pt x="480" y="1146"/>
                  </a:lnTo>
                  <a:lnTo>
                    <a:pt x="482" y="1144"/>
                  </a:lnTo>
                  <a:lnTo>
                    <a:pt x="482" y="1134"/>
                  </a:lnTo>
                  <a:lnTo>
                    <a:pt x="489" y="1137"/>
                  </a:lnTo>
                  <a:lnTo>
                    <a:pt x="491" y="1134"/>
                  </a:lnTo>
                  <a:lnTo>
                    <a:pt x="496" y="1128"/>
                  </a:lnTo>
                  <a:lnTo>
                    <a:pt x="507" y="1126"/>
                  </a:lnTo>
                  <a:lnTo>
                    <a:pt x="520" y="1097"/>
                  </a:lnTo>
                  <a:lnTo>
                    <a:pt x="529" y="1099"/>
                  </a:lnTo>
                  <a:lnTo>
                    <a:pt x="531" y="1097"/>
                  </a:lnTo>
                  <a:lnTo>
                    <a:pt x="523" y="1061"/>
                  </a:lnTo>
                  <a:lnTo>
                    <a:pt x="529" y="1058"/>
                  </a:lnTo>
                  <a:lnTo>
                    <a:pt x="534" y="1058"/>
                  </a:lnTo>
                  <a:lnTo>
                    <a:pt x="531" y="1023"/>
                  </a:lnTo>
                  <a:lnTo>
                    <a:pt x="538" y="1023"/>
                  </a:lnTo>
                  <a:lnTo>
                    <a:pt x="536" y="989"/>
                  </a:lnTo>
                  <a:lnTo>
                    <a:pt x="542" y="989"/>
                  </a:lnTo>
                  <a:lnTo>
                    <a:pt x="542" y="986"/>
                  </a:lnTo>
                  <a:lnTo>
                    <a:pt x="534" y="987"/>
                  </a:lnTo>
                  <a:lnTo>
                    <a:pt x="538" y="975"/>
                  </a:lnTo>
                  <a:lnTo>
                    <a:pt x="538" y="966"/>
                  </a:lnTo>
                  <a:lnTo>
                    <a:pt x="543" y="940"/>
                  </a:lnTo>
                  <a:lnTo>
                    <a:pt x="542" y="930"/>
                  </a:lnTo>
                  <a:lnTo>
                    <a:pt x="529" y="928"/>
                  </a:lnTo>
                  <a:lnTo>
                    <a:pt x="527" y="922"/>
                  </a:lnTo>
                  <a:lnTo>
                    <a:pt x="520" y="919"/>
                  </a:lnTo>
                  <a:lnTo>
                    <a:pt x="514" y="904"/>
                  </a:lnTo>
                  <a:lnTo>
                    <a:pt x="522" y="899"/>
                  </a:lnTo>
                  <a:lnTo>
                    <a:pt x="513" y="890"/>
                  </a:lnTo>
                  <a:lnTo>
                    <a:pt x="511" y="883"/>
                  </a:lnTo>
                  <a:lnTo>
                    <a:pt x="505" y="883"/>
                  </a:lnTo>
                  <a:lnTo>
                    <a:pt x="504" y="877"/>
                  </a:lnTo>
                  <a:lnTo>
                    <a:pt x="507" y="866"/>
                  </a:lnTo>
                  <a:lnTo>
                    <a:pt x="504" y="870"/>
                  </a:lnTo>
                  <a:lnTo>
                    <a:pt x="505" y="863"/>
                  </a:lnTo>
                  <a:lnTo>
                    <a:pt x="518" y="857"/>
                  </a:lnTo>
                  <a:lnTo>
                    <a:pt x="522" y="857"/>
                  </a:lnTo>
                  <a:lnTo>
                    <a:pt x="531" y="852"/>
                  </a:lnTo>
                  <a:lnTo>
                    <a:pt x="536" y="848"/>
                  </a:lnTo>
                  <a:lnTo>
                    <a:pt x="534" y="830"/>
                  </a:lnTo>
                  <a:lnTo>
                    <a:pt x="538" y="828"/>
                  </a:lnTo>
                  <a:lnTo>
                    <a:pt x="545" y="836"/>
                  </a:lnTo>
                  <a:lnTo>
                    <a:pt x="551" y="830"/>
                  </a:lnTo>
                  <a:lnTo>
                    <a:pt x="549" y="814"/>
                  </a:lnTo>
                  <a:lnTo>
                    <a:pt x="551" y="805"/>
                  </a:lnTo>
                  <a:lnTo>
                    <a:pt x="549" y="801"/>
                  </a:lnTo>
                  <a:lnTo>
                    <a:pt x="551" y="791"/>
                  </a:lnTo>
                  <a:lnTo>
                    <a:pt x="549" y="789"/>
                  </a:lnTo>
                  <a:lnTo>
                    <a:pt x="549" y="773"/>
                  </a:lnTo>
                  <a:lnTo>
                    <a:pt x="556" y="765"/>
                  </a:lnTo>
                  <a:lnTo>
                    <a:pt x="567" y="736"/>
                  </a:lnTo>
                  <a:lnTo>
                    <a:pt x="574" y="726"/>
                  </a:lnTo>
                  <a:lnTo>
                    <a:pt x="576" y="715"/>
                  </a:lnTo>
                  <a:lnTo>
                    <a:pt x="587" y="702"/>
                  </a:lnTo>
                  <a:lnTo>
                    <a:pt x="592" y="679"/>
                  </a:lnTo>
                  <a:lnTo>
                    <a:pt x="599" y="671"/>
                  </a:lnTo>
                  <a:lnTo>
                    <a:pt x="605" y="668"/>
                  </a:lnTo>
                  <a:lnTo>
                    <a:pt x="603" y="659"/>
                  </a:lnTo>
                  <a:lnTo>
                    <a:pt x="592" y="653"/>
                  </a:lnTo>
                  <a:lnTo>
                    <a:pt x="579" y="653"/>
                  </a:lnTo>
                  <a:lnTo>
                    <a:pt x="576" y="648"/>
                  </a:lnTo>
                  <a:lnTo>
                    <a:pt x="583" y="639"/>
                  </a:lnTo>
                  <a:lnTo>
                    <a:pt x="579" y="632"/>
                  </a:lnTo>
                  <a:lnTo>
                    <a:pt x="572" y="626"/>
                  </a:lnTo>
                  <a:lnTo>
                    <a:pt x="569" y="612"/>
                  </a:lnTo>
                  <a:lnTo>
                    <a:pt x="556" y="588"/>
                  </a:lnTo>
                  <a:lnTo>
                    <a:pt x="558" y="579"/>
                  </a:lnTo>
                  <a:lnTo>
                    <a:pt x="545" y="567"/>
                  </a:lnTo>
                  <a:lnTo>
                    <a:pt x="549" y="560"/>
                  </a:lnTo>
                  <a:lnTo>
                    <a:pt x="545" y="556"/>
                  </a:lnTo>
                  <a:lnTo>
                    <a:pt x="543" y="556"/>
                  </a:lnTo>
                  <a:lnTo>
                    <a:pt x="534" y="554"/>
                  </a:lnTo>
                  <a:lnTo>
                    <a:pt x="534" y="550"/>
                  </a:lnTo>
                  <a:lnTo>
                    <a:pt x="523" y="549"/>
                  </a:lnTo>
                  <a:lnTo>
                    <a:pt x="520" y="540"/>
                  </a:lnTo>
                  <a:lnTo>
                    <a:pt x="513" y="549"/>
                  </a:lnTo>
                  <a:lnTo>
                    <a:pt x="505" y="538"/>
                  </a:lnTo>
                  <a:lnTo>
                    <a:pt x="505" y="520"/>
                  </a:lnTo>
                  <a:lnTo>
                    <a:pt x="500" y="514"/>
                  </a:lnTo>
                  <a:lnTo>
                    <a:pt x="500" y="507"/>
                  </a:lnTo>
                  <a:lnTo>
                    <a:pt x="507" y="493"/>
                  </a:lnTo>
                  <a:lnTo>
                    <a:pt x="504" y="485"/>
                  </a:lnTo>
                  <a:lnTo>
                    <a:pt x="505" y="469"/>
                  </a:lnTo>
                  <a:lnTo>
                    <a:pt x="511" y="466"/>
                  </a:lnTo>
                  <a:lnTo>
                    <a:pt x="513" y="451"/>
                  </a:lnTo>
                  <a:lnTo>
                    <a:pt x="527" y="449"/>
                  </a:lnTo>
                  <a:lnTo>
                    <a:pt x="527" y="437"/>
                  </a:lnTo>
                  <a:lnTo>
                    <a:pt x="534" y="437"/>
                  </a:lnTo>
                  <a:lnTo>
                    <a:pt x="536" y="428"/>
                  </a:lnTo>
                  <a:lnTo>
                    <a:pt x="543" y="426"/>
                  </a:lnTo>
                  <a:lnTo>
                    <a:pt x="549" y="413"/>
                  </a:lnTo>
                  <a:lnTo>
                    <a:pt x="538" y="404"/>
                  </a:lnTo>
                  <a:lnTo>
                    <a:pt x="536" y="379"/>
                  </a:lnTo>
                  <a:lnTo>
                    <a:pt x="549" y="361"/>
                  </a:lnTo>
                  <a:lnTo>
                    <a:pt x="558" y="357"/>
                  </a:lnTo>
                  <a:lnTo>
                    <a:pt x="574" y="341"/>
                  </a:lnTo>
                  <a:lnTo>
                    <a:pt x="588" y="361"/>
                  </a:lnTo>
                  <a:lnTo>
                    <a:pt x="597" y="357"/>
                  </a:lnTo>
                  <a:lnTo>
                    <a:pt x="612" y="341"/>
                  </a:lnTo>
                  <a:lnTo>
                    <a:pt x="614" y="341"/>
                  </a:lnTo>
                  <a:lnTo>
                    <a:pt x="619" y="350"/>
                  </a:lnTo>
                  <a:lnTo>
                    <a:pt x="626" y="332"/>
                  </a:lnTo>
                  <a:lnTo>
                    <a:pt x="634" y="332"/>
                  </a:lnTo>
                  <a:lnTo>
                    <a:pt x="641" y="267"/>
                  </a:lnTo>
                  <a:lnTo>
                    <a:pt x="648" y="256"/>
                  </a:lnTo>
                  <a:lnTo>
                    <a:pt x="641" y="238"/>
                  </a:lnTo>
                  <a:lnTo>
                    <a:pt x="630" y="238"/>
                  </a:lnTo>
                  <a:lnTo>
                    <a:pt x="626" y="233"/>
                  </a:lnTo>
                  <a:lnTo>
                    <a:pt x="628" y="198"/>
                  </a:lnTo>
                  <a:lnTo>
                    <a:pt x="621" y="182"/>
                  </a:lnTo>
                  <a:lnTo>
                    <a:pt x="617" y="186"/>
                  </a:lnTo>
                  <a:lnTo>
                    <a:pt x="597" y="186"/>
                  </a:lnTo>
                  <a:lnTo>
                    <a:pt x="572" y="171"/>
                  </a:lnTo>
                  <a:lnTo>
                    <a:pt x="565" y="159"/>
                  </a:lnTo>
                  <a:lnTo>
                    <a:pt x="556" y="157"/>
                  </a:lnTo>
                  <a:lnTo>
                    <a:pt x="551" y="153"/>
                  </a:lnTo>
                  <a:lnTo>
                    <a:pt x="560" y="146"/>
                  </a:lnTo>
                  <a:lnTo>
                    <a:pt x="560" y="130"/>
                  </a:lnTo>
                  <a:lnTo>
                    <a:pt x="565" y="133"/>
                  </a:lnTo>
                  <a:lnTo>
                    <a:pt x="567" y="142"/>
                  </a:lnTo>
                  <a:lnTo>
                    <a:pt x="569" y="142"/>
                  </a:lnTo>
                  <a:lnTo>
                    <a:pt x="574" y="139"/>
                  </a:lnTo>
                  <a:lnTo>
                    <a:pt x="574" y="117"/>
                  </a:lnTo>
                  <a:lnTo>
                    <a:pt x="596" y="112"/>
                  </a:lnTo>
                  <a:lnTo>
                    <a:pt x="597" y="106"/>
                  </a:lnTo>
                  <a:lnTo>
                    <a:pt x="626" y="99"/>
                  </a:lnTo>
                  <a:lnTo>
                    <a:pt x="637" y="92"/>
                  </a:lnTo>
                  <a:lnTo>
                    <a:pt x="641" y="77"/>
                  </a:lnTo>
                  <a:lnTo>
                    <a:pt x="630" y="77"/>
                  </a:lnTo>
                  <a:lnTo>
                    <a:pt x="626" y="76"/>
                  </a:lnTo>
                  <a:lnTo>
                    <a:pt x="619" y="77"/>
                  </a:lnTo>
                  <a:lnTo>
                    <a:pt x="610" y="76"/>
                  </a:lnTo>
                  <a:lnTo>
                    <a:pt x="599" y="52"/>
                  </a:lnTo>
                  <a:lnTo>
                    <a:pt x="603" y="43"/>
                  </a:lnTo>
                  <a:lnTo>
                    <a:pt x="599" y="25"/>
                  </a:lnTo>
                  <a:lnTo>
                    <a:pt x="590" y="20"/>
                  </a:lnTo>
                  <a:lnTo>
                    <a:pt x="588" y="12"/>
                  </a:lnTo>
                  <a:lnTo>
                    <a:pt x="579" y="0"/>
                  </a:lnTo>
                  <a:lnTo>
                    <a:pt x="569" y="5"/>
                  </a:lnTo>
                  <a:lnTo>
                    <a:pt x="572" y="36"/>
                  </a:lnTo>
                  <a:lnTo>
                    <a:pt x="543" y="59"/>
                  </a:lnTo>
                  <a:lnTo>
                    <a:pt x="531" y="47"/>
                  </a:lnTo>
                  <a:lnTo>
                    <a:pt x="469" y="92"/>
                  </a:lnTo>
                  <a:lnTo>
                    <a:pt x="449" y="72"/>
                  </a:lnTo>
                  <a:lnTo>
                    <a:pt x="399" y="92"/>
                  </a:lnTo>
                  <a:lnTo>
                    <a:pt x="375" y="124"/>
                  </a:lnTo>
                  <a:lnTo>
                    <a:pt x="339" y="101"/>
                  </a:lnTo>
                  <a:lnTo>
                    <a:pt x="319" y="101"/>
                  </a:lnTo>
                  <a:lnTo>
                    <a:pt x="254" y="247"/>
                  </a:lnTo>
                  <a:lnTo>
                    <a:pt x="189" y="242"/>
                  </a:lnTo>
                  <a:lnTo>
                    <a:pt x="170" y="291"/>
                  </a:lnTo>
                  <a:lnTo>
                    <a:pt x="134" y="300"/>
                  </a:lnTo>
                  <a:lnTo>
                    <a:pt x="139" y="303"/>
                  </a:lnTo>
                  <a:lnTo>
                    <a:pt x="141" y="309"/>
                  </a:lnTo>
                  <a:lnTo>
                    <a:pt x="144" y="305"/>
                  </a:lnTo>
                  <a:lnTo>
                    <a:pt x="146" y="316"/>
                  </a:lnTo>
                  <a:lnTo>
                    <a:pt x="153" y="316"/>
                  </a:lnTo>
                  <a:lnTo>
                    <a:pt x="141" y="346"/>
                  </a:lnTo>
                  <a:lnTo>
                    <a:pt x="139" y="366"/>
                  </a:lnTo>
                  <a:lnTo>
                    <a:pt x="132" y="375"/>
                  </a:lnTo>
                  <a:lnTo>
                    <a:pt x="117" y="381"/>
                  </a:lnTo>
                  <a:lnTo>
                    <a:pt x="115" y="386"/>
                  </a:lnTo>
                  <a:lnTo>
                    <a:pt x="121" y="408"/>
                  </a:lnTo>
                  <a:lnTo>
                    <a:pt x="115" y="426"/>
                  </a:lnTo>
                  <a:lnTo>
                    <a:pt x="110" y="431"/>
                  </a:lnTo>
                  <a:lnTo>
                    <a:pt x="110" y="437"/>
                  </a:lnTo>
                  <a:lnTo>
                    <a:pt x="103" y="446"/>
                  </a:lnTo>
                  <a:lnTo>
                    <a:pt x="103" y="451"/>
                  </a:lnTo>
                  <a:lnTo>
                    <a:pt x="99" y="462"/>
                  </a:lnTo>
                  <a:lnTo>
                    <a:pt x="101" y="467"/>
                  </a:lnTo>
                  <a:lnTo>
                    <a:pt x="106" y="473"/>
                  </a:lnTo>
                  <a:lnTo>
                    <a:pt x="103" y="485"/>
                  </a:lnTo>
                  <a:lnTo>
                    <a:pt x="99" y="485"/>
                  </a:lnTo>
                  <a:lnTo>
                    <a:pt x="99" y="498"/>
                  </a:lnTo>
                  <a:lnTo>
                    <a:pt x="94" y="502"/>
                  </a:lnTo>
                  <a:lnTo>
                    <a:pt x="90" y="498"/>
                  </a:lnTo>
                  <a:lnTo>
                    <a:pt x="85" y="504"/>
                  </a:lnTo>
                  <a:lnTo>
                    <a:pt x="79" y="516"/>
                  </a:lnTo>
                  <a:lnTo>
                    <a:pt x="72" y="522"/>
                  </a:lnTo>
                  <a:lnTo>
                    <a:pt x="67" y="531"/>
                  </a:lnTo>
                  <a:lnTo>
                    <a:pt x="56" y="531"/>
                  </a:lnTo>
                  <a:lnTo>
                    <a:pt x="54" y="538"/>
                  </a:lnTo>
                  <a:lnTo>
                    <a:pt x="54" y="549"/>
                  </a:lnTo>
                  <a:lnTo>
                    <a:pt x="47" y="550"/>
                  </a:lnTo>
                  <a:lnTo>
                    <a:pt x="45" y="554"/>
                  </a:lnTo>
                  <a:lnTo>
                    <a:pt x="45" y="561"/>
                  </a:lnTo>
                  <a:lnTo>
                    <a:pt x="47" y="569"/>
                  </a:lnTo>
                  <a:lnTo>
                    <a:pt x="45" y="579"/>
                  </a:lnTo>
                  <a:lnTo>
                    <a:pt x="45" y="585"/>
                  </a:lnTo>
                  <a:lnTo>
                    <a:pt x="41" y="590"/>
                  </a:lnTo>
                  <a:lnTo>
                    <a:pt x="47" y="597"/>
                  </a:lnTo>
                  <a:lnTo>
                    <a:pt x="45" y="603"/>
                  </a:lnTo>
                  <a:lnTo>
                    <a:pt x="47" y="608"/>
                  </a:lnTo>
                  <a:lnTo>
                    <a:pt x="54" y="612"/>
                  </a:lnTo>
                  <a:lnTo>
                    <a:pt x="56" y="615"/>
                  </a:lnTo>
                  <a:lnTo>
                    <a:pt x="69" y="639"/>
                  </a:lnTo>
                  <a:lnTo>
                    <a:pt x="79" y="650"/>
                  </a:lnTo>
                  <a:lnTo>
                    <a:pt x="79" y="653"/>
                  </a:lnTo>
                  <a:lnTo>
                    <a:pt x="76" y="655"/>
                  </a:lnTo>
                  <a:lnTo>
                    <a:pt x="72" y="661"/>
                  </a:lnTo>
                  <a:lnTo>
                    <a:pt x="85" y="666"/>
                  </a:lnTo>
                  <a:lnTo>
                    <a:pt x="87" y="668"/>
                  </a:lnTo>
                  <a:lnTo>
                    <a:pt x="87" y="671"/>
                  </a:lnTo>
                  <a:lnTo>
                    <a:pt x="85" y="673"/>
                  </a:lnTo>
                  <a:lnTo>
                    <a:pt x="85" y="684"/>
                  </a:lnTo>
                  <a:lnTo>
                    <a:pt x="87" y="689"/>
                  </a:lnTo>
                  <a:lnTo>
                    <a:pt x="87" y="691"/>
                  </a:lnTo>
                  <a:lnTo>
                    <a:pt x="83" y="702"/>
                  </a:lnTo>
                  <a:lnTo>
                    <a:pt x="83" y="713"/>
                  </a:lnTo>
                  <a:lnTo>
                    <a:pt x="78" y="715"/>
                  </a:lnTo>
                  <a:lnTo>
                    <a:pt x="67" y="718"/>
                  </a:lnTo>
                  <a:lnTo>
                    <a:pt x="63" y="729"/>
                  </a:lnTo>
                  <a:lnTo>
                    <a:pt x="67" y="736"/>
                  </a:lnTo>
                  <a:lnTo>
                    <a:pt x="72" y="736"/>
                  </a:lnTo>
                  <a:lnTo>
                    <a:pt x="72" y="742"/>
                  </a:lnTo>
                  <a:lnTo>
                    <a:pt x="70" y="744"/>
                  </a:lnTo>
                  <a:lnTo>
                    <a:pt x="70" y="749"/>
                  </a:lnTo>
                  <a:lnTo>
                    <a:pt x="69" y="753"/>
                  </a:lnTo>
                  <a:lnTo>
                    <a:pt x="59" y="771"/>
                  </a:lnTo>
                  <a:lnTo>
                    <a:pt x="49" y="782"/>
                  </a:lnTo>
                  <a:lnTo>
                    <a:pt x="47" y="789"/>
                  </a:lnTo>
                  <a:lnTo>
                    <a:pt x="38" y="801"/>
                  </a:lnTo>
                  <a:lnTo>
                    <a:pt x="32" y="805"/>
                  </a:lnTo>
                  <a:lnTo>
                    <a:pt x="31" y="807"/>
                  </a:lnTo>
                  <a:lnTo>
                    <a:pt x="34" y="810"/>
                  </a:lnTo>
                  <a:lnTo>
                    <a:pt x="25" y="810"/>
                  </a:lnTo>
                  <a:lnTo>
                    <a:pt x="25" y="812"/>
                  </a:lnTo>
                  <a:lnTo>
                    <a:pt x="31" y="818"/>
                  </a:lnTo>
                  <a:lnTo>
                    <a:pt x="31" y="819"/>
                  </a:lnTo>
                  <a:lnTo>
                    <a:pt x="29" y="836"/>
                  </a:lnTo>
                  <a:lnTo>
                    <a:pt x="25" y="838"/>
                  </a:lnTo>
                  <a:lnTo>
                    <a:pt x="25" y="841"/>
                  </a:lnTo>
                  <a:lnTo>
                    <a:pt x="31" y="843"/>
                  </a:lnTo>
                  <a:lnTo>
                    <a:pt x="31" y="852"/>
                  </a:lnTo>
                  <a:lnTo>
                    <a:pt x="31" y="854"/>
                  </a:lnTo>
                  <a:lnTo>
                    <a:pt x="29" y="859"/>
                  </a:lnTo>
                  <a:lnTo>
                    <a:pt x="25" y="863"/>
                  </a:lnTo>
                  <a:lnTo>
                    <a:pt x="32" y="866"/>
                  </a:lnTo>
                  <a:lnTo>
                    <a:pt x="32" y="872"/>
                  </a:lnTo>
                  <a:lnTo>
                    <a:pt x="34" y="870"/>
                  </a:lnTo>
                  <a:lnTo>
                    <a:pt x="32" y="883"/>
                  </a:lnTo>
                  <a:lnTo>
                    <a:pt x="29" y="881"/>
                  </a:lnTo>
                  <a:lnTo>
                    <a:pt x="29" y="883"/>
                  </a:lnTo>
                  <a:lnTo>
                    <a:pt x="32" y="888"/>
                  </a:lnTo>
                  <a:lnTo>
                    <a:pt x="38" y="899"/>
                  </a:lnTo>
                  <a:lnTo>
                    <a:pt x="41" y="904"/>
                  </a:lnTo>
                  <a:lnTo>
                    <a:pt x="41" y="928"/>
                  </a:lnTo>
                  <a:lnTo>
                    <a:pt x="40" y="933"/>
                  </a:lnTo>
                  <a:lnTo>
                    <a:pt x="47" y="1056"/>
                  </a:lnTo>
                  <a:lnTo>
                    <a:pt x="52" y="1056"/>
                  </a:lnTo>
                  <a:lnTo>
                    <a:pt x="56" y="1094"/>
                  </a:lnTo>
                  <a:lnTo>
                    <a:pt x="63" y="1108"/>
                  </a:lnTo>
                  <a:lnTo>
                    <a:pt x="56" y="1134"/>
                  </a:lnTo>
                  <a:lnTo>
                    <a:pt x="59" y="1137"/>
                  </a:lnTo>
                  <a:lnTo>
                    <a:pt x="54" y="1150"/>
                  </a:lnTo>
                  <a:lnTo>
                    <a:pt x="52" y="1152"/>
                  </a:lnTo>
                  <a:lnTo>
                    <a:pt x="38" y="1175"/>
                  </a:lnTo>
                  <a:lnTo>
                    <a:pt x="32" y="1179"/>
                  </a:lnTo>
                  <a:lnTo>
                    <a:pt x="32" y="1184"/>
                  </a:lnTo>
                  <a:lnTo>
                    <a:pt x="29" y="1191"/>
                  </a:lnTo>
                  <a:lnTo>
                    <a:pt x="18" y="1222"/>
                  </a:lnTo>
                  <a:lnTo>
                    <a:pt x="18" y="1236"/>
                  </a:lnTo>
                  <a:lnTo>
                    <a:pt x="9" y="1251"/>
                  </a:lnTo>
                  <a:lnTo>
                    <a:pt x="7" y="1255"/>
                  </a:lnTo>
                  <a:lnTo>
                    <a:pt x="4" y="1269"/>
                  </a:lnTo>
                  <a:lnTo>
                    <a:pt x="4" y="1274"/>
                  </a:lnTo>
                  <a:lnTo>
                    <a:pt x="4" y="1278"/>
                  </a:lnTo>
                  <a:lnTo>
                    <a:pt x="2" y="1296"/>
                  </a:lnTo>
                  <a:lnTo>
                    <a:pt x="4" y="1303"/>
                  </a:lnTo>
                  <a:lnTo>
                    <a:pt x="0" y="1320"/>
                  </a:lnTo>
                  <a:close/>
                </a:path>
              </a:pathLst>
            </a:custGeom>
            <a:solidFill>
              <a:srgbClr val="F79646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0" name="Freeform 81"/>
            <p:cNvSpPr>
              <a:spLocks noChangeAspect="1"/>
            </p:cNvSpPr>
            <p:nvPr/>
          </p:nvSpPr>
          <p:spPr bwMode="auto">
            <a:xfrm>
              <a:off x="3890983" y="3300535"/>
              <a:ext cx="763729" cy="1193899"/>
            </a:xfrm>
            <a:custGeom>
              <a:avLst/>
              <a:gdLst>
                <a:gd name="T0" fmla="*/ 2147483647 w 917"/>
                <a:gd name="T1" fmla="*/ 2147483647 h 1708"/>
                <a:gd name="T2" fmla="*/ 2147483647 w 917"/>
                <a:gd name="T3" fmla="*/ 2147483647 h 1708"/>
                <a:gd name="T4" fmla="*/ 2147483647 w 917"/>
                <a:gd name="T5" fmla="*/ 2147483647 h 1708"/>
                <a:gd name="T6" fmla="*/ 2147483647 w 917"/>
                <a:gd name="T7" fmla="*/ 2147483647 h 1708"/>
                <a:gd name="T8" fmla="*/ 2147483647 w 917"/>
                <a:gd name="T9" fmla="*/ 2147483647 h 1708"/>
                <a:gd name="T10" fmla="*/ 2147483647 w 917"/>
                <a:gd name="T11" fmla="*/ 2147483647 h 1708"/>
                <a:gd name="T12" fmla="*/ 2147483647 w 917"/>
                <a:gd name="T13" fmla="*/ 2147483647 h 1708"/>
                <a:gd name="T14" fmla="*/ 2147483647 w 917"/>
                <a:gd name="T15" fmla="*/ 2147483647 h 1708"/>
                <a:gd name="T16" fmla="*/ 2147483647 w 917"/>
                <a:gd name="T17" fmla="*/ 2147483647 h 1708"/>
                <a:gd name="T18" fmla="*/ 2147483647 w 917"/>
                <a:gd name="T19" fmla="*/ 2147483647 h 1708"/>
                <a:gd name="T20" fmla="*/ 2147483647 w 917"/>
                <a:gd name="T21" fmla="*/ 2147483647 h 1708"/>
                <a:gd name="T22" fmla="*/ 2147483647 w 917"/>
                <a:gd name="T23" fmla="*/ 2147483647 h 1708"/>
                <a:gd name="T24" fmla="*/ 2147483647 w 917"/>
                <a:gd name="T25" fmla="*/ 2147483647 h 1708"/>
                <a:gd name="T26" fmla="*/ 2147483647 w 917"/>
                <a:gd name="T27" fmla="*/ 2147483647 h 1708"/>
                <a:gd name="T28" fmla="*/ 2147483647 w 917"/>
                <a:gd name="T29" fmla="*/ 2147483647 h 1708"/>
                <a:gd name="T30" fmla="*/ 2147483647 w 917"/>
                <a:gd name="T31" fmla="*/ 2147483647 h 1708"/>
                <a:gd name="T32" fmla="*/ 2147483647 w 917"/>
                <a:gd name="T33" fmla="*/ 2147483647 h 1708"/>
                <a:gd name="T34" fmla="*/ 2147483647 w 917"/>
                <a:gd name="T35" fmla="*/ 2147483647 h 1708"/>
                <a:gd name="T36" fmla="*/ 2147483647 w 917"/>
                <a:gd name="T37" fmla="*/ 2147483647 h 1708"/>
                <a:gd name="T38" fmla="*/ 2147483647 w 917"/>
                <a:gd name="T39" fmla="*/ 0 h 1708"/>
                <a:gd name="T40" fmla="*/ 2147483647 w 917"/>
                <a:gd name="T41" fmla="*/ 2147483647 h 1708"/>
                <a:gd name="T42" fmla="*/ 2147483647 w 917"/>
                <a:gd name="T43" fmla="*/ 2147483647 h 1708"/>
                <a:gd name="T44" fmla="*/ 2147483647 w 917"/>
                <a:gd name="T45" fmla="*/ 2147483647 h 1708"/>
                <a:gd name="T46" fmla="*/ 2147483647 w 917"/>
                <a:gd name="T47" fmla="*/ 2147483647 h 1708"/>
                <a:gd name="T48" fmla="*/ 2147483647 w 917"/>
                <a:gd name="T49" fmla="*/ 2147483647 h 1708"/>
                <a:gd name="T50" fmla="*/ 2147483647 w 917"/>
                <a:gd name="T51" fmla="*/ 2147483647 h 1708"/>
                <a:gd name="T52" fmla="*/ 2147483647 w 917"/>
                <a:gd name="T53" fmla="*/ 2147483647 h 1708"/>
                <a:gd name="T54" fmla="*/ 2147483647 w 917"/>
                <a:gd name="T55" fmla="*/ 2147483647 h 1708"/>
                <a:gd name="T56" fmla="*/ 2147483647 w 917"/>
                <a:gd name="T57" fmla="*/ 2147483647 h 1708"/>
                <a:gd name="T58" fmla="*/ 2147483647 w 917"/>
                <a:gd name="T59" fmla="*/ 2147483647 h 1708"/>
                <a:gd name="T60" fmla="*/ 2147483647 w 917"/>
                <a:gd name="T61" fmla="*/ 2147483647 h 1708"/>
                <a:gd name="T62" fmla="*/ 2147483647 w 917"/>
                <a:gd name="T63" fmla="*/ 2147483647 h 1708"/>
                <a:gd name="T64" fmla="*/ 2147483647 w 917"/>
                <a:gd name="T65" fmla="*/ 2147483647 h 1708"/>
                <a:gd name="T66" fmla="*/ 2147483647 w 917"/>
                <a:gd name="T67" fmla="*/ 2147483647 h 1708"/>
                <a:gd name="T68" fmla="*/ 2147483647 w 917"/>
                <a:gd name="T69" fmla="*/ 2147483647 h 1708"/>
                <a:gd name="T70" fmla="*/ 2147483647 w 917"/>
                <a:gd name="T71" fmla="*/ 2147483647 h 1708"/>
                <a:gd name="T72" fmla="*/ 2147483647 w 917"/>
                <a:gd name="T73" fmla="*/ 2147483647 h 1708"/>
                <a:gd name="T74" fmla="*/ 2147483647 w 917"/>
                <a:gd name="T75" fmla="*/ 2147483647 h 1708"/>
                <a:gd name="T76" fmla="*/ 2147483647 w 917"/>
                <a:gd name="T77" fmla="*/ 2147483647 h 1708"/>
                <a:gd name="T78" fmla="*/ 2147483647 w 917"/>
                <a:gd name="T79" fmla="*/ 2147483647 h 1708"/>
                <a:gd name="T80" fmla="*/ 2147483647 w 917"/>
                <a:gd name="T81" fmla="*/ 2147483647 h 1708"/>
                <a:gd name="T82" fmla="*/ 2147483647 w 917"/>
                <a:gd name="T83" fmla="*/ 2147483647 h 1708"/>
                <a:gd name="T84" fmla="*/ 2147483647 w 917"/>
                <a:gd name="T85" fmla="*/ 2147483647 h 1708"/>
                <a:gd name="T86" fmla="*/ 2147483647 w 917"/>
                <a:gd name="T87" fmla="*/ 2147483647 h 1708"/>
                <a:gd name="T88" fmla="*/ 2147483647 w 917"/>
                <a:gd name="T89" fmla="*/ 2147483647 h 1708"/>
                <a:gd name="T90" fmla="*/ 2147483647 w 917"/>
                <a:gd name="T91" fmla="*/ 2147483647 h 1708"/>
                <a:gd name="T92" fmla="*/ 2147483647 w 917"/>
                <a:gd name="T93" fmla="*/ 2147483647 h 1708"/>
                <a:gd name="T94" fmla="*/ 2147483647 w 917"/>
                <a:gd name="T95" fmla="*/ 2147483647 h 1708"/>
                <a:gd name="T96" fmla="*/ 2147483647 w 917"/>
                <a:gd name="T97" fmla="*/ 2147483647 h 1708"/>
                <a:gd name="T98" fmla="*/ 2147483647 w 917"/>
                <a:gd name="T99" fmla="*/ 2147483647 h 1708"/>
                <a:gd name="T100" fmla="*/ 2147483647 w 917"/>
                <a:gd name="T101" fmla="*/ 2147483647 h 1708"/>
                <a:gd name="T102" fmla="*/ 2147483647 w 917"/>
                <a:gd name="T103" fmla="*/ 2147483647 h 1708"/>
                <a:gd name="T104" fmla="*/ 2147483647 w 917"/>
                <a:gd name="T105" fmla="*/ 2147483647 h 1708"/>
                <a:gd name="T106" fmla="*/ 2147483647 w 917"/>
                <a:gd name="T107" fmla="*/ 2147483647 h 1708"/>
                <a:gd name="T108" fmla="*/ 2147483647 w 917"/>
                <a:gd name="T109" fmla="*/ 2147483647 h 1708"/>
                <a:gd name="T110" fmla="*/ 2147483647 w 917"/>
                <a:gd name="T111" fmla="*/ 2147483647 h 1708"/>
                <a:gd name="T112" fmla="*/ 2147483647 w 917"/>
                <a:gd name="T113" fmla="*/ 2147483647 h 1708"/>
                <a:gd name="T114" fmla="*/ 2147483647 w 917"/>
                <a:gd name="T115" fmla="*/ 2147483647 h 1708"/>
                <a:gd name="T116" fmla="*/ 2147483647 w 917"/>
                <a:gd name="T117" fmla="*/ 2147483647 h 1708"/>
                <a:gd name="T118" fmla="*/ 2147483647 w 917"/>
                <a:gd name="T119" fmla="*/ 2147483647 h 1708"/>
                <a:gd name="T120" fmla="*/ 2147483647 w 917"/>
                <a:gd name="T121" fmla="*/ 2147483647 h 17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7"/>
                <a:gd name="T184" fmla="*/ 0 h 1708"/>
                <a:gd name="T185" fmla="*/ 917 w 917"/>
                <a:gd name="T186" fmla="*/ 1708 h 17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7" h="1708">
                  <a:moveTo>
                    <a:pt x="0" y="1428"/>
                  </a:moveTo>
                  <a:lnTo>
                    <a:pt x="15" y="1428"/>
                  </a:lnTo>
                  <a:lnTo>
                    <a:pt x="29" y="1439"/>
                  </a:lnTo>
                  <a:lnTo>
                    <a:pt x="71" y="1425"/>
                  </a:lnTo>
                  <a:lnTo>
                    <a:pt x="83" y="1374"/>
                  </a:lnTo>
                  <a:lnTo>
                    <a:pt x="87" y="1381"/>
                  </a:lnTo>
                  <a:lnTo>
                    <a:pt x="83" y="1361"/>
                  </a:lnTo>
                  <a:lnTo>
                    <a:pt x="71" y="1361"/>
                  </a:lnTo>
                  <a:lnTo>
                    <a:pt x="56" y="1351"/>
                  </a:lnTo>
                  <a:lnTo>
                    <a:pt x="53" y="1327"/>
                  </a:lnTo>
                  <a:lnTo>
                    <a:pt x="62" y="1333"/>
                  </a:lnTo>
                  <a:lnTo>
                    <a:pt x="71" y="1304"/>
                  </a:lnTo>
                  <a:lnTo>
                    <a:pt x="92" y="1280"/>
                  </a:lnTo>
                  <a:lnTo>
                    <a:pt x="116" y="1282"/>
                  </a:lnTo>
                  <a:lnTo>
                    <a:pt x="123" y="1293"/>
                  </a:lnTo>
                  <a:lnTo>
                    <a:pt x="132" y="1296"/>
                  </a:lnTo>
                  <a:lnTo>
                    <a:pt x="143" y="1287"/>
                  </a:lnTo>
                  <a:lnTo>
                    <a:pt x="168" y="1286"/>
                  </a:lnTo>
                  <a:lnTo>
                    <a:pt x="168" y="1304"/>
                  </a:lnTo>
                  <a:lnTo>
                    <a:pt x="175" y="1302"/>
                  </a:lnTo>
                  <a:lnTo>
                    <a:pt x="177" y="1309"/>
                  </a:lnTo>
                  <a:lnTo>
                    <a:pt x="190" y="1282"/>
                  </a:lnTo>
                  <a:lnTo>
                    <a:pt x="174" y="1262"/>
                  </a:lnTo>
                  <a:lnTo>
                    <a:pt x="174" y="1233"/>
                  </a:lnTo>
                  <a:lnTo>
                    <a:pt x="166" y="1226"/>
                  </a:lnTo>
                  <a:lnTo>
                    <a:pt x="183" y="1175"/>
                  </a:lnTo>
                  <a:lnTo>
                    <a:pt x="190" y="1175"/>
                  </a:lnTo>
                  <a:lnTo>
                    <a:pt x="186" y="1152"/>
                  </a:lnTo>
                  <a:lnTo>
                    <a:pt x="170" y="1141"/>
                  </a:lnTo>
                  <a:lnTo>
                    <a:pt x="175" y="1130"/>
                  </a:lnTo>
                  <a:lnTo>
                    <a:pt x="197" y="1141"/>
                  </a:lnTo>
                  <a:lnTo>
                    <a:pt x="204" y="1130"/>
                  </a:lnTo>
                  <a:lnTo>
                    <a:pt x="206" y="1118"/>
                  </a:lnTo>
                  <a:lnTo>
                    <a:pt x="197" y="1100"/>
                  </a:lnTo>
                  <a:lnTo>
                    <a:pt x="174" y="1083"/>
                  </a:lnTo>
                  <a:lnTo>
                    <a:pt x="148" y="1087"/>
                  </a:lnTo>
                  <a:lnTo>
                    <a:pt x="145" y="1065"/>
                  </a:lnTo>
                  <a:lnTo>
                    <a:pt x="168" y="1053"/>
                  </a:lnTo>
                  <a:lnTo>
                    <a:pt x="166" y="1045"/>
                  </a:lnTo>
                  <a:lnTo>
                    <a:pt x="179" y="1031"/>
                  </a:lnTo>
                  <a:lnTo>
                    <a:pt x="184" y="1011"/>
                  </a:lnTo>
                  <a:lnTo>
                    <a:pt x="177" y="1004"/>
                  </a:lnTo>
                  <a:lnTo>
                    <a:pt x="175" y="975"/>
                  </a:lnTo>
                  <a:lnTo>
                    <a:pt x="184" y="959"/>
                  </a:lnTo>
                  <a:lnTo>
                    <a:pt x="239" y="959"/>
                  </a:lnTo>
                  <a:lnTo>
                    <a:pt x="267" y="975"/>
                  </a:lnTo>
                  <a:lnTo>
                    <a:pt x="269" y="988"/>
                  </a:lnTo>
                  <a:lnTo>
                    <a:pt x="278" y="993"/>
                  </a:lnTo>
                  <a:lnTo>
                    <a:pt x="284" y="1006"/>
                  </a:lnTo>
                  <a:lnTo>
                    <a:pt x="298" y="1004"/>
                  </a:lnTo>
                  <a:lnTo>
                    <a:pt x="300" y="993"/>
                  </a:lnTo>
                  <a:lnTo>
                    <a:pt x="338" y="1000"/>
                  </a:lnTo>
                  <a:lnTo>
                    <a:pt x="350" y="988"/>
                  </a:lnTo>
                  <a:lnTo>
                    <a:pt x="361" y="995"/>
                  </a:lnTo>
                  <a:lnTo>
                    <a:pt x="390" y="988"/>
                  </a:lnTo>
                  <a:lnTo>
                    <a:pt x="390" y="980"/>
                  </a:lnTo>
                  <a:lnTo>
                    <a:pt x="374" y="966"/>
                  </a:lnTo>
                  <a:lnTo>
                    <a:pt x="361" y="932"/>
                  </a:lnTo>
                  <a:lnTo>
                    <a:pt x="376" y="930"/>
                  </a:lnTo>
                  <a:lnTo>
                    <a:pt x="378" y="919"/>
                  </a:lnTo>
                  <a:lnTo>
                    <a:pt x="414" y="935"/>
                  </a:lnTo>
                  <a:lnTo>
                    <a:pt x="444" y="923"/>
                  </a:lnTo>
                  <a:lnTo>
                    <a:pt x="450" y="928"/>
                  </a:lnTo>
                  <a:lnTo>
                    <a:pt x="489" y="925"/>
                  </a:lnTo>
                  <a:lnTo>
                    <a:pt x="511" y="908"/>
                  </a:lnTo>
                  <a:lnTo>
                    <a:pt x="515" y="896"/>
                  </a:lnTo>
                  <a:lnTo>
                    <a:pt x="511" y="865"/>
                  </a:lnTo>
                  <a:lnTo>
                    <a:pt x="502" y="854"/>
                  </a:lnTo>
                  <a:lnTo>
                    <a:pt x="506" y="784"/>
                  </a:lnTo>
                  <a:lnTo>
                    <a:pt x="518" y="782"/>
                  </a:lnTo>
                  <a:lnTo>
                    <a:pt x="520" y="690"/>
                  </a:lnTo>
                  <a:lnTo>
                    <a:pt x="497" y="668"/>
                  </a:lnTo>
                  <a:lnTo>
                    <a:pt x="488" y="679"/>
                  </a:lnTo>
                  <a:lnTo>
                    <a:pt x="471" y="654"/>
                  </a:lnTo>
                  <a:lnTo>
                    <a:pt x="457" y="650"/>
                  </a:lnTo>
                  <a:lnTo>
                    <a:pt x="446" y="639"/>
                  </a:lnTo>
                  <a:lnTo>
                    <a:pt x="443" y="650"/>
                  </a:lnTo>
                  <a:lnTo>
                    <a:pt x="423" y="637"/>
                  </a:lnTo>
                  <a:lnTo>
                    <a:pt x="421" y="627"/>
                  </a:lnTo>
                  <a:lnTo>
                    <a:pt x="412" y="625"/>
                  </a:lnTo>
                  <a:lnTo>
                    <a:pt x="405" y="610"/>
                  </a:lnTo>
                  <a:lnTo>
                    <a:pt x="369" y="592"/>
                  </a:lnTo>
                  <a:lnTo>
                    <a:pt x="352" y="591"/>
                  </a:lnTo>
                  <a:lnTo>
                    <a:pt x="347" y="582"/>
                  </a:lnTo>
                  <a:lnTo>
                    <a:pt x="314" y="569"/>
                  </a:lnTo>
                  <a:lnTo>
                    <a:pt x="309" y="535"/>
                  </a:lnTo>
                  <a:lnTo>
                    <a:pt x="314" y="533"/>
                  </a:lnTo>
                  <a:lnTo>
                    <a:pt x="314" y="526"/>
                  </a:lnTo>
                  <a:lnTo>
                    <a:pt x="320" y="531"/>
                  </a:lnTo>
                  <a:lnTo>
                    <a:pt x="323" y="526"/>
                  </a:lnTo>
                  <a:lnTo>
                    <a:pt x="323" y="517"/>
                  </a:lnTo>
                  <a:lnTo>
                    <a:pt x="314" y="504"/>
                  </a:lnTo>
                  <a:lnTo>
                    <a:pt x="320" y="502"/>
                  </a:lnTo>
                  <a:lnTo>
                    <a:pt x="320" y="498"/>
                  </a:lnTo>
                  <a:lnTo>
                    <a:pt x="313" y="482"/>
                  </a:lnTo>
                  <a:lnTo>
                    <a:pt x="313" y="475"/>
                  </a:lnTo>
                  <a:lnTo>
                    <a:pt x="314" y="468"/>
                  </a:lnTo>
                  <a:lnTo>
                    <a:pt x="316" y="446"/>
                  </a:lnTo>
                  <a:lnTo>
                    <a:pt x="327" y="439"/>
                  </a:lnTo>
                  <a:lnTo>
                    <a:pt x="329" y="433"/>
                  </a:lnTo>
                  <a:lnTo>
                    <a:pt x="329" y="428"/>
                  </a:lnTo>
                  <a:lnTo>
                    <a:pt x="320" y="421"/>
                  </a:lnTo>
                  <a:lnTo>
                    <a:pt x="329" y="415"/>
                  </a:lnTo>
                  <a:lnTo>
                    <a:pt x="331" y="410"/>
                  </a:lnTo>
                  <a:lnTo>
                    <a:pt x="331" y="403"/>
                  </a:lnTo>
                  <a:lnTo>
                    <a:pt x="343" y="405"/>
                  </a:lnTo>
                  <a:lnTo>
                    <a:pt x="347" y="399"/>
                  </a:lnTo>
                  <a:lnTo>
                    <a:pt x="347" y="388"/>
                  </a:lnTo>
                  <a:lnTo>
                    <a:pt x="361" y="383"/>
                  </a:lnTo>
                  <a:lnTo>
                    <a:pt x="369" y="381"/>
                  </a:lnTo>
                  <a:lnTo>
                    <a:pt x="374" y="374"/>
                  </a:lnTo>
                  <a:lnTo>
                    <a:pt x="374" y="363"/>
                  </a:lnTo>
                  <a:lnTo>
                    <a:pt x="423" y="383"/>
                  </a:lnTo>
                  <a:lnTo>
                    <a:pt x="434" y="415"/>
                  </a:lnTo>
                  <a:lnTo>
                    <a:pt x="446" y="423"/>
                  </a:lnTo>
                  <a:lnTo>
                    <a:pt x="466" y="410"/>
                  </a:lnTo>
                  <a:lnTo>
                    <a:pt x="473" y="417"/>
                  </a:lnTo>
                  <a:lnTo>
                    <a:pt x="511" y="408"/>
                  </a:lnTo>
                  <a:lnTo>
                    <a:pt x="515" y="415"/>
                  </a:lnTo>
                  <a:lnTo>
                    <a:pt x="545" y="408"/>
                  </a:lnTo>
                  <a:lnTo>
                    <a:pt x="551" y="336"/>
                  </a:lnTo>
                  <a:lnTo>
                    <a:pt x="573" y="358"/>
                  </a:lnTo>
                  <a:lnTo>
                    <a:pt x="591" y="329"/>
                  </a:lnTo>
                  <a:lnTo>
                    <a:pt x="569" y="305"/>
                  </a:lnTo>
                  <a:lnTo>
                    <a:pt x="580" y="264"/>
                  </a:lnTo>
                  <a:lnTo>
                    <a:pt x="621" y="206"/>
                  </a:lnTo>
                  <a:lnTo>
                    <a:pt x="634" y="210"/>
                  </a:lnTo>
                  <a:lnTo>
                    <a:pt x="632" y="188"/>
                  </a:lnTo>
                  <a:lnTo>
                    <a:pt x="650" y="166"/>
                  </a:lnTo>
                  <a:lnTo>
                    <a:pt x="663" y="166"/>
                  </a:lnTo>
                  <a:lnTo>
                    <a:pt x="688" y="118"/>
                  </a:lnTo>
                  <a:lnTo>
                    <a:pt x="748" y="81"/>
                  </a:lnTo>
                  <a:lnTo>
                    <a:pt x="751" y="31"/>
                  </a:lnTo>
                  <a:lnTo>
                    <a:pt x="771" y="36"/>
                  </a:lnTo>
                  <a:lnTo>
                    <a:pt x="789" y="60"/>
                  </a:lnTo>
                  <a:lnTo>
                    <a:pt x="811" y="44"/>
                  </a:lnTo>
                  <a:lnTo>
                    <a:pt x="823" y="72"/>
                  </a:lnTo>
                  <a:lnTo>
                    <a:pt x="842" y="67"/>
                  </a:lnTo>
                  <a:lnTo>
                    <a:pt x="863" y="24"/>
                  </a:lnTo>
                  <a:lnTo>
                    <a:pt x="901" y="0"/>
                  </a:lnTo>
                  <a:lnTo>
                    <a:pt x="898" y="44"/>
                  </a:lnTo>
                  <a:lnTo>
                    <a:pt x="903" y="47"/>
                  </a:lnTo>
                  <a:lnTo>
                    <a:pt x="905" y="53"/>
                  </a:lnTo>
                  <a:lnTo>
                    <a:pt x="908" y="49"/>
                  </a:lnTo>
                  <a:lnTo>
                    <a:pt x="910" y="60"/>
                  </a:lnTo>
                  <a:lnTo>
                    <a:pt x="917" y="60"/>
                  </a:lnTo>
                  <a:lnTo>
                    <a:pt x="905" y="90"/>
                  </a:lnTo>
                  <a:lnTo>
                    <a:pt x="903" y="110"/>
                  </a:lnTo>
                  <a:lnTo>
                    <a:pt x="896" y="119"/>
                  </a:lnTo>
                  <a:lnTo>
                    <a:pt x="881" y="125"/>
                  </a:lnTo>
                  <a:lnTo>
                    <a:pt x="879" y="130"/>
                  </a:lnTo>
                  <a:lnTo>
                    <a:pt x="885" y="152"/>
                  </a:lnTo>
                  <a:lnTo>
                    <a:pt x="879" y="170"/>
                  </a:lnTo>
                  <a:lnTo>
                    <a:pt x="874" y="175"/>
                  </a:lnTo>
                  <a:lnTo>
                    <a:pt x="874" y="181"/>
                  </a:lnTo>
                  <a:lnTo>
                    <a:pt x="867" y="190"/>
                  </a:lnTo>
                  <a:lnTo>
                    <a:pt x="867" y="195"/>
                  </a:lnTo>
                  <a:lnTo>
                    <a:pt x="863" y="206"/>
                  </a:lnTo>
                  <a:lnTo>
                    <a:pt x="865" y="211"/>
                  </a:lnTo>
                  <a:lnTo>
                    <a:pt x="870" y="217"/>
                  </a:lnTo>
                  <a:lnTo>
                    <a:pt x="867" y="229"/>
                  </a:lnTo>
                  <a:lnTo>
                    <a:pt x="863" y="229"/>
                  </a:lnTo>
                  <a:lnTo>
                    <a:pt x="863" y="242"/>
                  </a:lnTo>
                  <a:lnTo>
                    <a:pt x="858" y="246"/>
                  </a:lnTo>
                  <a:lnTo>
                    <a:pt x="854" y="242"/>
                  </a:lnTo>
                  <a:lnTo>
                    <a:pt x="849" y="248"/>
                  </a:lnTo>
                  <a:lnTo>
                    <a:pt x="843" y="260"/>
                  </a:lnTo>
                  <a:lnTo>
                    <a:pt x="836" y="266"/>
                  </a:lnTo>
                  <a:lnTo>
                    <a:pt x="831" y="275"/>
                  </a:lnTo>
                  <a:lnTo>
                    <a:pt x="820" y="275"/>
                  </a:lnTo>
                  <a:lnTo>
                    <a:pt x="818" y="282"/>
                  </a:lnTo>
                  <a:lnTo>
                    <a:pt x="818" y="293"/>
                  </a:lnTo>
                  <a:lnTo>
                    <a:pt x="811" y="294"/>
                  </a:lnTo>
                  <a:lnTo>
                    <a:pt x="809" y="298"/>
                  </a:lnTo>
                  <a:lnTo>
                    <a:pt x="809" y="305"/>
                  </a:lnTo>
                  <a:lnTo>
                    <a:pt x="811" y="313"/>
                  </a:lnTo>
                  <a:lnTo>
                    <a:pt x="809" y="323"/>
                  </a:lnTo>
                  <a:lnTo>
                    <a:pt x="809" y="329"/>
                  </a:lnTo>
                  <a:lnTo>
                    <a:pt x="805" y="334"/>
                  </a:lnTo>
                  <a:lnTo>
                    <a:pt x="811" y="341"/>
                  </a:lnTo>
                  <a:lnTo>
                    <a:pt x="809" y="347"/>
                  </a:lnTo>
                  <a:lnTo>
                    <a:pt x="811" y="352"/>
                  </a:lnTo>
                  <a:lnTo>
                    <a:pt x="818" y="356"/>
                  </a:lnTo>
                  <a:lnTo>
                    <a:pt x="820" y="359"/>
                  </a:lnTo>
                  <a:lnTo>
                    <a:pt x="833" y="383"/>
                  </a:lnTo>
                  <a:lnTo>
                    <a:pt x="843" y="394"/>
                  </a:lnTo>
                  <a:lnTo>
                    <a:pt x="843" y="397"/>
                  </a:lnTo>
                  <a:lnTo>
                    <a:pt x="840" y="399"/>
                  </a:lnTo>
                  <a:lnTo>
                    <a:pt x="836" y="405"/>
                  </a:lnTo>
                  <a:lnTo>
                    <a:pt x="849" y="410"/>
                  </a:lnTo>
                  <a:lnTo>
                    <a:pt x="851" y="412"/>
                  </a:lnTo>
                  <a:lnTo>
                    <a:pt x="851" y="415"/>
                  </a:lnTo>
                  <a:lnTo>
                    <a:pt x="849" y="417"/>
                  </a:lnTo>
                  <a:lnTo>
                    <a:pt x="849" y="428"/>
                  </a:lnTo>
                  <a:lnTo>
                    <a:pt x="851" y="433"/>
                  </a:lnTo>
                  <a:lnTo>
                    <a:pt x="851" y="435"/>
                  </a:lnTo>
                  <a:lnTo>
                    <a:pt x="847" y="446"/>
                  </a:lnTo>
                  <a:lnTo>
                    <a:pt x="847" y="457"/>
                  </a:lnTo>
                  <a:lnTo>
                    <a:pt x="842" y="459"/>
                  </a:lnTo>
                  <a:lnTo>
                    <a:pt x="831" y="462"/>
                  </a:lnTo>
                  <a:lnTo>
                    <a:pt x="827" y="473"/>
                  </a:lnTo>
                  <a:lnTo>
                    <a:pt x="831" y="480"/>
                  </a:lnTo>
                  <a:lnTo>
                    <a:pt x="836" y="480"/>
                  </a:lnTo>
                  <a:lnTo>
                    <a:pt x="836" y="486"/>
                  </a:lnTo>
                  <a:lnTo>
                    <a:pt x="834" y="488"/>
                  </a:lnTo>
                  <a:lnTo>
                    <a:pt x="834" y="493"/>
                  </a:lnTo>
                  <a:lnTo>
                    <a:pt x="833" y="497"/>
                  </a:lnTo>
                  <a:lnTo>
                    <a:pt x="823" y="515"/>
                  </a:lnTo>
                  <a:lnTo>
                    <a:pt x="813" y="526"/>
                  </a:lnTo>
                  <a:lnTo>
                    <a:pt x="811" y="533"/>
                  </a:lnTo>
                  <a:lnTo>
                    <a:pt x="802" y="545"/>
                  </a:lnTo>
                  <a:lnTo>
                    <a:pt x="796" y="549"/>
                  </a:lnTo>
                  <a:lnTo>
                    <a:pt x="795" y="551"/>
                  </a:lnTo>
                  <a:lnTo>
                    <a:pt x="798" y="554"/>
                  </a:lnTo>
                  <a:lnTo>
                    <a:pt x="789" y="554"/>
                  </a:lnTo>
                  <a:lnTo>
                    <a:pt x="789" y="556"/>
                  </a:lnTo>
                  <a:lnTo>
                    <a:pt x="795" y="562"/>
                  </a:lnTo>
                  <a:lnTo>
                    <a:pt x="795" y="563"/>
                  </a:lnTo>
                  <a:lnTo>
                    <a:pt x="793" y="580"/>
                  </a:lnTo>
                  <a:lnTo>
                    <a:pt x="789" y="582"/>
                  </a:lnTo>
                  <a:lnTo>
                    <a:pt x="789" y="585"/>
                  </a:lnTo>
                  <a:lnTo>
                    <a:pt x="795" y="587"/>
                  </a:lnTo>
                  <a:lnTo>
                    <a:pt x="795" y="596"/>
                  </a:lnTo>
                  <a:lnTo>
                    <a:pt x="795" y="598"/>
                  </a:lnTo>
                  <a:lnTo>
                    <a:pt x="793" y="603"/>
                  </a:lnTo>
                  <a:lnTo>
                    <a:pt x="789" y="607"/>
                  </a:lnTo>
                  <a:lnTo>
                    <a:pt x="796" y="610"/>
                  </a:lnTo>
                  <a:lnTo>
                    <a:pt x="796" y="616"/>
                  </a:lnTo>
                  <a:lnTo>
                    <a:pt x="798" y="614"/>
                  </a:lnTo>
                  <a:lnTo>
                    <a:pt x="796" y="627"/>
                  </a:lnTo>
                  <a:lnTo>
                    <a:pt x="793" y="625"/>
                  </a:lnTo>
                  <a:lnTo>
                    <a:pt x="793" y="627"/>
                  </a:lnTo>
                  <a:lnTo>
                    <a:pt x="796" y="632"/>
                  </a:lnTo>
                  <a:lnTo>
                    <a:pt x="802" y="643"/>
                  </a:lnTo>
                  <a:lnTo>
                    <a:pt x="805" y="648"/>
                  </a:lnTo>
                  <a:lnTo>
                    <a:pt x="805" y="672"/>
                  </a:lnTo>
                  <a:lnTo>
                    <a:pt x="804" y="677"/>
                  </a:lnTo>
                  <a:lnTo>
                    <a:pt x="811" y="800"/>
                  </a:lnTo>
                  <a:lnTo>
                    <a:pt x="816" y="800"/>
                  </a:lnTo>
                  <a:lnTo>
                    <a:pt x="820" y="838"/>
                  </a:lnTo>
                  <a:lnTo>
                    <a:pt x="827" y="852"/>
                  </a:lnTo>
                  <a:lnTo>
                    <a:pt x="820" y="878"/>
                  </a:lnTo>
                  <a:lnTo>
                    <a:pt x="823" y="881"/>
                  </a:lnTo>
                  <a:lnTo>
                    <a:pt x="818" y="894"/>
                  </a:lnTo>
                  <a:lnTo>
                    <a:pt x="816" y="896"/>
                  </a:lnTo>
                  <a:lnTo>
                    <a:pt x="802" y="919"/>
                  </a:lnTo>
                  <a:lnTo>
                    <a:pt x="796" y="923"/>
                  </a:lnTo>
                  <a:lnTo>
                    <a:pt x="796" y="928"/>
                  </a:lnTo>
                  <a:lnTo>
                    <a:pt x="793" y="935"/>
                  </a:lnTo>
                  <a:lnTo>
                    <a:pt x="782" y="966"/>
                  </a:lnTo>
                  <a:lnTo>
                    <a:pt x="782" y="980"/>
                  </a:lnTo>
                  <a:lnTo>
                    <a:pt x="773" y="995"/>
                  </a:lnTo>
                  <a:lnTo>
                    <a:pt x="771" y="999"/>
                  </a:lnTo>
                  <a:lnTo>
                    <a:pt x="768" y="1013"/>
                  </a:lnTo>
                  <a:lnTo>
                    <a:pt x="768" y="1018"/>
                  </a:lnTo>
                  <a:lnTo>
                    <a:pt x="768" y="1022"/>
                  </a:lnTo>
                  <a:lnTo>
                    <a:pt x="766" y="1040"/>
                  </a:lnTo>
                  <a:lnTo>
                    <a:pt x="768" y="1047"/>
                  </a:lnTo>
                  <a:lnTo>
                    <a:pt x="764" y="1064"/>
                  </a:lnTo>
                  <a:lnTo>
                    <a:pt x="771" y="1082"/>
                  </a:lnTo>
                  <a:lnTo>
                    <a:pt x="782" y="1083"/>
                  </a:lnTo>
                  <a:lnTo>
                    <a:pt x="782" y="1092"/>
                  </a:lnTo>
                  <a:lnTo>
                    <a:pt x="787" y="1094"/>
                  </a:lnTo>
                  <a:lnTo>
                    <a:pt x="786" y="1100"/>
                  </a:lnTo>
                  <a:lnTo>
                    <a:pt x="782" y="1107"/>
                  </a:lnTo>
                  <a:lnTo>
                    <a:pt x="793" y="1129"/>
                  </a:lnTo>
                  <a:lnTo>
                    <a:pt x="802" y="1130"/>
                  </a:lnTo>
                  <a:lnTo>
                    <a:pt x="804" y="1134"/>
                  </a:lnTo>
                  <a:lnTo>
                    <a:pt x="802" y="1139"/>
                  </a:lnTo>
                  <a:lnTo>
                    <a:pt x="804" y="1147"/>
                  </a:lnTo>
                  <a:lnTo>
                    <a:pt x="798" y="1147"/>
                  </a:lnTo>
                  <a:lnTo>
                    <a:pt x="795" y="1157"/>
                  </a:lnTo>
                  <a:lnTo>
                    <a:pt x="795" y="1163"/>
                  </a:lnTo>
                  <a:lnTo>
                    <a:pt x="825" y="1181"/>
                  </a:lnTo>
                  <a:lnTo>
                    <a:pt x="825" y="1183"/>
                  </a:lnTo>
                  <a:lnTo>
                    <a:pt x="825" y="1188"/>
                  </a:lnTo>
                  <a:lnTo>
                    <a:pt x="818" y="1199"/>
                  </a:lnTo>
                  <a:lnTo>
                    <a:pt x="818" y="1210"/>
                  </a:lnTo>
                  <a:lnTo>
                    <a:pt x="823" y="1210"/>
                  </a:lnTo>
                  <a:lnTo>
                    <a:pt x="827" y="1222"/>
                  </a:lnTo>
                  <a:lnTo>
                    <a:pt x="831" y="1222"/>
                  </a:lnTo>
                  <a:lnTo>
                    <a:pt x="831" y="1228"/>
                  </a:lnTo>
                  <a:lnTo>
                    <a:pt x="825" y="1230"/>
                  </a:lnTo>
                  <a:lnTo>
                    <a:pt x="823" y="1239"/>
                  </a:lnTo>
                  <a:lnTo>
                    <a:pt x="818" y="1239"/>
                  </a:lnTo>
                  <a:lnTo>
                    <a:pt x="818" y="1244"/>
                  </a:lnTo>
                  <a:lnTo>
                    <a:pt x="823" y="1249"/>
                  </a:lnTo>
                  <a:lnTo>
                    <a:pt x="831" y="1249"/>
                  </a:lnTo>
                  <a:lnTo>
                    <a:pt x="842" y="1259"/>
                  </a:lnTo>
                  <a:lnTo>
                    <a:pt x="849" y="1259"/>
                  </a:lnTo>
                  <a:lnTo>
                    <a:pt x="858" y="1280"/>
                  </a:lnTo>
                  <a:lnTo>
                    <a:pt x="858" y="1286"/>
                  </a:lnTo>
                  <a:lnTo>
                    <a:pt x="865" y="1296"/>
                  </a:lnTo>
                  <a:lnTo>
                    <a:pt x="872" y="1296"/>
                  </a:lnTo>
                  <a:lnTo>
                    <a:pt x="881" y="1304"/>
                  </a:lnTo>
                  <a:lnTo>
                    <a:pt x="888" y="1325"/>
                  </a:lnTo>
                  <a:lnTo>
                    <a:pt x="885" y="1345"/>
                  </a:lnTo>
                  <a:lnTo>
                    <a:pt x="888" y="1352"/>
                  </a:lnTo>
                  <a:lnTo>
                    <a:pt x="885" y="1378"/>
                  </a:lnTo>
                  <a:lnTo>
                    <a:pt x="879" y="1378"/>
                  </a:lnTo>
                  <a:lnTo>
                    <a:pt x="872" y="1387"/>
                  </a:lnTo>
                  <a:lnTo>
                    <a:pt x="861" y="1385"/>
                  </a:lnTo>
                  <a:lnTo>
                    <a:pt x="858" y="1390"/>
                  </a:lnTo>
                  <a:lnTo>
                    <a:pt x="858" y="1398"/>
                  </a:lnTo>
                  <a:lnTo>
                    <a:pt x="851" y="1396"/>
                  </a:lnTo>
                  <a:lnTo>
                    <a:pt x="843" y="1401"/>
                  </a:lnTo>
                  <a:lnTo>
                    <a:pt x="840" y="1410"/>
                  </a:lnTo>
                  <a:lnTo>
                    <a:pt x="831" y="1398"/>
                  </a:lnTo>
                  <a:lnTo>
                    <a:pt x="827" y="1401"/>
                  </a:lnTo>
                  <a:lnTo>
                    <a:pt x="820" y="1401"/>
                  </a:lnTo>
                  <a:lnTo>
                    <a:pt x="820" y="1379"/>
                  </a:lnTo>
                  <a:lnTo>
                    <a:pt x="816" y="1378"/>
                  </a:lnTo>
                  <a:lnTo>
                    <a:pt x="813" y="1378"/>
                  </a:lnTo>
                  <a:lnTo>
                    <a:pt x="811" y="1381"/>
                  </a:lnTo>
                  <a:lnTo>
                    <a:pt x="805" y="1381"/>
                  </a:lnTo>
                  <a:lnTo>
                    <a:pt x="798" y="1396"/>
                  </a:lnTo>
                  <a:lnTo>
                    <a:pt x="786" y="1392"/>
                  </a:lnTo>
                  <a:lnTo>
                    <a:pt x="762" y="1398"/>
                  </a:lnTo>
                  <a:lnTo>
                    <a:pt x="751" y="1387"/>
                  </a:lnTo>
                  <a:lnTo>
                    <a:pt x="733" y="1390"/>
                  </a:lnTo>
                  <a:lnTo>
                    <a:pt x="728" y="1387"/>
                  </a:lnTo>
                  <a:lnTo>
                    <a:pt x="724" y="1390"/>
                  </a:lnTo>
                  <a:lnTo>
                    <a:pt x="703" y="1379"/>
                  </a:lnTo>
                  <a:lnTo>
                    <a:pt x="690" y="1381"/>
                  </a:lnTo>
                  <a:lnTo>
                    <a:pt x="681" y="1379"/>
                  </a:lnTo>
                  <a:lnTo>
                    <a:pt x="675" y="1378"/>
                  </a:lnTo>
                  <a:lnTo>
                    <a:pt x="668" y="1378"/>
                  </a:lnTo>
                  <a:lnTo>
                    <a:pt x="668" y="1374"/>
                  </a:lnTo>
                  <a:lnTo>
                    <a:pt x="666" y="1372"/>
                  </a:lnTo>
                  <a:lnTo>
                    <a:pt x="663" y="1381"/>
                  </a:lnTo>
                  <a:lnTo>
                    <a:pt x="650" y="1379"/>
                  </a:lnTo>
                  <a:lnTo>
                    <a:pt x="645" y="1381"/>
                  </a:lnTo>
                  <a:lnTo>
                    <a:pt x="645" y="1387"/>
                  </a:lnTo>
                  <a:lnTo>
                    <a:pt x="636" y="1398"/>
                  </a:lnTo>
                  <a:lnTo>
                    <a:pt x="652" y="1403"/>
                  </a:lnTo>
                  <a:lnTo>
                    <a:pt x="657" y="1408"/>
                  </a:lnTo>
                  <a:lnTo>
                    <a:pt x="665" y="1408"/>
                  </a:lnTo>
                  <a:lnTo>
                    <a:pt x="674" y="1408"/>
                  </a:lnTo>
                  <a:lnTo>
                    <a:pt x="688" y="1416"/>
                  </a:lnTo>
                  <a:lnTo>
                    <a:pt x="693" y="1419"/>
                  </a:lnTo>
                  <a:lnTo>
                    <a:pt x="697" y="1455"/>
                  </a:lnTo>
                  <a:lnTo>
                    <a:pt x="704" y="1452"/>
                  </a:lnTo>
                  <a:lnTo>
                    <a:pt x="710" y="1448"/>
                  </a:lnTo>
                  <a:lnTo>
                    <a:pt x="713" y="1450"/>
                  </a:lnTo>
                  <a:lnTo>
                    <a:pt x="721" y="1452"/>
                  </a:lnTo>
                  <a:lnTo>
                    <a:pt x="728" y="1452"/>
                  </a:lnTo>
                  <a:lnTo>
                    <a:pt x="749" y="1466"/>
                  </a:lnTo>
                  <a:lnTo>
                    <a:pt x="748" y="1481"/>
                  </a:lnTo>
                  <a:lnTo>
                    <a:pt x="751" y="1484"/>
                  </a:lnTo>
                  <a:lnTo>
                    <a:pt x="751" y="1504"/>
                  </a:lnTo>
                  <a:lnTo>
                    <a:pt x="758" y="1513"/>
                  </a:lnTo>
                  <a:lnTo>
                    <a:pt x="755" y="1520"/>
                  </a:lnTo>
                  <a:lnTo>
                    <a:pt x="749" y="1520"/>
                  </a:lnTo>
                  <a:lnTo>
                    <a:pt x="748" y="1518"/>
                  </a:lnTo>
                  <a:lnTo>
                    <a:pt x="742" y="1515"/>
                  </a:lnTo>
                  <a:lnTo>
                    <a:pt x="740" y="1524"/>
                  </a:lnTo>
                  <a:lnTo>
                    <a:pt x="731" y="1533"/>
                  </a:lnTo>
                  <a:lnTo>
                    <a:pt x="724" y="1528"/>
                  </a:lnTo>
                  <a:lnTo>
                    <a:pt x="724" y="1524"/>
                  </a:lnTo>
                  <a:lnTo>
                    <a:pt x="719" y="1526"/>
                  </a:lnTo>
                  <a:lnTo>
                    <a:pt x="710" y="1520"/>
                  </a:lnTo>
                  <a:lnTo>
                    <a:pt x="697" y="1524"/>
                  </a:lnTo>
                  <a:lnTo>
                    <a:pt x="683" y="1518"/>
                  </a:lnTo>
                  <a:lnTo>
                    <a:pt x="666" y="1520"/>
                  </a:lnTo>
                  <a:lnTo>
                    <a:pt x="666" y="1533"/>
                  </a:lnTo>
                  <a:lnTo>
                    <a:pt x="659" y="1537"/>
                  </a:lnTo>
                  <a:lnTo>
                    <a:pt x="656" y="1544"/>
                  </a:lnTo>
                  <a:lnTo>
                    <a:pt x="650" y="1555"/>
                  </a:lnTo>
                  <a:lnTo>
                    <a:pt x="650" y="1560"/>
                  </a:lnTo>
                  <a:lnTo>
                    <a:pt x="645" y="1562"/>
                  </a:lnTo>
                  <a:lnTo>
                    <a:pt x="648" y="1585"/>
                  </a:lnTo>
                  <a:lnTo>
                    <a:pt x="650" y="1589"/>
                  </a:lnTo>
                  <a:lnTo>
                    <a:pt x="650" y="1600"/>
                  </a:lnTo>
                  <a:lnTo>
                    <a:pt x="650" y="1602"/>
                  </a:lnTo>
                  <a:lnTo>
                    <a:pt x="659" y="1603"/>
                  </a:lnTo>
                  <a:lnTo>
                    <a:pt x="657" y="1614"/>
                  </a:lnTo>
                  <a:lnTo>
                    <a:pt x="659" y="1620"/>
                  </a:lnTo>
                  <a:lnTo>
                    <a:pt x="663" y="1625"/>
                  </a:lnTo>
                  <a:lnTo>
                    <a:pt x="659" y="1638"/>
                  </a:lnTo>
                  <a:lnTo>
                    <a:pt x="659" y="1648"/>
                  </a:lnTo>
                  <a:lnTo>
                    <a:pt x="665" y="1656"/>
                  </a:lnTo>
                  <a:lnTo>
                    <a:pt x="663" y="1667"/>
                  </a:lnTo>
                  <a:lnTo>
                    <a:pt x="659" y="1665"/>
                  </a:lnTo>
                  <a:lnTo>
                    <a:pt x="657" y="1672"/>
                  </a:lnTo>
                  <a:lnTo>
                    <a:pt x="663" y="1677"/>
                  </a:lnTo>
                  <a:lnTo>
                    <a:pt x="663" y="1679"/>
                  </a:lnTo>
                  <a:lnTo>
                    <a:pt x="666" y="1690"/>
                  </a:lnTo>
                  <a:lnTo>
                    <a:pt x="663" y="1690"/>
                  </a:lnTo>
                  <a:lnTo>
                    <a:pt x="659" y="1695"/>
                  </a:lnTo>
                  <a:lnTo>
                    <a:pt x="659" y="1706"/>
                  </a:lnTo>
                  <a:lnTo>
                    <a:pt x="619" y="1708"/>
                  </a:lnTo>
                  <a:lnTo>
                    <a:pt x="614" y="1695"/>
                  </a:lnTo>
                  <a:lnTo>
                    <a:pt x="618" y="1688"/>
                  </a:lnTo>
                  <a:lnTo>
                    <a:pt x="607" y="1685"/>
                  </a:lnTo>
                  <a:lnTo>
                    <a:pt x="603" y="1676"/>
                  </a:lnTo>
                  <a:lnTo>
                    <a:pt x="573" y="1648"/>
                  </a:lnTo>
                  <a:lnTo>
                    <a:pt x="551" y="1641"/>
                  </a:lnTo>
                  <a:lnTo>
                    <a:pt x="497" y="1600"/>
                  </a:lnTo>
                  <a:lnTo>
                    <a:pt x="488" y="1583"/>
                  </a:lnTo>
                  <a:lnTo>
                    <a:pt x="464" y="1591"/>
                  </a:lnTo>
                  <a:lnTo>
                    <a:pt x="452" y="1583"/>
                  </a:lnTo>
                  <a:lnTo>
                    <a:pt x="444" y="1591"/>
                  </a:lnTo>
                  <a:lnTo>
                    <a:pt x="414" y="1596"/>
                  </a:lnTo>
                  <a:lnTo>
                    <a:pt x="406" y="1612"/>
                  </a:lnTo>
                  <a:lnTo>
                    <a:pt x="396" y="1596"/>
                  </a:lnTo>
                  <a:lnTo>
                    <a:pt x="385" y="1596"/>
                  </a:lnTo>
                  <a:lnTo>
                    <a:pt x="372" y="1573"/>
                  </a:lnTo>
                  <a:lnTo>
                    <a:pt x="365" y="1573"/>
                  </a:lnTo>
                  <a:lnTo>
                    <a:pt x="358" y="1555"/>
                  </a:lnTo>
                  <a:lnTo>
                    <a:pt x="323" y="1551"/>
                  </a:lnTo>
                  <a:lnTo>
                    <a:pt x="313" y="1524"/>
                  </a:lnTo>
                  <a:lnTo>
                    <a:pt x="293" y="1551"/>
                  </a:lnTo>
                  <a:lnTo>
                    <a:pt x="273" y="1537"/>
                  </a:lnTo>
                  <a:lnTo>
                    <a:pt x="260" y="1484"/>
                  </a:lnTo>
                  <a:lnTo>
                    <a:pt x="215" y="1486"/>
                  </a:lnTo>
                  <a:lnTo>
                    <a:pt x="213" y="1479"/>
                  </a:lnTo>
                  <a:lnTo>
                    <a:pt x="184" y="1495"/>
                  </a:lnTo>
                  <a:lnTo>
                    <a:pt x="161" y="1497"/>
                  </a:lnTo>
                  <a:lnTo>
                    <a:pt x="155" y="1504"/>
                  </a:lnTo>
                  <a:lnTo>
                    <a:pt x="143" y="1491"/>
                  </a:lnTo>
                  <a:lnTo>
                    <a:pt x="114" y="1481"/>
                  </a:lnTo>
                  <a:lnTo>
                    <a:pt x="101" y="1472"/>
                  </a:lnTo>
                  <a:lnTo>
                    <a:pt x="100" y="1448"/>
                  </a:lnTo>
                  <a:lnTo>
                    <a:pt x="92" y="1455"/>
                  </a:lnTo>
                  <a:lnTo>
                    <a:pt x="63" y="1455"/>
                  </a:lnTo>
                  <a:lnTo>
                    <a:pt x="60" y="1472"/>
                  </a:lnTo>
                  <a:lnTo>
                    <a:pt x="45" y="1472"/>
                  </a:lnTo>
                  <a:lnTo>
                    <a:pt x="29" y="1481"/>
                  </a:lnTo>
                  <a:lnTo>
                    <a:pt x="6" y="1466"/>
                  </a:lnTo>
                  <a:lnTo>
                    <a:pt x="0" y="1428"/>
                  </a:lnTo>
                  <a:close/>
                </a:path>
              </a:pathLst>
            </a:custGeom>
            <a:solidFill>
              <a:srgbClr val="25C7ED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1" name="Freeform 82"/>
            <p:cNvSpPr>
              <a:spLocks noChangeAspect="1"/>
            </p:cNvSpPr>
            <p:nvPr/>
          </p:nvSpPr>
          <p:spPr bwMode="auto">
            <a:xfrm>
              <a:off x="3771107" y="3326857"/>
              <a:ext cx="433103" cy="614811"/>
            </a:xfrm>
            <a:custGeom>
              <a:avLst/>
              <a:gdLst>
                <a:gd name="T0" fmla="*/ 2147483647 w 520"/>
                <a:gd name="T1" fmla="*/ 2147483647 h 885"/>
                <a:gd name="T2" fmla="*/ 2147483647 w 520"/>
                <a:gd name="T3" fmla="*/ 2147483647 h 885"/>
                <a:gd name="T4" fmla="*/ 2147483647 w 520"/>
                <a:gd name="T5" fmla="*/ 2147483647 h 885"/>
                <a:gd name="T6" fmla="*/ 2147483647 w 520"/>
                <a:gd name="T7" fmla="*/ 2147483647 h 885"/>
                <a:gd name="T8" fmla="*/ 2147483647 w 520"/>
                <a:gd name="T9" fmla="*/ 2147483647 h 885"/>
                <a:gd name="T10" fmla="*/ 2147483647 w 520"/>
                <a:gd name="T11" fmla="*/ 2147483647 h 885"/>
                <a:gd name="T12" fmla="*/ 2147483647 w 520"/>
                <a:gd name="T13" fmla="*/ 2147483647 h 885"/>
                <a:gd name="T14" fmla="*/ 2147483647 w 520"/>
                <a:gd name="T15" fmla="*/ 2147483647 h 885"/>
                <a:gd name="T16" fmla="*/ 2147483647 w 520"/>
                <a:gd name="T17" fmla="*/ 2147483647 h 885"/>
                <a:gd name="T18" fmla="*/ 2147483647 w 520"/>
                <a:gd name="T19" fmla="*/ 2147483647 h 885"/>
                <a:gd name="T20" fmla="*/ 2147483647 w 520"/>
                <a:gd name="T21" fmla="*/ 2147483647 h 885"/>
                <a:gd name="T22" fmla="*/ 2147483647 w 520"/>
                <a:gd name="T23" fmla="*/ 2147483647 h 885"/>
                <a:gd name="T24" fmla="*/ 2147483647 w 520"/>
                <a:gd name="T25" fmla="*/ 2147483647 h 885"/>
                <a:gd name="T26" fmla="*/ 2147483647 w 520"/>
                <a:gd name="T27" fmla="*/ 2147483647 h 885"/>
                <a:gd name="T28" fmla="*/ 2147483647 w 520"/>
                <a:gd name="T29" fmla="*/ 2147483647 h 885"/>
                <a:gd name="T30" fmla="*/ 2147483647 w 520"/>
                <a:gd name="T31" fmla="*/ 2147483647 h 885"/>
                <a:gd name="T32" fmla="*/ 2147483647 w 520"/>
                <a:gd name="T33" fmla="*/ 2147483647 h 885"/>
                <a:gd name="T34" fmla="*/ 2147483647 w 520"/>
                <a:gd name="T35" fmla="*/ 2147483647 h 885"/>
                <a:gd name="T36" fmla="*/ 2147483647 w 520"/>
                <a:gd name="T37" fmla="*/ 2147483647 h 885"/>
                <a:gd name="T38" fmla="*/ 2147483647 w 520"/>
                <a:gd name="T39" fmla="*/ 2147483647 h 885"/>
                <a:gd name="T40" fmla="*/ 2147483647 w 520"/>
                <a:gd name="T41" fmla="*/ 2147483647 h 885"/>
                <a:gd name="T42" fmla="*/ 2147483647 w 520"/>
                <a:gd name="T43" fmla="*/ 2147483647 h 885"/>
                <a:gd name="T44" fmla="*/ 2147483647 w 520"/>
                <a:gd name="T45" fmla="*/ 2147483647 h 885"/>
                <a:gd name="T46" fmla="*/ 2147483647 w 520"/>
                <a:gd name="T47" fmla="*/ 2147483647 h 885"/>
                <a:gd name="T48" fmla="*/ 2147483647 w 520"/>
                <a:gd name="T49" fmla="*/ 2147483647 h 885"/>
                <a:gd name="T50" fmla="*/ 2147483647 w 520"/>
                <a:gd name="T51" fmla="*/ 2147483647 h 885"/>
                <a:gd name="T52" fmla="*/ 2147483647 w 520"/>
                <a:gd name="T53" fmla="*/ 2147483647 h 885"/>
                <a:gd name="T54" fmla="*/ 2147483647 w 520"/>
                <a:gd name="T55" fmla="*/ 2147483647 h 885"/>
                <a:gd name="T56" fmla="*/ 2147483647 w 520"/>
                <a:gd name="T57" fmla="*/ 2147483647 h 885"/>
                <a:gd name="T58" fmla="*/ 2147483647 w 520"/>
                <a:gd name="T59" fmla="*/ 2147483647 h 885"/>
                <a:gd name="T60" fmla="*/ 2147483647 w 520"/>
                <a:gd name="T61" fmla="*/ 2147483647 h 885"/>
                <a:gd name="T62" fmla="*/ 2147483647 w 520"/>
                <a:gd name="T63" fmla="*/ 2147483647 h 885"/>
                <a:gd name="T64" fmla="*/ 2147483647 w 520"/>
                <a:gd name="T65" fmla="*/ 2147483647 h 885"/>
                <a:gd name="T66" fmla="*/ 2147483647 w 520"/>
                <a:gd name="T67" fmla="*/ 2147483647 h 885"/>
                <a:gd name="T68" fmla="*/ 2147483647 w 520"/>
                <a:gd name="T69" fmla="*/ 2147483647 h 885"/>
                <a:gd name="T70" fmla="*/ 2147483647 w 520"/>
                <a:gd name="T71" fmla="*/ 2147483647 h 885"/>
                <a:gd name="T72" fmla="*/ 2147483647 w 520"/>
                <a:gd name="T73" fmla="*/ 0 h 885"/>
                <a:gd name="T74" fmla="*/ 2147483647 w 520"/>
                <a:gd name="T75" fmla="*/ 2147483647 h 885"/>
                <a:gd name="T76" fmla="*/ 2147483647 w 520"/>
                <a:gd name="T77" fmla="*/ 2147483647 h 885"/>
                <a:gd name="T78" fmla="*/ 2147483647 w 520"/>
                <a:gd name="T79" fmla="*/ 2147483647 h 885"/>
                <a:gd name="T80" fmla="*/ 2147483647 w 520"/>
                <a:gd name="T81" fmla="*/ 2147483647 h 885"/>
                <a:gd name="T82" fmla="*/ 2147483647 w 520"/>
                <a:gd name="T83" fmla="*/ 2147483647 h 885"/>
                <a:gd name="T84" fmla="*/ 0 w 520"/>
                <a:gd name="T85" fmla="*/ 2147483647 h 8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0"/>
                <a:gd name="T130" fmla="*/ 0 h 885"/>
                <a:gd name="T131" fmla="*/ 520 w 520"/>
                <a:gd name="T132" fmla="*/ 885 h 8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0" h="885">
                  <a:moveTo>
                    <a:pt x="0" y="406"/>
                  </a:moveTo>
                  <a:lnTo>
                    <a:pt x="25" y="412"/>
                  </a:lnTo>
                  <a:lnTo>
                    <a:pt x="31" y="406"/>
                  </a:lnTo>
                  <a:lnTo>
                    <a:pt x="72" y="412"/>
                  </a:lnTo>
                  <a:lnTo>
                    <a:pt x="69" y="430"/>
                  </a:lnTo>
                  <a:lnTo>
                    <a:pt x="54" y="435"/>
                  </a:lnTo>
                  <a:lnTo>
                    <a:pt x="49" y="442"/>
                  </a:lnTo>
                  <a:lnTo>
                    <a:pt x="54" y="453"/>
                  </a:lnTo>
                  <a:lnTo>
                    <a:pt x="78" y="448"/>
                  </a:lnTo>
                  <a:lnTo>
                    <a:pt x="87" y="453"/>
                  </a:lnTo>
                  <a:lnTo>
                    <a:pt x="114" y="489"/>
                  </a:lnTo>
                  <a:lnTo>
                    <a:pt x="134" y="502"/>
                  </a:lnTo>
                  <a:lnTo>
                    <a:pt x="141" y="520"/>
                  </a:lnTo>
                  <a:lnTo>
                    <a:pt x="148" y="525"/>
                  </a:lnTo>
                  <a:lnTo>
                    <a:pt x="159" y="553"/>
                  </a:lnTo>
                  <a:lnTo>
                    <a:pt x="141" y="565"/>
                  </a:lnTo>
                  <a:lnTo>
                    <a:pt x="146" y="605"/>
                  </a:lnTo>
                  <a:lnTo>
                    <a:pt x="155" y="612"/>
                  </a:lnTo>
                  <a:lnTo>
                    <a:pt x="177" y="663"/>
                  </a:lnTo>
                  <a:lnTo>
                    <a:pt x="177" y="701"/>
                  </a:lnTo>
                  <a:lnTo>
                    <a:pt x="155" y="711"/>
                  </a:lnTo>
                  <a:lnTo>
                    <a:pt x="159" y="764"/>
                  </a:lnTo>
                  <a:lnTo>
                    <a:pt x="168" y="764"/>
                  </a:lnTo>
                  <a:lnTo>
                    <a:pt x="184" y="780"/>
                  </a:lnTo>
                  <a:lnTo>
                    <a:pt x="186" y="771"/>
                  </a:lnTo>
                  <a:lnTo>
                    <a:pt x="199" y="769"/>
                  </a:lnTo>
                  <a:lnTo>
                    <a:pt x="213" y="776"/>
                  </a:lnTo>
                  <a:lnTo>
                    <a:pt x="202" y="780"/>
                  </a:lnTo>
                  <a:lnTo>
                    <a:pt x="226" y="823"/>
                  </a:lnTo>
                  <a:lnTo>
                    <a:pt x="231" y="816"/>
                  </a:lnTo>
                  <a:lnTo>
                    <a:pt x="260" y="823"/>
                  </a:lnTo>
                  <a:lnTo>
                    <a:pt x="260" y="832"/>
                  </a:lnTo>
                  <a:lnTo>
                    <a:pt x="247" y="829"/>
                  </a:lnTo>
                  <a:lnTo>
                    <a:pt x="236" y="832"/>
                  </a:lnTo>
                  <a:lnTo>
                    <a:pt x="231" y="840"/>
                  </a:lnTo>
                  <a:lnTo>
                    <a:pt x="260" y="834"/>
                  </a:lnTo>
                  <a:lnTo>
                    <a:pt x="264" y="856"/>
                  </a:lnTo>
                  <a:lnTo>
                    <a:pt x="274" y="843"/>
                  </a:lnTo>
                  <a:lnTo>
                    <a:pt x="285" y="847"/>
                  </a:lnTo>
                  <a:lnTo>
                    <a:pt x="294" y="876"/>
                  </a:lnTo>
                  <a:lnTo>
                    <a:pt x="307" y="885"/>
                  </a:lnTo>
                  <a:lnTo>
                    <a:pt x="323" y="863"/>
                  </a:lnTo>
                  <a:lnTo>
                    <a:pt x="325" y="834"/>
                  </a:lnTo>
                  <a:lnTo>
                    <a:pt x="320" y="818"/>
                  </a:lnTo>
                  <a:lnTo>
                    <a:pt x="323" y="787"/>
                  </a:lnTo>
                  <a:lnTo>
                    <a:pt x="332" y="780"/>
                  </a:lnTo>
                  <a:lnTo>
                    <a:pt x="361" y="791"/>
                  </a:lnTo>
                  <a:lnTo>
                    <a:pt x="377" y="787"/>
                  </a:lnTo>
                  <a:lnTo>
                    <a:pt x="397" y="769"/>
                  </a:lnTo>
                  <a:lnTo>
                    <a:pt x="388" y="683"/>
                  </a:lnTo>
                  <a:lnTo>
                    <a:pt x="347" y="664"/>
                  </a:lnTo>
                  <a:lnTo>
                    <a:pt x="338" y="675"/>
                  </a:lnTo>
                  <a:lnTo>
                    <a:pt x="329" y="663"/>
                  </a:lnTo>
                  <a:lnTo>
                    <a:pt x="336" y="664"/>
                  </a:lnTo>
                  <a:lnTo>
                    <a:pt x="338" y="625"/>
                  </a:lnTo>
                  <a:lnTo>
                    <a:pt x="321" y="616"/>
                  </a:lnTo>
                  <a:lnTo>
                    <a:pt x="316" y="601"/>
                  </a:lnTo>
                  <a:lnTo>
                    <a:pt x="325" y="605"/>
                  </a:lnTo>
                  <a:lnTo>
                    <a:pt x="343" y="571"/>
                  </a:lnTo>
                  <a:lnTo>
                    <a:pt x="356" y="569"/>
                  </a:lnTo>
                  <a:lnTo>
                    <a:pt x="361" y="536"/>
                  </a:lnTo>
                  <a:lnTo>
                    <a:pt x="350" y="531"/>
                  </a:lnTo>
                  <a:lnTo>
                    <a:pt x="347" y="516"/>
                  </a:lnTo>
                  <a:lnTo>
                    <a:pt x="356" y="520"/>
                  </a:lnTo>
                  <a:lnTo>
                    <a:pt x="361" y="506"/>
                  </a:lnTo>
                  <a:lnTo>
                    <a:pt x="359" y="488"/>
                  </a:lnTo>
                  <a:lnTo>
                    <a:pt x="377" y="493"/>
                  </a:lnTo>
                  <a:lnTo>
                    <a:pt x="383" y="482"/>
                  </a:lnTo>
                  <a:lnTo>
                    <a:pt x="397" y="493"/>
                  </a:lnTo>
                  <a:lnTo>
                    <a:pt x="399" y="484"/>
                  </a:lnTo>
                  <a:lnTo>
                    <a:pt x="415" y="495"/>
                  </a:lnTo>
                  <a:lnTo>
                    <a:pt x="446" y="489"/>
                  </a:lnTo>
                  <a:lnTo>
                    <a:pt x="455" y="497"/>
                  </a:lnTo>
                  <a:lnTo>
                    <a:pt x="460" y="495"/>
                  </a:lnTo>
                  <a:lnTo>
                    <a:pt x="460" y="488"/>
                  </a:lnTo>
                  <a:lnTo>
                    <a:pt x="466" y="493"/>
                  </a:lnTo>
                  <a:lnTo>
                    <a:pt x="469" y="488"/>
                  </a:lnTo>
                  <a:lnTo>
                    <a:pt x="469" y="479"/>
                  </a:lnTo>
                  <a:lnTo>
                    <a:pt x="460" y="466"/>
                  </a:lnTo>
                  <a:lnTo>
                    <a:pt x="466" y="464"/>
                  </a:lnTo>
                  <a:lnTo>
                    <a:pt x="466" y="460"/>
                  </a:lnTo>
                  <a:lnTo>
                    <a:pt x="459" y="444"/>
                  </a:lnTo>
                  <a:lnTo>
                    <a:pt x="459" y="437"/>
                  </a:lnTo>
                  <a:lnTo>
                    <a:pt x="460" y="430"/>
                  </a:lnTo>
                  <a:lnTo>
                    <a:pt x="462" y="408"/>
                  </a:lnTo>
                  <a:lnTo>
                    <a:pt x="473" y="401"/>
                  </a:lnTo>
                  <a:lnTo>
                    <a:pt x="475" y="395"/>
                  </a:lnTo>
                  <a:lnTo>
                    <a:pt x="475" y="390"/>
                  </a:lnTo>
                  <a:lnTo>
                    <a:pt x="466" y="383"/>
                  </a:lnTo>
                  <a:lnTo>
                    <a:pt x="475" y="377"/>
                  </a:lnTo>
                  <a:lnTo>
                    <a:pt x="477" y="372"/>
                  </a:lnTo>
                  <a:lnTo>
                    <a:pt x="477" y="365"/>
                  </a:lnTo>
                  <a:lnTo>
                    <a:pt x="489" y="367"/>
                  </a:lnTo>
                  <a:lnTo>
                    <a:pt x="493" y="361"/>
                  </a:lnTo>
                  <a:lnTo>
                    <a:pt x="493" y="350"/>
                  </a:lnTo>
                  <a:lnTo>
                    <a:pt x="507" y="345"/>
                  </a:lnTo>
                  <a:lnTo>
                    <a:pt x="515" y="343"/>
                  </a:lnTo>
                  <a:lnTo>
                    <a:pt x="520" y="336"/>
                  </a:lnTo>
                  <a:lnTo>
                    <a:pt x="520" y="325"/>
                  </a:lnTo>
                  <a:lnTo>
                    <a:pt x="484" y="309"/>
                  </a:lnTo>
                  <a:lnTo>
                    <a:pt x="486" y="296"/>
                  </a:lnTo>
                  <a:lnTo>
                    <a:pt x="446" y="262"/>
                  </a:lnTo>
                  <a:lnTo>
                    <a:pt x="428" y="271"/>
                  </a:lnTo>
                  <a:lnTo>
                    <a:pt x="392" y="262"/>
                  </a:lnTo>
                  <a:lnTo>
                    <a:pt x="347" y="226"/>
                  </a:lnTo>
                  <a:lnTo>
                    <a:pt x="368" y="199"/>
                  </a:lnTo>
                  <a:lnTo>
                    <a:pt x="377" y="139"/>
                  </a:lnTo>
                  <a:lnTo>
                    <a:pt x="415" y="90"/>
                  </a:lnTo>
                  <a:lnTo>
                    <a:pt x="415" y="63"/>
                  </a:lnTo>
                  <a:lnTo>
                    <a:pt x="404" y="62"/>
                  </a:lnTo>
                  <a:lnTo>
                    <a:pt x="390" y="0"/>
                  </a:lnTo>
                  <a:lnTo>
                    <a:pt x="363" y="4"/>
                  </a:lnTo>
                  <a:lnTo>
                    <a:pt x="347" y="16"/>
                  </a:lnTo>
                  <a:lnTo>
                    <a:pt x="321" y="20"/>
                  </a:lnTo>
                  <a:lnTo>
                    <a:pt x="320" y="47"/>
                  </a:lnTo>
                  <a:lnTo>
                    <a:pt x="300" y="43"/>
                  </a:lnTo>
                  <a:lnTo>
                    <a:pt x="269" y="98"/>
                  </a:lnTo>
                  <a:lnTo>
                    <a:pt x="246" y="195"/>
                  </a:lnTo>
                  <a:lnTo>
                    <a:pt x="251" y="231"/>
                  </a:lnTo>
                  <a:lnTo>
                    <a:pt x="238" y="246"/>
                  </a:lnTo>
                  <a:lnTo>
                    <a:pt x="236" y="267"/>
                  </a:lnTo>
                  <a:lnTo>
                    <a:pt x="244" y="285"/>
                  </a:lnTo>
                  <a:lnTo>
                    <a:pt x="233" y="325"/>
                  </a:lnTo>
                  <a:lnTo>
                    <a:pt x="208" y="341"/>
                  </a:lnTo>
                  <a:lnTo>
                    <a:pt x="208" y="350"/>
                  </a:lnTo>
                  <a:lnTo>
                    <a:pt x="144" y="359"/>
                  </a:lnTo>
                  <a:lnTo>
                    <a:pt x="110" y="383"/>
                  </a:lnTo>
                  <a:lnTo>
                    <a:pt x="25" y="385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66CCFF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2" name="Freeform 83"/>
            <p:cNvSpPr>
              <a:spLocks noChangeAspect="1"/>
            </p:cNvSpPr>
            <p:nvPr/>
          </p:nvSpPr>
          <p:spPr bwMode="auto">
            <a:xfrm>
              <a:off x="4940870" y="2821096"/>
              <a:ext cx="775332" cy="1002122"/>
            </a:xfrm>
            <a:custGeom>
              <a:avLst/>
              <a:gdLst>
                <a:gd name="T0" fmla="*/ 2147483647 w 935"/>
                <a:gd name="T1" fmla="*/ 2147483647 h 1434"/>
                <a:gd name="T2" fmla="*/ 2147483647 w 935"/>
                <a:gd name="T3" fmla="*/ 2147483647 h 1434"/>
                <a:gd name="T4" fmla="*/ 2147483647 w 935"/>
                <a:gd name="T5" fmla="*/ 2147483647 h 1434"/>
                <a:gd name="T6" fmla="*/ 2147483647 w 935"/>
                <a:gd name="T7" fmla="*/ 2147483647 h 1434"/>
                <a:gd name="T8" fmla="*/ 2022783381 w 935"/>
                <a:gd name="T9" fmla="*/ 2147483647 h 1434"/>
                <a:gd name="T10" fmla="*/ 2147483647 w 935"/>
                <a:gd name="T11" fmla="*/ 2147483647 h 1434"/>
                <a:gd name="T12" fmla="*/ 2147483647 w 935"/>
                <a:gd name="T13" fmla="*/ 2147483647 h 1434"/>
                <a:gd name="T14" fmla="*/ 2147483647 w 935"/>
                <a:gd name="T15" fmla="*/ 2147483647 h 1434"/>
                <a:gd name="T16" fmla="*/ 2147483647 w 935"/>
                <a:gd name="T17" fmla="*/ 2147483647 h 1434"/>
                <a:gd name="T18" fmla="*/ 2147483647 w 935"/>
                <a:gd name="T19" fmla="*/ 2147483647 h 1434"/>
                <a:gd name="T20" fmla="*/ 2147483647 w 935"/>
                <a:gd name="T21" fmla="*/ 2147483647 h 1434"/>
                <a:gd name="T22" fmla="*/ 2147483647 w 935"/>
                <a:gd name="T23" fmla="*/ 2147483647 h 1434"/>
                <a:gd name="T24" fmla="*/ 2147483647 w 935"/>
                <a:gd name="T25" fmla="*/ 2147483647 h 1434"/>
                <a:gd name="T26" fmla="*/ 2147483647 w 935"/>
                <a:gd name="T27" fmla="*/ 2147483647 h 1434"/>
                <a:gd name="T28" fmla="*/ 2147483647 w 935"/>
                <a:gd name="T29" fmla="*/ 2147483647 h 1434"/>
                <a:gd name="T30" fmla="*/ 2147483647 w 935"/>
                <a:gd name="T31" fmla="*/ 2147483647 h 1434"/>
                <a:gd name="T32" fmla="*/ 2147483647 w 935"/>
                <a:gd name="T33" fmla="*/ 2147483647 h 1434"/>
                <a:gd name="T34" fmla="*/ 2147483647 w 935"/>
                <a:gd name="T35" fmla="*/ 2147483647 h 1434"/>
                <a:gd name="T36" fmla="*/ 2147483647 w 935"/>
                <a:gd name="T37" fmla="*/ 2147483647 h 1434"/>
                <a:gd name="T38" fmla="*/ 2147483647 w 935"/>
                <a:gd name="T39" fmla="*/ 2147483647 h 1434"/>
                <a:gd name="T40" fmla="*/ 2147483647 w 935"/>
                <a:gd name="T41" fmla="*/ 2147483647 h 1434"/>
                <a:gd name="T42" fmla="*/ 2147483647 w 935"/>
                <a:gd name="T43" fmla="*/ 2147483647 h 1434"/>
                <a:gd name="T44" fmla="*/ 2147483647 w 935"/>
                <a:gd name="T45" fmla="*/ 2147483647 h 1434"/>
                <a:gd name="T46" fmla="*/ 2147483647 w 935"/>
                <a:gd name="T47" fmla="*/ 2147483647 h 1434"/>
                <a:gd name="T48" fmla="*/ 2147483647 w 935"/>
                <a:gd name="T49" fmla="*/ 2147483647 h 1434"/>
                <a:gd name="T50" fmla="*/ 2147483647 w 935"/>
                <a:gd name="T51" fmla="*/ 2147483647 h 1434"/>
                <a:gd name="T52" fmla="*/ 2147483647 w 935"/>
                <a:gd name="T53" fmla="*/ 2147483647 h 1434"/>
                <a:gd name="T54" fmla="*/ 2147483647 w 935"/>
                <a:gd name="T55" fmla="*/ 2147483647 h 1434"/>
                <a:gd name="T56" fmla="*/ 2147483647 w 935"/>
                <a:gd name="T57" fmla="*/ 2147483647 h 1434"/>
                <a:gd name="T58" fmla="*/ 2147483647 w 935"/>
                <a:gd name="T59" fmla="*/ 2147483647 h 1434"/>
                <a:gd name="T60" fmla="*/ 2147483647 w 935"/>
                <a:gd name="T61" fmla="*/ 2147483647 h 1434"/>
                <a:gd name="T62" fmla="*/ 2147483647 w 935"/>
                <a:gd name="T63" fmla="*/ 2147483647 h 1434"/>
                <a:gd name="T64" fmla="*/ 2147483647 w 935"/>
                <a:gd name="T65" fmla="*/ 2147483647 h 1434"/>
                <a:gd name="T66" fmla="*/ 2147483647 w 935"/>
                <a:gd name="T67" fmla="*/ 2147483647 h 1434"/>
                <a:gd name="T68" fmla="*/ 2147483647 w 935"/>
                <a:gd name="T69" fmla="*/ 2147483647 h 1434"/>
                <a:gd name="T70" fmla="*/ 2147483647 w 935"/>
                <a:gd name="T71" fmla="*/ 2147483647 h 1434"/>
                <a:gd name="T72" fmla="*/ 2147483647 w 935"/>
                <a:gd name="T73" fmla="*/ 2147483647 h 1434"/>
                <a:gd name="T74" fmla="*/ 2147483647 w 935"/>
                <a:gd name="T75" fmla="*/ 2147483647 h 1434"/>
                <a:gd name="T76" fmla="*/ 2147483647 w 935"/>
                <a:gd name="T77" fmla="*/ 2147483647 h 1434"/>
                <a:gd name="T78" fmla="*/ 2147483647 w 935"/>
                <a:gd name="T79" fmla="*/ 2147483647 h 1434"/>
                <a:gd name="T80" fmla="*/ 2147483647 w 935"/>
                <a:gd name="T81" fmla="*/ 2147483647 h 1434"/>
                <a:gd name="T82" fmla="*/ 2147483647 w 935"/>
                <a:gd name="T83" fmla="*/ 2147483647 h 1434"/>
                <a:gd name="T84" fmla="*/ 2147483647 w 935"/>
                <a:gd name="T85" fmla="*/ 2147483647 h 1434"/>
                <a:gd name="T86" fmla="*/ 2147483647 w 935"/>
                <a:gd name="T87" fmla="*/ 2147483647 h 1434"/>
                <a:gd name="T88" fmla="*/ 2147483647 w 935"/>
                <a:gd name="T89" fmla="*/ 2147483647 h 1434"/>
                <a:gd name="T90" fmla="*/ 2147483647 w 935"/>
                <a:gd name="T91" fmla="*/ 2147483647 h 1434"/>
                <a:gd name="T92" fmla="*/ 2147483647 w 935"/>
                <a:gd name="T93" fmla="*/ 2147483647 h 1434"/>
                <a:gd name="T94" fmla="*/ 2147483647 w 935"/>
                <a:gd name="T95" fmla="*/ 2147483647 h 1434"/>
                <a:gd name="T96" fmla="*/ 2147483647 w 935"/>
                <a:gd name="T97" fmla="*/ 2147483647 h 1434"/>
                <a:gd name="T98" fmla="*/ 2147483647 w 935"/>
                <a:gd name="T99" fmla="*/ 2147483647 h 1434"/>
                <a:gd name="T100" fmla="*/ 2147483647 w 935"/>
                <a:gd name="T101" fmla="*/ 2147483647 h 1434"/>
                <a:gd name="T102" fmla="*/ 2147483647 w 935"/>
                <a:gd name="T103" fmla="*/ 2147483647 h 1434"/>
                <a:gd name="T104" fmla="*/ 2147483647 w 935"/>
                <a:gd name="T105" fmla="*/ 2147483647 h 1434"/>
                <a:gd name="T106" fmla="*/ 2147483647 w 935"/>
                <a:gd name="T107" fmla="*/ 2147483647 h 1434"/>
                <a:gd name="T108" fmla="*/ 2147483647 w 935"/>
                <a:gd name="T109" fmla="*/ 2147483647 h 1434"/>
                <a:gd name="T110" fmla="*/ 2147483647 w 935"/>
                <a:gd name="T111" fmla="*/ 2147483647 h 1434"/>
                <a:gd name="T112" fmla="*/ 2147483647 w 935"/>
                <a:gd name="T113" fmla="*/ 2147483647 h 1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5"/>
                <a:gd name="T172" fmla="*/ 0 h 1434"/>
                <a:gd name="T173" fmla="*/ 935 w 935"/>
                <a:gd name="T174" fmla="*/ 1434 h 1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5" h="1434">
                  <a:moveTo>
                    <a:pt x="4" y="1307"/>
                  </a:moveTo>
                  <a:lnTo>
                    <a:pt x="7" y="1296"/>
                  </a:lnTo>
                  <a:lnTo>
                    <a:pt x="4" y="1300"/>
                  </a:lnTo>
                  <a:lnTo>
                    <a:pt x="5" y="1293"/>
                  </a:lnTo>
                  <a:lnTo>
                    <a:pt x="18" y="1287"/>
                  </a:lnTo>
                  <a:lnTo>
                    <a:pt x="22" y="1287"/>
                  </a:lnTo>
                  <a:lnTo>
                    <a:pt x="31" y="1282"/>
                  </a:lnTo>
                  <a:lnTo>
                    <a:pt x="36" y="1278"/>
                  </a:lnTo>
                  <a:lnTo>
                    <a:pt x="34" y="1260"/>
                  </a:lnTo>
                  <a:lnTo>
                    <a:pt x="38" y="1258"/>
                  </a:lnTo>
                  <a:lnTo>
                    <a:pt x="45" y="1266"/>
                  </a:lnTo>
                  <a:lnTo>
                    <a:pt x="51" y="1260"/>
                  </a:lnTo>
                  <a:lnTo>
                    <a:pt x="49" y="1244"/>
                  </a:lnTo>
                  <a:lnTo>
                    <a:pt x="51" y="1235"/>
                  </a:lnTo>
                  <a:lnTo>
                    <a:pt x="49" y="1231"/>
                  </a:lnTo>
                  <a:lnTo>
                    <a:pt x="51" y="1221"/>
                  </a:lnTo>
                  <a:lnTo>
                    <a:pt x="49" y="1219"/>
                  </a:lnTo>
                  <a:lnTo>
                    <a:pt x="49" y="1203"/>
                  </a:lnTo>
                  <a:lnTo>
                    <a:pt x="56" y="1195"/>
                  </a:lnTo>
                  <a:lnTo>
                    <a:pt x="67" y="1166"/>
                  </a:lnTo>
                  <a:lnTo>
                    <a:pt x="74" y="1156"/>
                  </a:lnTo>
                  <a:lnTo>
                    <a:pt x="76" y="1145"/>
                  </a:lnTo>
                  <a:lnTo>
                    <a:pt x="87" y="1132"/>
                  </a:lnTo>
                  <a:lnTo>
                    <a:pt x="92" y="1109"/>
                  </a:lnTo>
                  <a:lnTo>
                    <a:pt x="99" y="1101"/>
                  </a:lnTo>
                  <a:lnTo>
                    <a:pt x="105" y="1098"/>
                  </a:lnTo>
                  <a:lnTo>
                    <a:pt x="103" y="1089"/>
                  </a:lnTo>
                  <a:lnTo>
                    <a:pt x="92" y="1083"/>
                  </a:lnTo>
                  <a:lnTo>
                    <a:pt x="79" y="1083"/>
                  </a:lnTo>
                  <a:lnTo>
                    <a:pt x="76" y="1078"/>
                  </a:lnTo>
                  <a:lnTo>
                    <a:pt x="83" y="1069"/>
                  </a:lnTo>
                  <a:lnTo>
                    <a:pt x="79" y="1062"/>
                  </a:lnTo>
                  <a:lnTo>
                    <a:pt x="72" y="1056"/>
                  </a:lnTo>
                  <a:lnTo>
                    <a:pt x="69" y="1042"/>
                  </a:lnTo>
                  <a:lnTo>
                    <a:pt x="56" y="1018"/>
                  </a:lnTo>
                  <a:lnTo>
                    <a:pt x="58" y="1009"/>
                  </a:lnTo>
                  <a:lnTo>
                    <a:pt x="45" y="997"/>
                  </a:lnTo>
                  <a:lnTo>
                    <a:pt x="49" y="990"/>
                  </a:lnTo>
                  <a:lnTo>
                    <a:pt x="45" y="986"/>
                  </a:lnTo>
                  <a:lnTo>
                    <a:pt x="43" y="986"/>
                  </a:lnTo>
                  <a:lnTo>
                    <a:pt x="34" y="984"/>
                  </a:lnTo>
                  <a:lnTo>
                    <a:pt x="34" y="980"/>
                  </a:lnTo>
                  <a:lnTo>
                    <a:pt x="23" y="979"/>
                  </a:lnTo>
                  <a:lnTo>
                    <a:pt x="20" y="970"/>
                  </a:lnTo>
                  <a:lnTo>
                    <a:pt x="13" y="979"/>
                  </a:lnTo>
                  <a:lnTo>
                    <a:pt x="5" y="968"/>
                  </a:lnTo>
                  <a:lnTo>
                    <a:pt x="5" y="950"/>
                  </a:lnTo>
                  <a:lnTo>
                    <a:pt x="0" y="944"/>
                  </a:lnTo>
                  <a:lnTo>
                    <a:pt x="0" y="937"/>
                  </a:lnTo>
                  <a:lnTo>
                    <a:pt x="7" y="923"/>
                  </a:lnTo>
                  <a:lnTo>
                    <a:pt x="4" y="915"/>
                  </a:lnTo>
                  <a:lnTo>
                    <a:pt x="5" y="899"/>
                  </a:lnTo>
                  <a:lnTo>
                    <a:pt x="11" y="896"/>
                  </a:lnTo>
                  <a:lnTo>
                    <a:pt x="13" y="881"/>
                  </a:lnTo>
                  <a:lnTo>
                    <a:pt x="27" y="879"/>
                  </a:lnTo>
                  <a:lnTo>
                    <a:pt x="27" y="867"/>
                  </a:lnTo>
                  <a:lnTo>
                    <a:pt x="34" y="867"/>
                  </a:lnTo>
                  <a:lnTo>
                    <a:pt x="36" y="858"/>
                  </a:lnTo>
                  <a:lnTo>
                    <a:pt x="43" y="856"/>
                  </a:lnTo>
                  <a:lnTo>
                    <a:pt x="49" y="843"/>
                  </a:lnTo>
                  <a:lnTo>
                    <a:pt x="38" y="834"/>
                  </a:lnTo>
                  <a:lnTo>
                    <a:pt x="36" y="809"/>
                  </a:lnTo>
                  <a:lnTo>
                    <a:pt x="49" y="791"/>
                  </a:lnTo>
                  <a:lnTo>
                    <a:pt x="58" y="787"/>
                  </a:lnTo>
                  <a:lnTo>
                    <a:pt x="74" y="771"/>
                  </a:lnTo>
                  <a:lnTo>
                    <a:pt x="88" y="791"/>
                  </a:lnTo>
                  <a:lnTo>
                    <a:pt x="97" y="787"/>
                  </a:lnTo>
                  <a:lnTo>
                    <a:pt x="112" y="771"/>
                  </a:lnTo>
                  <a:lnTo>
                    <a:pt x="114" y="771"/>
                  </a:lnTo>
                  <a:lnTo>
                    <a:pt x="119" y="780"/>
                  </a:lnTo>
                  <a:lnTo>
                    <a:pt x="126" y="762"/>
                  </a:lnTo>
                  <a:lnTo>
                    <a:pt x="134" y="762"/>
                  </a:lnTo>
                  <a:lnTo>
                    <a:pt x="141" y="697"/>
                  </a:lnTo>
                  <a:lnTo>
                    <a:pt x="148" y="686"/>
                  </a:lnTo>
                  <a:lnTo>
                    <a:pt x="141" y="668"/>
                  </a:lnTo>
                  <a:lnTo>
                    <a:pt x="130" y="668"/>
                  </a:lnTo>
                  <a:lnTo>
                    <a:pt x="126" y="663"/>
                  </a:lnTo>
                  <a:lnTo>
                    <a:pt x="128" y="628"/>
                  </a:lnTo>
                  <a:lnTo>
                    <a:pt x="121" y="612"/>
                  </a:lnTo>
                  <a:lnTo>
                    <a:pt x="117" y="616"/>
                  </a:lnTo>
                  <a:lnTo>
                    <a:pt x="97" y="616"/>
                  </a:lnTo>
                  <a:lnTo>
                    <a:pt x="72" y="601"/>
                  </a:lnTo>
                  <a:lnTo>
                    <a:pt x="65" y="589"/>
                  </a:lnTo>
                  <a:lnTo>
                    <a:pt x="56" y="587"/>
                  </a:lnTo>
                  <a:lnTo>
                    <a:pt x="51" y="583"/>
                  </a:lnTo>
                  <a:lnTo>
                    <a:pt x="60" y="576"/>
                  </a:lnTo>
                  <a:lnTo>
                    <a:pt x="60" y="560"/>
                  </a:lnTo>
                  <a:lnTo>
                    <a:pt x="65" y="563"/>
                  </a:lnTo>
                  <a:lnTo>
                    <a:pt x="67" y="572"/>
                  </a:lnTo>
                  <a:lnTo>
                    <a:pt x="69" y="572"/>
                  </a:lnTo>
                  <a:lnTo>
                    <a:pt x="74" y="569"/>
                  </a:lnTo>
                  <a:lnTo>
                    <a:pt x="74" y="547"/>
                  </a:lnTo>
                  <a:lnTo>
                    <a:pt x="96" y="542"/>
                  </a:lnTo>
                  <a:lnTo>
                    <a:pt x="97" y="536"/>
                  </a:lnTo>
                  <a:lnTo>
                    <a:pt x="126" y="529"/>
                  </a:lnTo>
                  <a:lnTo>
                    <a:pt x="137" y="522"/>
                  </a:lnTo>
                  <a:lnTo>
                    <a:pt x="141" y="507"/>
                  </a:lnTo>
                  <a:lnTo>
                    <a:pt x="130" y="507"/>
                  </a:lnTo>
                  <a:lnTo>
                    <a:pt x="126" y="506"/>
                  </a:lnTo>
                  <a:lnTo>
                    <a:pt x="119" y="507"/>
                  </a:lnTo>
                  <a:lnTo>
                    <a:pt x="110" y="506"/>
                  </a:lnTo>
                  <a:lnTo>
                    <a:pt x="99" y="482"/>
                  </a:lnTo>
                  <a:lnTo>
                    <a:pt x="103" y="473"/>
                  </a:lnTo>
                  <a:lnTo>
                    <a:pt x="99" y="455"/>
                  </a:lnTo>
                  <a:lnTo>
                    <a:pt x="90" y="450"/>
                  </a:lnTo>
                  <a:lnTo>
                    <a:pt x="88" y="442"/>
                  </a:lnTo>
                  <a:lnTo>
                    <a:pt x="79" y="430"/>
                  </a:lnTo>
                  <a:lnTo>
                    <a:pt x="65" y="412"/>
                  </a:lnTo>
                  <a:lnTo>
                    <a:pt x="67" y="403"/>
                  </a:lnTo>
                  <a:lnTo>
                    <a:pt x="38" y="350"/>
                  </a:lnTo>
                  <a:lnTo>
                    <a:pt x="58" y="323"/>
                  </a:lnTo>
                  <a:lnTo>
                    <a:pt x="43" y="309"/>
                  </a:lnTo>
                  <a:lnTo>
                    <a:pt x="45" y="291"/>
                  </a:lnTo>
                  <a:lnTo>
                    <a:pt x="36" y="285"/>
                  </a:lnTo>
                  <a:lnTo>
                    <a:pt x="65" y="260"/>
                  </a:lnTo>
                  <a:lnTo>
                    <a:pt x="90" y="260"/>
                  </a:lnTo>
                  <a:lnTo>
                    <a:pt x="87" y="197"/>
                  </a:lnTo>
                  <a:lnTo>
                    <a:pt x="123" y="163"/>
                  </a:lnTo>
                  <a:lnTo>
                    <a:pt x="134" y="128"/>
                  </a:lnTo>
                  <a:lnTo>
                    <a:pt x="159" y="132"/>
                  </a:lnTo>
                  <a:lnTo>
                    <a:pt x="172" y="119"/>
                  </a:lnTo>
                  <a:lnTo>
                    <a:pt x="191" y="192"/>
                  </a:lnTo>
                  <a:lnTo>
                    <a:pt x="181" y="197"/>
                  </a:lnTo>
                  <a:lnTo>
                    <a:pt x="181" y="242"/>
                  </a:lnTo>
                  <a:lnTo>
                    <a:pt x="217" y="233"/>
                  </a:lnTo>
                  <a:lnTo>
                    <a:pt x="249" y="238"/>
                  </a:lnTo>
                  <a:lnTo>
                    <a:pt x="247" y="215"/>
                  </a:lnTo>
                  <a:lnTo>
                    <a:pt x="332" y="161"/>
                  </a:lnTo>
                  <a:lnTo>
                    <a:pt x="347" y="192"/>
                  </a:lnTo>
                  <a:lnTo>
                    <a:pt x="359" y="192"/>
                  </a:lnTo>
                  <a:lnTo>
                    <a:pt x="390" y="143"/>
                  </a:lnTo>
                  <a:lnTo>
                    <a:pt x="431" y="157"/>
                  </a:lnTo>
                  <a:lnTo>
                    <a:pt x="462" y="148"/>
                  </a:lnTo>
                  <a:lnTo>
                    <a:pt x="469" y="58"/>
                  </a:lnTo>
                  <a:lnTo>
                    <a:pt x="496" y="34"/>
                  </a:lnTo>
                  <a:lnTo>
                    <a:pt x="540" y="38"/>
                  </a:lnTo>
                  <a:lnTo>
                    <a:pt x="563" y="4"/>
                  </a:lnTo>
                  <a:lnTo>
                    <a:pt x="569" y="15"/>
                  </a:lnTo>
                  <a:lnTo>
                    <a:pt x="596" y="0"/>
                  </a:lnTo>
                  <a:lnTo>
                    <a:pt x="639" y="63"/>
                  </a:lnTo>
                  <a:lnTo>
                    <a:pt x="646" y="105"/>
                  </a:lnTo>
                  <a:lnTo>
                    <a:pt x="675" y="109"/>
                  </a:lnTo>
                  <a:lnTo>
                    <a:pt x="681" y="174"/>
                  </a:lnTo>
                  <a:lnTo>
                    <a:pt x="663" y="168"/>
                  </a:lnTo>
                  <a:lnTo>
                    <a:pt x="675" y="219"/>
                  </a:lnTo>
                  <a:lnTo>
                    <a:pt x="686" y="220"/>
                  </a:lnTo>
                  <a:lnTo>
                    <a:pt x="681" y="242"/>
                  </a:lnTo>
                  <a:lnTo>
                    <a:pt x="693" y="249"/>
                  </a:lnTo>
                  <a:lnTo>
                    <a:pt x="695" y="273"/>
                  </a:lnTo>
                  <a:lnTo>
                    <a:pt x="764" y="251"/>
                  </a:lnTo>
                  <a:lnTo>
                    <a:pt x="771" y="262"/>
                  </a:lnTo>
                  <a:lnTo>
                    <a:pt x="823" y="266"/>
                  </a:lnTo>
                  <a:lnTo>
                    <a:pt x="823" y="275"/>
                  </a:lnTo>
                  <a:lnTo>
                    <a:pt x="816" y="284"/>
                  </a:lnTo>
                  <a:lnTo>
                    <a:pt x="816" y="294"/>
                  </a:lnTo>
                  <a:lnTo>
                    <a:pt x="805" y="302"/>
                  </a:lnTo>
                  <a:lnTo>
                    <a:pt x="800" y="314"/>
                  </a:lnTo>
                  <a:lnTo>
                    <a:pt x="785" y="314"/>
                  </a:lnTo>
                  <a:lnTo>
                    <a:pt x="784" y="320"/>
                  </a:lnTo>
                  <a:lnTo>
                    <a:pt x="785" y="325"/>
                  </a:lnTo>
                  <a:lnTo>
                    <a:pt x="798" y="331"/>
                  </a:lnTo>
                  <a:lnTo>
                    <a:pt x="798" y="336"/>
                  </a:lnTo>
                  <a:lnTo>
                    <a:pt x="793" y="343"/>
                  </a:lnTo>
                  <a:lnTo>
                    <a:pt x="785" y="341"/>
                  </a:lnTo>
                  <a:lnTo>
                    <a:pt x="778" y="347"/>
                  </a:lnTo>
                  <a:lnTo>
                    <a:pt x="778" y="354"/>
                  </a:lnTo>
                  <a:lnTo>
                    <a:pt x="775" y="370"/>
                  </a:lnTo>
                  <a:lnTo>
                    <a:pt x="776" y="378"/>
                  </a:lnTo>
                  <a:lnTo>
                    <a:pt x="780" y="378"/>
                  </a:lnTo>
                  <a:lnTo>
                    <a:pt x="784" y="385"/>
                  </a:lnTo>
                  <a:lnTo>
                    <a:pt x="791" y="385"/>
                  </a:lnTo>
                  <a:lnTo>
                    <a:pt x="800" y="399"/>
                  </a:lnTo>
                  <a:lnTo>
                    <a:pt x="811" y="403"/>
                  </a:lnTo>
                  <a:lnTo>
                    <a:pt x="821" y="394"/>
                  </a:lnTo>
                  <a:lnTo>
                    <a:pt x="825" y="399"/>
                  </a:lnTo>
                  <a:lnTo>
                    <a:pt x="823" y="414"/>
                  </a:lnTo>
                  <a:lnTo>
                    <a:pt x="832" y="414"/>
                  </a:lnTo>
                  <a:lnTo>
                    <a:pt x="836" y="424"/>
                  </a:lnTo>
                  <a:lnTo>
                    <a:pt x="841" y="430"/>
                  </a:lnTo>
                  <a:lnTo>
                    <a:pt x="877" y="419"/>
                  </a:lnTo>
                  <a:lnTo>
                    <a:pt x="885" y="423"/>
                  </a:lnTo>
                  <a:lnTo>
                    <a:pt x="883" y="430"/>
                  </a:lnTo>
                  <a:lnTo>
                    <a:pt x="890" y="437"/>
                  </a:lnTo>
                  <a:lnTo>
                    <a:pt x="890" y="459"/>
                  </a:lnTo>
                  <a:lnTo>
                    <a:pt x="901" y="479"/>
                  </a:lnTo>
                  <a:lnTo>
                    <a:pt x="899" y="488"/>
                  </a:lnTo>
                  <a:lnTo>
                    <a:pt x="905" y="488"/>
                  </a:lnTo>
                  <a:lnTo>
                    <a:pt x="915" y="495"/>
                  </a:lnTo>
                  <a:lnTo>
                    <a:pt x="923" y="524"/>
                  </a:lnTo>
                  <a:lnTo>
                    <a:pt x="930" y="524"/>
                  </a:lnTo>
                  <a:lnTo>
                    <a:pt x="935" y="536"/>
                  </a:lnTo>
                  <a:lnTo>
                    <a:pt x="930" y="540"/>
                  </a:lnTo>
                  <a:lnTo>
                    <a:pt x="924" y="545"/>
                  </a:lnTo>
                  <a:lnTo>
                    <a:pt x="921" y="545"/>
                  </a:lnTo>
                  <a:lnTo>
                    <a:pt x="915" y="547"/>
                  </a:lnTo>
                  <a:lnTo>
                    <a:pt x="906" y="553"/>
                  </a:lnTo>
                  <a:lnTo>
                    <a:pt x="901" y="558"/>
                  </a:lnTo>
                  <a:lnTo>
                    <a:pt x="899" y="554"/>
                  </a:lnTo>
                  <a:lnTo>
                    <a:pt x="894" y="558"/>
                  </a:lnTo>
                  <a:lnTo>
                    <a:pt x="890" y="560"/>
                  </a:lnTo>
                  <a:lnTo>
                    <a:pt x="890" y="565"/>
                  </a:lnTo>
                  <a:lnTo>
                    <a:pt x="890" y="572"/>
                  </a:lnTo>
                  <a:lnTo>
                    <a:pt x="890" y="578"/>
                  </a:lnTo>
                  <a:lnTo>
                    <a:pt x="886" y="578"/>
                  </a:lnTo>
                  <a:lnTo>
                    <a:pt x="885" y="578"/>
                  </a:lnTo>
                  <a:lnTo>
                    <a:pt x="879" y="578"/>
                  </a:lnTo>
                  <a:lnTo>
                    <a:pt x="872" y="587"/>
                  </a:lnTo>
                  <a:lnTo>
                    <a:pt x="870" y="583"/>
                  </a:lnTo>
                  <a:lnTo>
                    <a:pt x="870" y="587"/>
                  </a:lnTo>
                  <a:lnTo>
                    <a:pt x="872" y="589"/>
                  </a:lnTo>
                  <a:lnTo>
                    <a:pt x="867" y="594"/>
                  </a:lnTo>
                  <a:lnTo>
                    <a:pt x="863" y="601"/>
                  </a:lnTo>
                  <a:lnTo>
                    <a:pt x="861" y="612"/>
                  </a:lnTo>
                  <a:lnTo>
                    <a:pt x="859" y="623"/>
                  </a:lnTo>
                  <a:lnTo>
                    <a:pt x="854" y="641"/>
                  </a:lnTo>
                  <a:lnTo>
                    <a:pt x="854" y="652"/>
                  </a:lnTo>
                  <a:lnTo>
                    <a:pt x="856" y="654"/>
                  </a:lnTo>
                  <a:lnTo>
                    <a:pt x="856" y="659"/>
                  </a:lnTo>
                  <a:lnTo>
                    <a:pt x="859" y="657"/>
                  </a:lnTo>
                  <a:lnTo>
                    <a:pt x="861" y="665"/>
                  </a:lnTo>
                  <a:lnTo>
                    <a:pt x="859" y="670"/>
                  </a:lnTo>
                  <a:lnTo>
                    <a:pt x="854" y="672"/>
                  </a:lnTo>
                  <a:lnTo>
                    <a:pt x="852" y="670"/>
                  </a:lnTo>
                  <a:lnTo>
                    <a:pt x="849" y="675"/>
                  </a:lnTo>
                  <a:lnTo>
                    <a:pt x="845" y="672"/>
                  </a:lnTo>
                  <a:lnTo>
                    <a:pt x="847" y="675"/>
                  </a:lnTo>
                  <a:lnTo>
                    <a:pt x="845" y="677"/>
                  </a:lnTo>
                  <a:lnTo>
                    <a:pt x="841" y="683"/>
                  </a:lnTo>
                  <a:lnTo>
                    <a:pt x="838" y="686"/>
                  </a:lnTo>
                  <a:lnTo>
                    <a:pt x="836" y="693"/>
                  </a:lnTo>
                  <a:lnTo>
                    <a:pt x="830" y="699"/>
                  </a:lnTo>
                  <a:lnTo>
                    <a:pt x="829" y="704"/>
                  </a:lnTo>
                  <a:lnTo>
                    <a:pt x="825" y="710"/>
                  </a:lnTo>
                  <a:lnTo>
                    <a:pt x="818" y="717"/>
                  </a:lnTo>
                  <a:lnTo>
                    <a:pt x="807" y="721"/>
                  </a:lnTo>
                  <a:lnTo>
                    <a:pt x="805" y="724"/>
                  </a:lnTo>
                  <a:lnTo>
                    <a:pt x="800" y="728"/>
                  </a:lnTo>
                  <a:lnTo>
                    <a:pt x="794" y="724"/>
                  </a:lnTo>
                  <a:lnTo>
                    <a:pt x="791" y="728"/>
                  </a:lnTo>
                  <a:lnTo>
                    <a:pt x="780" y="730"/>
                  </a:lnTo>
                  <a:lnTo>
                    <a:pt x="776" y="728"/>
                  </a:lnTo>
                  <a:lnTo>
                    <a:pt x="775" y="728"/>
                  </a:lnTo>
                  <a:lnTo>
                    <a:pt x="775" y="721"/>
                  </a:lnTo>
                  <a:lnTo>
                    <a:pt x="771" y="724"/>
                  </a:lnTo>
                  <a:lnTo>
                    <a:pt x="771" y="722"/>
                  </a:lnTo>
                  <a:lnTo>
                    <a:pt x="764" y="722"/>
                  </a:lnTo>
                  <a:lnTo>
                    <a:pt x="760" y="722"/>
                  </a:lnTo>
                  <a:lnTo>
                    <a:pt x="749" y="730"/>
                  </a:lnTo>
                  <a:lnTo>
                    <a:pt x="747" y="735"/>
                  </a:lnTo>
                  <a:lnTo>
                    <a:pt x="742" y="740"/>
                  </a:lnTo>
                  <a:lnTo>
                    <a:pt x="733" y="748"/>
                  </a:lnTo>
                  <a:lnTo>
                    <a:pt x="731" y="751"/>
                  </a:lnTo>
                  <a:lnTo>
                    <a:pt x="724" y="757"/>
                  </a:lnTo>
                  <a:lnTo>
                    <a:pt x="719" y="758"/>
                  </a:lnTo>
                  <a:lnTo>
                    <a:pt x="711" y="753"/>
                  </a:lnTo>
                  <a:lnTo>
                    <a:pt x="706" y="746"/>
                  </a:lnTo>
                  <a:lnTo>
                    <a:pt x="700" y="739"/>
                  </a:lnTo>
                  <a:lnTo>
                    <a:pt x="693" y="728"/>
                  </a:lnTo>
                  <a:lnTo>
                    <a:pt x="691" y="724"/>
                  </a:lnTo>
                  <a:lnTo>
                    <a:pt x="679" y="721"/>
                  </a:lnTo>
                  <a:lnTo>
                    <a:pt x="672" y="721"/>
                  </a:lnTo>
                  <a:lnTo>
                    <a:pt x="668" y="688"/>
                  </a:lnTo>
                  <a:lnTo>
                    <a:pt x="661" y="683"/>
                  </a:lnTo>
                  <a:lnTo>
                    <a:pt x="654" y="683"/>
                  </a:lnTo>
                  <a:lnTo>
                    <a:pt x="650" y="686"/>
                  </a:lnTo>
                  <a:lnTo>
                    <a:pt x="648" y="670"/>
                  </a:lnTo>
                  <a:lnTo>
                    <a:pt x="654" y="668"/>
                  </a:lnTo>
                  <a:lnTo>
                    <a:pt x="655" y="646"/>
                  </a:lnTo>
                  <a:lnTo>
                    <a:pt x="646" y="641"/>
                  </a:lnTo>
                  <a:lnTo>
                    <a:pt x="639" y="645"/>
                  </a:lnTo>
                  <a:lnTo>
                    <a:pt x="634" y="645"/>
                  </a:lnTo>
                  <a:lnTo>
                    <a:pt x="626" y="645"/>
                  </a:lnTo>
                  <a:lnTo>
                    <a:pt x="625" y="654"/>
                  </a:lnTo>
                  <a:lnTo>
                    <a:pt x="623" y="659"/>
                  </a:lnTo>
                  <a:lnTo>
                    <a:pt x="617" y="654"/>
                  </a:lnTo>
                  <a:lnTo>
                    <a:pt x="619" y="652"/>
                  </a:lnTo>
                  <a:lnTo>
                    <a:pt x="616" y="646"/>
                  </a:lnTo>
                  <a:lnTo>
                    <a:pt x="612" y="648"/>
                  </a:lnTo>
                  <a:lnTo>
                    <a:pt x="612" y="646"/>
                  </a:lnTo>
                  <a:lnTo>
                    <a:pt x="608" y="645"/>
                  </a:lnTo>
                  <a:lnTo>
                    <a:pt x="612" y="636"/>
                  </a:lnTo>
                  <a:lnTo>
                    <a:pt x="612" y="630"/>
                  </a:lnTo>
                  <a:lnTo>
                    <a:pt x="610" y="625"/>
                  </a:lnTo>
                  <a:lnTo>
                    <a:pt x="603" y="623"/>
                  </a:lnTo>
                  <a:lnTo>
                    <a:pt x="599" y="621"/>
                  </a:lnTo>
                  <a:lnTo>
                    <a:pt x="601" y="616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0"/>
                  </a:lnTo>
                  <a:lnTo>
                    <a:pt x="596" y="601"/>
                  </a:lnTo>
                  <a:lnTo>
                    <a:pt x="594" y="598"/>
                  </a:lnTo>
                  <a:lnTo>
                    <a:pt x="589" y="587"/>
                  </a:lnTo>
                  <a:lnTo>
                    <a:pt x="589" y="582"/>
                  </a:lnTo>
                  <a:lnTo>
                    <a:pt x="594" y="563"/>
                  </a:lnTo>
                  <a:lnTo>
                    <a:pt x="596" y="560"/>
                  </a:lnTo>
                  <a:lnTo>
                    <a:pt x="607" y="565"/>
                  </a:lnTo>
                  <a:lnTo>
                    <a:pt x="617" y="563"/>
                  </a:lnTo>
                  <a:lnTo>
                    <a:pt x="625" y="565"/>
                  </a:lnTo>
                  <a:lnTo>
                    <a:pt x="630" y="565"/>
                  </a:lnTo>
                  <a:lnTo>
                    <a:pt x="630" y="563"/>
                  </a:lnTo>
                  <a:lnTo>
                    <a:pt x="630" y="554"/>
                  </a:lnTo>
                  <a:lnTo>
                    <a:pt x="623" y="542"/>
                  </a:lnTo>
                  <a:lnTo>
                    <a:pt x="617" y="540"/>
                  </a:lnTo>
                  <a:lnTo>
                    <a:pt x="616" y="536"/>
                  </a:lnTo>
                  <a:lnTo>
                    <a:pt x="610" y="540"/>
                  </a:lnTo>
                  <a:lnTo>
                    <a:pt x="607" y="536"/>
                  </a:lnTo>
                  <a:lnTo>
                    <a:pt x="607" y="531"/>
                  </a:lnTo>
                  <a:lnTo>
                    <a:pt x="603" y="531"/>
                  </a:lnTo>
                  <a:lnTo>
                    <a:pt x="601" y="526"/>
                  </a:lnTo>
                  <a:lnTo>
                    <a:pt x="596" y="522"/>
                  </a:lnTo>
                  <a:lnTo>
                    <a:pt x="592" y="513"/>
                  </a:lnTo>
                  <a:lnTo>
                    <a:pt x="589" y="511"/>
                  </a:lnTo>
                  <a:lnTo>
                    <a:pt x="581" y="511"/>
                  </a:lnTo>
                  <a:lnTo>
                    <a:pt x="578" y="507"/>
                  </a:lnTo>
                  <a:lnTo>
                    <a:pt x="572" y="506"/>
                  </a:lnTo>
                  <a:lnTo>
                    <a:pt x="569" y="511"/>
                  </a:lnTo>
                  <a:lnTo>
                    <a:pt x="563" y="511"/>
                  </a:lnTo>
                  <a:lnTo>
                    <a:pt x="556" y="500"/>
                  </a:lnTo>
                  <a:lnTo>
                    <a:pt x="551" y="495"/>
                  </a:lnTo>
                  <a:lnTo>
                    <a:pt x="542" y="482"/>
                  </a:lnTo>
                  <a:lnTo>
                    <a:pt x="542" y="470"/>
                  </a:lnTo>
                  <a:lnTo>
                    <a:pt x="538" y="453"/>
                  </a:lnTo>
                  <a:lnTo>
                    <a:pt x="540" y="450"/>
                  </a:lnTo>
                  <a:lnTo>
                    <a:pt x="542" y="450"/>
                  </a:lnTo>
                  <a:lnTo>
                    <a:pt x="545" y="448"/>
                  </a:lnTo>
                  <a:lnTo>
                    <a:pt x="542" y="442"/>
                  </a:lnTo>
                  <a:lnTo>
                    <a:pt x="554" y="435"/>
                  </a:lnTo>
                  <a:lnTo>
                    <a:pt x="563" y="441"/>
                  </a:lnTo>
                  <a:lnTo>
                    <a:pt x="571" y="437"/>
                  </a:lnTo>
                  <a:lnTo>
                    <a:pt x="572" y="435"/>
                  </a:lnTo>
                  <a:lnTo>
                    <a:pt x="571" y="424"/>
                  </a:lnTo>
                  <a:lnTo>
                    <a:pt x="572" y="419"/>
                  </a:lnTo>
                  <a:lnTo>
                    <a:pt x="578" y="423"/>
                  </a:lnTo>
                  <a:lnTo>
                    <a:pt x="580" y="419"/>
                  </a:lnTo>
                  <a:lnTo>
                    <a:pt x="558" y="417"/>
                  </a:lnTo>
                  <a:lnTo>
                    <a:pt x="547" y="419"/>
                  </a:lnTo>
                  <a:lnTo>
                    <a:pt x="527" y="417"/>
                  </a:lnTo>
                  <a:lnTo>
                    <a:pt x="502" y="417"/>
                  </a:lnTo>
                  <a:lnTo>
                    <a:pt x="496" y="412"/>
                  </a:lnTo>
                  <a:lnTo>
                    <a:pt x="489" y="401"/>
                  </a:lnTo>
                  <a:lnTo>
                    <a:pt x="477" y="385"/>
                  </a:lnTo>
                  <a:lnTo>
                    <a:pt x="469" y="385"/>
                  </a:lnTo>
                  <a:lnTo>
                    <a:pt x="464" y="378"/>
                  </a:lnTo>
                  <a:lnTo>
                    <a:pt x="459" y="374"/>
                  </a:lnTo>
                  <a:lnTo>
                    <a:pt x="455" y="359"/>
                  </a:lnTo>
                  <a:lnTo>
                    <a:pt x="455" y="350"/>
                  </a:lnTo>
                  <a:lnTo>
                    <a:pt x="450" y="343"/>
                  </a:lnTo>
                  <a:lnTo>
                    <a:pt x="446" y="343"/>
                  </a:lnTo>
                  <a:lnTo>
                    <a:pt x="442" y="349"/>
                  </a:lnTo>
                  <a:lnTo>
                    <a:pt x="441" y="359"/>
                  </a:lnTo>
                  <a:lnTo>
                    <a:pt x="433" y="359"/>
                  </a:lnTo>
                  <a:lnTo>
                    <a:pt x="419" y="361"/>
                  </a:lnTo>
                  <a:lnTo>
                    <a:pt x="419" y="367"/>
                  </a:lnTo>
                  <a:lnTo>
                    <a:pt x="424" y="374"/>
                  </a:lnTo>
                  <a:lnTo>
                    <a:pt x="421" y="378"/>
                  </a:lnTo>
                  <a:lnTo>
                    <a:pt x="417" y="378"/>
                  </a:lnTo>
                  <a:lnTo>
                    <a:pt x="408" y="370"/>
                  </a:lnTo>
                  <a:lnTo>
                    <a:pt x="403" y="374"/>
                  </a:lnTo>
                  <a:lnTo>
                    <a:pt x="404" y="379"/>
                  </a:lnTo>
                  <a:lnTo>
                    <a:pt x="424" y="403"/>
                  </a:lnTo>
                  <a:lnTo>
                    <a:pt x="421" y="403"/>
                  </a:lnTo>
                  <a:lnTo>
                    <a:pt x="397" y="408"/>
                  </a:lnTo>
                  <a:lnTo>
                    <a:pt x="390" y="403"/>
                  </a:lnTo>
                  <a:lnTo>
                    <a:pt x="386" y="417"/>
                  </a:lnTo>
                  <a:lnTo>
                    <a:pt x="379" y="424"/>
                  </a:lnTo>
                  <a:lnTo>
                    <a:pt x="377" y="432"/>
                  </a:lnTo>
                  <a:lnTo>
                    <a:pt x="372" y="432"/>
                  </a:lnTo>
                  <a:lnTo>
                    <a:pt x="372" y="441"/>
                  </a:lnTo>
                  <a:lnTo>
                    <a:pt x="352" y="448"/>
                  </a:lnTo>
                  <a:lnTo>
                    <a:pt x="343" y="442"/>
                  </a:lnTo>
                  <a:lnTo>
                    <a:pt x="339" y="450"/>
                  </a:lnTo>
                  <a:lnTo>
                    <a:pt x="334" y="448"/>
                  </a:lnTo>
                  <a:lnTo>
                    <a:pt x="327" y="455"/>
                  </a:lnTo>
                  <a:lnTo>
                    <a:pt x="321" y="459"/>
                  </a:lnTo>
                  <a:lnTo>
                    <a:pt x="321" y="464"/>
                  </a:lnTo>
                  <a:lnTo>
                    <a:pt x="321" y="473"/>
                  </a:lnTo>
                  <a:lnTo>
                    <a:pt x="334" y="493"/>
                  </a:lnTo>
                  <a:lnTo>
                    <a:pt x="341" y="500"/>
                  </a:lnTo>
                  <a:lnTo>
                    <a:pt x="348" y="502"/>
                  </a:lnTo>
                  <a:lnTo>
                    <a:pt x="350" y="507"/>
                  </a:lnTo>
                  <a:lnTo>
                    <a:pt x="352" y="513"/>
                  </a:lnTo>
                  <a:lnTo>
                    <a:pt x="352" y="518"/>
                  </a:lnTo>
                  <a:lnTo>
                    <a:pt x="347" y="526"/>
                  </a:lnTo>
                  <a:lnTo>
                    <a:pt x="339" y="545"/>
                  </a:lnTo>
                  <a:lnTo>
                    <a:pt x="336" y="545"/>
                  </a:lnTo>
                  <a:lnTo>
                    <a:pt x="327" y="536"/>
                  </a:lnTo>
                  <a:lnTo>
                    <a:pt x="325" y="540"/>
                  </a:lnTo>
                  <a:lnTo>
                    <a:pt x="325" y="545"/>
                  </a:lnTo>
                  <a:lnTo>
                    <a:pt x="291" y="560"/>
                  </a:lnTo>
                  <a:lnTo>
                    <a:pt x="278" y="576"/>
                  </a:lnTo>
                  <a:lnTo>
                    <a:pt x="274" y="587"/>
                  </a:lnTo>
                  <a:lnTo>
                    <a:pt x="287" y="592"/>
                  </a:lnTo>
                  <a:lnTo>
                    <a:pt x="291" y="598"/>
                  </a:lnTo>
                  <a:lnTo>
                    <a:pt x="289" y="601"/>
                  </a:lnTo>
                  <a:lnTo>
                    <a:pt x="291" y="612"/>
                  </a:lnTo>
                  <a:lnTo>
                    <a:pt x="298" y="618"/>
                  </a:lnTo>
                  <a:lnTo>
                    <a:pt x="280" y="623"/>
                  </a:lnTo>
                  <a:lnTo>
                    <a:pt x="283" y="634"/>
                  </a:lnTo>
                  <a:lnTo>
                    <a:pt x="289" y="634"/>
                  </a:lnTo>
                  <a:lnTo>
                    <a:pt x="287" y="652"/>
                  </a:lnTo>
                  <a:lnTo>
                    <a:pt x="291" y="654"/>
                  </a:lnTo>
                  <a:lnTo>
                    <a:pt x="294" y="659"/>
                  </a:lnTo>
                  <a:lnTo>
                    <a:pt x="305" y="663"/>
                  </a:lnTo>
                  <a:lnTo>
                    <a:pt x="318" y="663"/>
                  </a:lnTo>
                  <a:lnTo>
                    <a:pt x="321" y="672"/>
                  </a:lnTo>
                  <a:lnTo>
                    <a:pt x="327" y="675"/>
                  </a:lnTo>
                  <a:lnTo>
                    <a:pt x="329" y="681"/>
                  </a:lnTo>
                  <a:lnTo>
                    <a:pt x="336" y="677"/>
                  </a:lnTo>
                  <a:lnTo>
                    <a:pt x="341" y="672"/>
                  </a:lnTo>
                  <a:lnTo>
                    <a:pt x="348" y="670"/>
                  </a:lnTo>
                  <a:lnTo>
                    <a:pt x="352" y="659"/>
                  </a:lnTo>
                  <a:lnTo>
                    <a:pt x="356" y="659"/>
                  </a:lnTo>
                  <a:lnTo>
                    <a:pt x="359" y="668"/>
                  </a:lnTo>
                  <a:lnTo>
                    <a:pt x="365" y="663"/>
                  </a:lnTo>
                  <a:lnTo>
                    <a:pt x="383" y="665"/>
                  </a:lnTo>
                  <a:lnTo>
                    <a:pt x="397" y="663"/>
                  </a:lnTo>
                  <a:lnTo>
                    <a:pt x="404" y="675"/>
                  </a:lnTo>
                  <a:lnTo>
                    <a:pt x="417" y="688"/>
                  </a:lnTo>
                  <a:lnTo>
                    <a:pt x="421" y="692"/>
                  </a:lnTo>
                  <a:lnTo>
                    <a:pt x="426" y="688"/>
                  </a:lnTo>
                  <a:lnTo>
                    <a:pt x="433" y="688"/>
                  </a:lnTo>
                  <a:lnTo>
                    <a:pt x="433" y="681"/>
                  </a:lnTo>
                  <a:lnTo>
                    <a:pt x="426" y="681"/>
                  </a:lnTo>
                  <a:lnTo>
                    <a:pt x="428" y="672"/>
                  </a:lnTo>
                  <a:lnTo>
                    <a:pt x="431" y="675"/>
                  </a:lnTo>
                  <a:lnTo>
                    <a:pt x="435" y="668"/>
                  </a:lnTo>
                  <a:lnTo>
                    <a:pt x="442" y="663"/>
                  </a:lnTo>
                  <a:lnTo>
                    <a:pt x="442" y="657"/>
                  </a:lnTo>
                  <a:lnTo>
                    <a:pt x="451" y="648"/>
                  </a:lnTo>
                  <a:lnTo>
                    <a:pt x="455" y="648"/>
                  </a:lnTo>
                  <a:lnTo>
                    <a:pt x="473" y="657"/>
                  </a:lnTo>
                  <a:lnTo>
                    <a:pt x="477" y="652"/>
                  </a:lnTo>
                  <a:lnTo>
                    <a:pt x="486" y="652"/>
                  </a:lnTo>
                  <a:lnTo>
                    <a:pt x="486" y="663"/>
                  </a:lnTo>
                  <a:lnTo>
                    <a:pt x="486" y="681"/>
                  </a:lnTo>
                  <a:lnTo>
                    <a:pt x="489" y="686"/>
                  </a:lnTo>
                  <a:lnTo>
                    <a:pt x="493" y="706"/>
                  </a:lnTo>
                  <a:lnTo>
                    <a:pt x="496" y="704"/>
                  </a:lnTo>
                  <a:lnTo>
                    <a:pt x="500" y="746"/>
                  </a:lnTo>
                  <a:lnTo>
                    <a:pt x="509" y="746"/>
                  </a:lnTo>
                  <a:lnTo>
                    <a:pt x="507" y="767"/>
                  </a:lnTo>
                  <a:lnTo>
                    <a:pt x="495" y="771"/>
                  </a:lnTo>
                  <a:lnTo>
                    <a:pt x="482" y="776"/>
                  </a:lnTo>
                  <a:lnTo>
                    <a:pt x="478" y="791"/>
                  </a:lnTo>
                  <a:lnTo>
                    <a:pt x="480" y="814"/>
                  </a:lnTo>
                  <a:lnTo>
                    <a:pt x="482" y="820"/>
                  </a:lnTo>
                  <a:lnTo>
                    <a:pt x="482" y="829"/>
                  </a:lnTo>
                  <a:lnTo>
                    <a:pt x="487" y="838"/>
                  </a:lnTo>
                  <a:lnTo>
                    <a:pt x="493" y="838"/>
                  </a:lnTo>
                  <a:lnTo>
                    <a:pt x="500" y="838"/>
                  </a:lnTo>
                  <a:lnTo>
                    <a:pt x="509" y="847"/>
                  </a:lnTo>
                  <a:lnTo>
                    <a:pt x="524" y="845"/>
                  </a:lnTo>
                  <a:lnTo>
                    <a:pt x="531" y="845"/>
                  </a:lnTo>
                  <a:lnTo>
                    <a:pt x="533" y="847"/>
                  </a:lnTo>
                  <a:lnTo>
                    <a:pt x="534" y="861"/>
                  </a:lnTo>
                  <a:lnTo>
                    <a:pt x="542" y="867"/>
                  </a:lnTo>
                  <a:lnTo>
                    <a:pt x="547" y="867"/>
                  </a:lnTo>
                  <a:lnTo>
                    <a:pt x="551" y="858"/>
                  </a:lnTo>
                  <a:lnTo>
                    <a:pt x="556" y="858"/>
                  </a:lnTo>
                  <a:lnTo>
                    <a:pt x="563" y="861"/>
                  </a:lnTo>
                  <a:lnTo>
                    <a:pt x="561" y="869"/>
                  </a:lnTo>
                  <a:lnTo>
                    <a:pt x="565" y="869"/>
                  </a:lnTo>
                  <a:lnTo>
                    <a:pt x="585" y="863"/>
                  </a:lnTo>
                  <a:lnTo>
                    <a:pt x="589" y="858"/>
                  </a:lnTo>
                  <a:lnTo>
                    <a:pt x="601" y="856"/>
                  </a:lnTo>
                  <a:lnTo>
                    <a:pt x="608" y="858"/>
                  </a:lnTo>
                  <a:lnTo>
                    <a:pt x="616" y="870"/>
                  </a:lnTo>
                  <a:lnTo>
                    <a:pt x="617" y="879"/>
                  </a:lnTo>
                  <a:lnTo>
                    <a:pt x="625" y="890"/>
                  </a:lnTo>
                  <a:lnTo>
                    <a:pt x="626" y="897"/>
                  </a:lnTo>
                  <a:lnTo>
                    <a:pt x="634" y="908"/>
                  </a:lnTo>
                  <a:lnTo>
                    <a:pt x="643" y="915"/>
                  </a:lnTo>
                  <a:lnTo>
                    <a:pt x="655" y="928"/>
                  </a:lnTo>
                  <a:lnTo>
                    <a:pt x="657" y="928"/>
                  </a:lnTo>
                  <a:lnTo>
                    <a:pt x="648" y="943"/>
                  </a:lnTo>
                  <a:lnTo>
                    <a:pt x="648" y="950"/>
                  </a:lnTo>
                  <a:lnTo>
                    <a:pt x="646" y="952"/>
                  </a:lnTo>
                  <a:lnTo>
                    <a:pt x="646" y="957"/>
                  </a:lnTo>
                  <a:lnTo>
                    <a:pt x="641" y="961"/>
                  </a:lnTo>
                  <a:lnTo>
                    <a:pt x="637" y="970"/>
                  </a:lnTo>
                  <a:lnTo>
                    <a:pt x="617" y="975"/>
                  </a:lnTo>
                  <a:lnTo>
                    <a:pt x="610" y="995"/>
                  </a:lnTo>
                  <a:lnTo>
                    <a:pt x="610" y="1002"/>
                  </a:lnTo>
                  <a:lnTo>
                    <a:pt x="596" y="1022"/>
                  </a:lnTo>
                  <a:lnTo>
                    <a:pt x="594" y="1026"/>
                  </a:lnTo>
                  <a:lnTo>
                    <a:pt x="585" y="1020"/>
                  </a:lnTo>
                  <a:lnTo>
                    <a:pt x="572" y="1027"/>
                  </a:lnTo>
                  <a:lnTo>
                    <a:pt x="558" y="1026"/>
                  </a:lnTo>
                  <a:lnTo>
                    <a:pt x="554" y="1027"/>
                  </a:lnTo>
                  <a:lnTo>
                    <a:pt x="545" y="1027"/>
                  </a:lnTo>
                  <a:lnTo>
                    <a:pt x="538" y="1031"/>
                  </a:lnTo>
                  <a:lnTo>
                    <a:pt x="504" y="1031"/>
                  </a:lnTo>
                  <a:lnTo>
                    <a:pt x="496" y="1038"/>
                  </a:lnTo>
                  <a:lnTo>
                    <a:pt x="495" y="1049"/>
                  </a:lnTo>
                  <a:lnTo>
                    <a:pt x="486" y="1060"/>
                  </a:lnTo>
                  <a:lnTo>
                    <a:pt x="477" y="1078"/>
                  </a:lnTo>
                  <a:lnTo>
                    <a:pt x="451" y="1109"/>
                  </a:lnTo>
                  <a:lnTo>
                    <a:pt x="450" y="1114"/>
                  </a:lnTo>
                  <a:lnTo>
                    <a:pt x="446" y="1114"/>
                  </a:lnTo>
                  <a:lnTo>
                    <a:pt x="448" y="1119"/>
                  </a:lnTo>
                  <a:lnTo>
                    <a:pt x="442" y="1130"/>
                  </a:lnTo>
                  <a:lnTo>
                    <a:pt x="441" y="1132"/>
                  </a:lnTo>
                  <a:lnTo>
                    <a:pt x="439" y="1143"/>
                  </a:lnTo>
                  <a:lnTo>
                    <a:pt x="431" y="1145"/>
                  </a:lnTo>
                  <a:lnTo>
                    <a:pt x="410" y="1136"/>
                  </a:lnTo>
                  <a:lnTo>
                    <a:pt x="383" y="1145"/>
                  </a:lnTo>
                  <a:lnTo>
                    <a:pt x="381" y="1168"/>
                  </a:lnTo>
                  <a:lnTo>
                    <a:pt x="377" y="1172"/>
                  </a:lnTo>
                  <a:lnTo>
                    <a:pt x="372" y="1179"/>
                  </a:lnTo>
                  <a:lnTo>
                    <a:pt x="374" y="1183"/>
                  </a:lnTo>
                  <a:lnTo>
                    <a:pt x="366" y="1190"/>
                  </a:lnTo>
                  <a:lnTo>
                    <a:pt x="370" y="1195"/>
                  </a:lnTo>
                  <a:lnTo>
                    <a:pt x="356" y="1224"/>
                  </a:lnTo>
                  <a:lnTo>
                    <a:pt x="357" y="1230"/>
                  </a:lnTo>
                  <a:lnTo>
                    <a:pt x="343" y="1249"/>
                  </a:lnTo>
                  <a:lnTo>
                    <a:pt x="341" y="1264"/>
                  </a:lnTo>
                  <a:lnTo>
                    <a:pt x="325" y="1271"/>
                  </a:lnTo>
                  <a:lnTo>
                    <a:pt x="320" y="1271"/>
                  </a:lnTo>
                  <a:lnTo>
                    <a:pt x="316" y="1284"/>
                  </a:lnTo>
                  <a:lnTo>
                    <a:pt x="309" y="1293"/>
                  </a:lnTo>
                  <a:lnTo>
                    <a:pt x="305" y="1289"/>
                  </a:lnTo>
                  <a:lnTo>
                    <a:pt x="294" y="1305"/>
                  </a:lnTo>
                  <a:lnTo>
                    <a:pt x="291" y="1305"/>
                  </a:lnTo>
                  <a:lnTo>
                    <a:pt x="289" y="1323"/>
                  </a:lnTo>
                  <a:lnTo>
                    <a:pt x="283" y="1329"/>
                  </a:lnTo>
                  <a:lnTo>
                    <a:pt x="287" y="1349"/>
                  </a:lnTo>
                  <a:lnTo>
                    <a:pt x="291" y="1352"/>
                  </a:lnTo>
                  <a:lnTo>
                    <a:pt x="296" y="1360"/>
                  </a:lnTo>
                  <a:lnTo>
                    <a:pt x="302" y="1363"/>
                  </a:lnTo>
                  <a:lnTo>
                    <a:pt x="302" y="1370"/>
                  </a:lnTo>
                  <a:lnTo>
                    <a:pt x="309" y="1367"/>
                  </a:lnTo>
                  <a:lnTo>
                    <a:pt x="311" y="1378"/>
                  </a:lnTo>
                  <a:lnTo>
                    <a:pt x="316" y="1381"/>
                  </a:lnTo>
                  <a:lnTo>
                    <a:pt x="320" y="1405"/>
                  </a:lnTo>
                  <a:lnTo>
                    <a:pt x="318" y="1401"/>
                  </a:lnTo>
                  <a:lnTo>
                    <a:pt x="311" y="1410"/>
                  </a:lnTo>
                  <a:lnTo>
                    <a:pt x="305" y="1410"/>
                  </a:lnTo>
                  <a:lnTo>
                    <a:pt x="291" y="1425"/>
                  </a:lnTo>
                  <a:lnTo>
                    <a:pt x="278" y="1396"/>
                  </a:lnTo>
                  <a:lnTo>
                    <a:pt x="271" y="1399"/>
                  </a:lnTo>
                  <a:lnTo>
                    <a:pt x="260" y="1399"/>
                  </a:lnTo>
                  <a:lnTo>
                    <a:pt x="258" y="1405"/>
                  </a:lnTo>
                  <a:lnTo>
                    <a:pt x="253" y="1405"/>
                  </a:lnTo>
                  <a:lnTo>
                    <a:pt x="242" y="1428"/>
                  </a:lnTo>
                  <a:lnTo>
                    <a:pt x="233" y="1434"/>
                  </a:lnTo>
                  <a:lnTo>
                    <a:pt x="222" y="1412"/>
                  </a:lnTo>
                  <a:lnTo>
                    <a:pt x="206" y="1417"/>
                  </a:lnTo>
                  <a:lnTo>
                    <a:pt x="199" y="1412"/>
                  </a:lnTo>
                  <a:lnTo>
                    <a:pt x="179" y="1417"/>
                  </a:lnTo>
                  <a:lnTo>
                    <a:pt x="172" y="1410"/>
                  </a:lnTo>
                  <a:lnTo>
                    <a:pt x="164" y="1410"/>
                  </a:lnTo>
                  <a:lnTo>
                    <a:pt x="141" y="1394"/>
                  </a:lnTo>
                  <a:lnTo>
                    <a:pt x="130" y="1394"/>
                  </a:lnTo>
                  <a:lnTo>
                    <a:pt x="121" y="1392"/>
                  </a:lnTo>
                  <a:lnTo>
                    <a:pt x="117" y="1392"/>
                  </a:lnTo>
                  <a:lnTo>
                    <a:pt x="107" y="1387"/>
                  </a:lnTo>
                  <a:lnTo>
                    <a:pt x="99" y="1388"/>
                  </a:lnTo>
                  <a:lnTo>
                    <a:pt x="90" y="1383"/>
                  </a:lnTo>
                  <a:lnTo>
                    <a:pt x="88" y="1372"/>
                  </a:lnTo>
                  <a:lnTo>
                    <a:pt x="81" y="1372"/>
                  </a:lnTo>
                  <a:lnTo>
                    <a:pt x="83" y="1381"/>
                  </a:lnTo>
                  <a:lnTo>
                    <a:pt x="79" y="1372"/>
                  </a:lnTo>
                  <a:lnTo>
                    <a:pt x="74" y="1378"/>
                  </a:lnTo>
                  <a:lnTo>
                    <a:pt x="72" y="1376"/>
                  </a:lnTo>
                  <a:lnTo>
                    <a:pt x="67" y="1372"/>
                  </a:lnTo>
                  <a:lnTo>
                    <a:pt x="61" y="1378"/>
                  </a:lnTo>
                  <a:lnTo>
                    <a:pt x="43" y="1370"/>
                  </a:lnTo>
                  <a:lnTo>
                    <a:pt x="42" y="1360"/>
                  </a:lnTo>
                  <a:lnTo>
                    <a:pt x="29" y="1358"/>
                  </a:lnTo>
                  <a:lnTo>
                    <a:pt x="27" y="1352"/>
                  </a:lnTo>
                  <a:lnTo>
                    <a:pt x="20" y="1349"/>
                  </a:lnTo>
                  <a:lnTo>
                    <a:pt x="14" y="1334"/>
                  </a:lnTo>
                  <a:lnTo>
                    <a:pt x="22" y="1329"/>
                  </a:lnTo>
                  <a:lnTo>
                    <a:pt x="13" y="1320"/>
                  </a:lnTo>
                  <a:lnTo>
                    <a:pt x="11" y="1313"/>
                  </a:lnTo>
                  <a:lnTo>
                    <a:pt x="5" y="1313"/>
                  </a:lnTo>
                  <a:lnTo>
                    <a:pt x="4" y="1307"/>
                  </a:lnTo>
                  <a:close/>
                </a:path>
              </a:pathLst>
            </a:custGeom>
            <a:solidFill>
              <a:srgbClr val="F79646"/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3" name="Freeform 84"/>
            <p:cNvSpPr>
              <a:spLocks noChangeAspect="1"/>
            </p:cNvSpPr>
            <p:nvPr/>
          </p:nvSpPr>
          <p:spPr bwMode="auto">
            <a:xfrm>
              <a:off x="5327568" y="3197127"/>
              <a:ext cx="54138" cy="63925"/>
            </a:xfrm>
            <a:custGeom>
              <a:avLst/>
              <a:gdLst>
                <a:gd name="T0" fmla="*/ 0 w 76"/>
                <a:gd name="T1" fmla="*/ 2147483647 h 100"/>
                <a:gd name="T2" fmla="*/ 1120038347 w 76"/>
                <a:gd name="T3" fmla="*/ 2147483647 h 100"/>
                <a:gd name="T4" fmla="*/ 2147483647 w 76"/>
                <a:gd name="T5" fmla="*/ 1823688727 h 100"/>
                <a:gd name="T6" fmla="*/ 2147483647 w 76"/>
                <a:gd name="T7" fmla="*/ 2147483647 h 100"/>
                <a:gd name="T8" fmla="*/ 2147483647 w 76"/>
                <a:gd name="T9" fmla="*/ 1621171836 h 100"/>
                <a:gd name="T10" fmla="*/ 2147483647 w 76"/>
                <a:gd name="T11" fmla="*/ 2147483647 h 100"/>
                <a:gd name="T12" fmla="*/ 2147483647 w 76"/>
                <a:gd name="T13" fmla="*/ 810413231 h 100"/>
                <a:gd name="T14" fmla="*/ 2147483647 w 76"/>
                <a:gd name="T15" fmla="*/ 810413231 h 100"/>
                <a:gd name="T16" fmla="*/ 2147483647 w 76"/>
                <a:gd name="T17" fmla="*/ 0 h 100"/>
                <a:gd name="T18" fmla="*/ 2147483647 w 76"/>
                <a:gd name="T19" fmla="*/ 0 h 100"/>
                <a:gd name="T20" fmla="*/ 2147483647 w 76"/>
                <a:gd name="T21" fmla="*/ 810413231 h 100"/>
                <a:gd name="T22" fmla="*/ 2147483647 w 76"/>
                <a:gd name="T23" fmla="*/ 1621171836 h 100"/>
                <a:gd name="T24" fmla="*/ 2147483647 w 76"/>
                <a:gd name="T25" fmla="*/ 2147483647 h 100"/>
                <a:gd name="T26" fmla="*/ 2147483647 w 76"/>
                <a:gd name="T27" fmla="*/ 2147483647 h 100"/>
                <a:gd name="T28" fmla="*/ 2147483647 w 76"/>
                <a:gd name="T29" fmla="*/ 2147483647 h 100"/>
                <a:gd name="T30" fmla="*/ 2147483647 w 76"/>
                <a:gd name="T31" fmla="*/ 2147483647 h 100"/>
                <a:gd name="T32" fmla="*/ 2147483647 w 76"/>
                <a:gd name="T33" fmla="*/ 2147483647 h 100"/>
                <a:gd name="T34" fmla="*/ 2147483647 w 76"/>
                <a:gd name="T35" fmla="*/ 2147483647 h 100"/>
                <a:gd name="T36" fmla="*/ 2147483647 w 76"/>
                <a:gd name="T37" fmla="*/ 2147483647 h 100"/>
                <a:gd name="T38" fmla="*/ 2147483647 w 76"/>
                <a:gd name="T39" fmla="*/ 2147483647 h 100"/>
                <a:gd name="T40" fmla="*/ 2147483647 w 76"/>
                <a:gd name="T41" fmla="*/ 2147483647 h 100"/>
                <a:gd name="T42" fmla="*/ 2147483647 w 76"/>
                <a:gd name="T43" fmla="*/ 2147483647 h 100"/>
                <a:gd name="T44" fmla="*/ 2147483647 w 76"/>
                <a:gd name="T45" fmla="*/ 2147483647 h 100"/>
                <a:gd name="T46" fmla="*/ 2147483647 w 76"/>
                <a:gd name="T47" fmla="*/ 2147483647 h 100"/>
                <a:gd name="T48" fmla="*/ 2147483647 w 76"/>
                <a:gd name="T49" fmla="*/ 2147483647 h 100"/>
                <a:gd name="T50" fmla="*/ 2147483647 w 76"/>
                <a:gd name="T51" fmla="*/ 2147483647 h 100"/>
                <a:gd name="T52" fmla="*/ 2147483647 w 76"/>
                <a:gd name="T53" fmla="*/ 2147483647 h 100"/>
                <a:gd name="T54" fmla="*/ 2147483647 w 76"/>
                <a:gd name="T55" fmla="*/ 2147483647 h 100"/>
                <a:gd name="T56" fmla="*/ 2147483647 w 76"/>
                <a:gd name="T57" fmla="*/ 2147483647 h 100"/>
                <a:gd name="T58" fmla="*/ 2147483647 w 76"/>
                <a:gd name="T59" fmla="*/ 2147483647 h 100"/>
                <a:gd name="T60" fmla="*/ 2147483647 w 76"/>
                <a:gd name="T61" fmla="*/ 2147483647 h 100"/>
                <a:gd name="T62" fmla="*/ 2147483647 w 76"/>
                <a:gd name="T63" fmla="*/ 2147483647 h 100"/>
                <a:gd name="T64" fmla="*/ 2147483647 w 76"/>
                <a:gd name="T65" fmla="*/ 2147483647 h 100"/>
                <a:gd name="T66" fmla="*/ 2147483647 w 76"/>
                <a:gd name="T67" fmla="*/ 2147483647 h 100"/>
                <a:gd name="T68" fmla="*/ 2147483647 w 76"/>
                <a:gd name="T69" fmla="*/ 2147483647 h 100"/>
                <a:gd name="T70" fmla="*/ 2147483647 w 76"/>
                <a:gd name="T71" fmla="*/ 2147483647 h 100"/>
                <a:gd name="T72" fmla="*/ 2147483647 w 76"/>
                <a:gd name="T73" fmla="*/ 2147483647 h 100"/>
                <a:gd name="T74" fmla="*/ 2147483647 w 76"/>
                <a:gd name="T75" fmla="*/ 2147483647 h 100"/>
                <a:gd name="T76" fmla="*/ 2147483647 w 76"/>
                <a:gd name="T77" fmla="*/ 2147483647 h 100"/>
                <a:gd name="T78" fmla="*/ 2147483647 w 76"/>
                <a:gd name="T79" fmla="*/ 2147483647 h 100"/>
                <a:gd name="T80" fmla="*/ 2147483647 w 76"/>
                <a:gd name="T81" fmla="*/ 2147483647 h 100"/>
                <a:gd name="T82" fmla="*/ 2147483647 w 76"/>
                <a:gd name="T83" fmla="*/ 2147483647 h 100"/>
                <a:gd name="T84" fmla="*/ 2147483647 w 76"/>
                <a:gd name="T85" fmla="*/ 2147483647 h 100"/>
                <a:gd name="T86" fmla="*/ 2147483647 w 76"/>
                <a:gd name="T87" fmla="*/ 2147483647 h 100"/>
                <a:gd name="T88" fmla="*/ 2147483647 w 76"/>
                <a:gd name="T89" fmla="*/ 2147483647 h 100"/>
                <a:gd name="T90" fmla="*/ 2147483647 w 76"/>
                <a:gd name="T91" fmla="*/ 2147483647 h 100"/>
                <a:gd name="T92" fmla="*/ 2147483647 w 76"/>
                <a:gd name="T93" fmla="*/ 2147483647 h 100"/>
                <a:gd name="T94" fmla="*/ 1959857573 w 76"/>
                <a:gd name="T95" fmla="*/ 2147483647 h 100"/>
                <a:gd name="T96" fmla="*/ 0 w 76"/>
                <a:gd name="T97" fmla="*/ 2147483647 h 1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6"/>
                <a:gd name="T148" fmla="*/ 0 h 100"/>
                <a:gd name="T149" fmla="*/ 76 w 76"/>
                <a:gd name="T150" fmla="*/ 100 h 1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6" h="100">
                  <a:moveTo>
                    <a:pt x="0" y="27"/>
                  </a:moveTo>
                  <a:lnTo>
                    <a:pt x="4" y="18"/>
                  </a:lnTo>
                  <a:lnTo>
                    <a:pt x="14" y="9"/>
                  </a:lnTo>
                  <a:lnTo>
                    <a:pt x="20" y="13"/>
                  </a:lnTo>
                  <a:lnTo>
                    <a:pt x="29" y="8"/>
                  </a:lnTo>
                  <a:lnTo>
                    <a:pt x="38" y="13"/>
                  </a:lnTo>
                  <a:lnTo>
                    <a:pt x="51" y="4"/>
                  </a:lnTo>
                  <a:lnTo>
                    <a:pt x="58" y="4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5" y="8"/>
                  </a:lnTo>
                  <a:lnTo>
                    <a:pt x="65" y="20"/>
                  </a:lnTo>
                  <a:lnTo>
                    <a:pt x="54" y="27"/>
                  </a:lnTo>
                  <a:lnTo>
                    <a:pt x="58" y="33"/>
                  </a:lnTo>
                  <a:lnTo>
                    <a:pt x="60" y="31"/>
                  </a:lnTo>
                  <a:lnTo>
                    <a:pt x="61" y="33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1" y="47"/>
                  </a:lnTo>
                  <a:lnTo>
                    <a:pt x="65" y="47"/>
                  </a:lnTo>
                  <a:lnTo>
                    <a:pt x="65" y="49"/>
                  </a:lnTo>
                  <a:lnTo>
                    <a:pt x="72" y="49"/>
                  </a:lnTo>
                  <a:lnTo>
                    <a:pt x="76" y="49"/>
                  </a:lnTo>
                  <a:lnTo>
                    <a:pt x="76" y="55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5" y="56"/>
                  </a:lnTo>
                  <a:lnTo>
                    <a:pt x="61" y="60"/>
                  </a:lnTo>
                  <a:lnTo>
                    <a:pt x="69" y="67"/>
                  </a:lnTo>
                  <a:lnTo>
                    <a:pt x="65" y="78"/>
                  </a:lnTo>
                  <a:lnTo>
                    <a:pt x="65" y="96"/>
                  </a:lnTo>
                  <a:lnTo>
                    <a:pt x="54" y="100"/>
                  </a:lnTo>
                  <a:lnTo>
                    <a:pt x="47" y="9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1" y="83"/>
                  </a:lnTo>
                  <a:lnTo>
                    <a:pt x="27" y="83"/>
                  </a:lnTo>
                  <a:lnTo>
                    <a:pt x="27" y="89"/>
                  </a:lnTo>
                  <a:lnTo>
                    <a:pt x="23" y="80"/>
                  </a:lnTo>
                  <a:lnTo>
                    <a:pt x="27" y="78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14" y="49"/>
                  </a:lnTo>
                  <a:lnTo>
                    <a:pt x="7" y="44"/>
                  </a:lnTo>
                  <a:lnTo>
                    <a:pt x="0" y="27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4" name="Freeform 85"/>
            <p:cNvSpPr>
              <a:spLocks noChangeAspect="1"/>
            </p:cNvSpPr>
            <p:nvPr/>
          </p:nvSpPr>
          <p:spPr bwMode="auto">
            <a:xfrm>
              <a:off x="5865080" y="2226967"/>
              <a:ext cx="1171697" cy="770863"/>
            </a:xfrm>
            <a:custGeom>
              <a:avLst/>
              <a:gdLst>
                <a:gd name="T0" fmla="*/ 2147483647 w 1404"/>
                <a:gd name="T1" fmla="*/ 2147483647 h 1103"/>
                <a:gd name="T2" fmla="*/ 2147483647 w 1404"/>
                <a:gd name="T3" fmla="*/ 2147483647 h 1103"/>
                <a:gd name="T4" fmla="*/ 2147483647 w 1404"/>
                <a:gd name="T5" fmla="*/ 2147483647 h 1103"/>
                <a:gd name="T6" fmla="*/ 2147483647 w 1404"/>
                <a:gd name="T7" fmla="*/ 2147483647 h 1103"/>
                <a:gd name="T8" fmla="*/ 2147483647 w 1404"/>
                <a:gd name="T9" fmla="*/ 2147483647 h 1103"/>
                <a:gd name="T10" fmla="*/ 2147483647 w 1404"/>
                <a:gd name="T11" fmla="*/ 2147483647 h 1103"/>
                <a:gd name="T12" fmla="*/ 2147483647 w 1404"/>
                <a:gd name="T13" fmla="*/ 2147483647 h 1103"/>
                <a:gd name="T14" fmla="*/ 2147483647 w 1404"/>
                <a:gd name="T15" fmla="*/ 2147483647 h 1103"/>
                <a:gd name="T16" fmla="*/ 2147483647 w 1404"/>
                <a:gd name="T17" fmla="*/ 2147483647 h 1103"/>
                <a:gd name="T18" fmla="*/ 2147483647 w 1404"/>
                <a:gd name="T19" fmla="*/ 2147483647 h 1103"/>
                <a:gd name="T20" fmla="*/ 2147483647 w 1404"/>
                <a:gd name="T21" fmla="*/ 2147483647 h 1103"/>
                <a:gd name="T22" fmla="*/ 2147483647 w 1404"/>
                <a:gd name="T23" fmla="*/ 2147483647 h 1103"/>
                <a:gd name="T24" fmla="*/ 2147483647 w 1404"/>
                <a:gd name="T25" fmla="*/ 2147483647 h 1103"/>
                <a:gd name="T26" fmla="*/ 2147483647 w 1404"/>
                <a:gd name="T27" fmla="*/ 2147483647 h 1103"/>
                <a:gd name="T28" fmla="*/ 2147483647 w 1404"/>
                <a:gd name="T29" fmla="*/ 2147483647 h 1103"/>
                <a:gd name="T30" fmla="*/ 2147483647 w 1404"/>
                <a:gd name="T31" fmla="*/ 2147483647 h 1103"/>
                <a:gd name="T32" fmla="*/ 2147483647 w 1404"/>
                <a:gd name="T33" fmla="*/ 2147483647 h 1103"/>
                <a:gd name="T34" fmla="*/ 2147483647 w 1404"/>
                <a:gd name="T35" fmla="*/ 2147483647 h 1103"/>
                <a:gd name="T36" fmla="*/ 2147483647 w 1404"/>
                <a:gd name="T37" fmla="*/ 2147483647 h 1103"/>
                <a:gd name="T38" fmla="*/ 2147483647 w 1404"/>
                <a:gd name="T39" fmla="*/ 2147483647 h 1103"/>
                <a:gd name="T40" fmla="*/ 2147483647 w 1404"/>
                <a:gd name="T41" fmla="*/ 2147483647 h 1103"/>
                <a:gd name="T42" fmla="*/ 2147483647 w 1404"/>
                <a:gd name="T43" fmla="*/ 2147483647 h 1103"/>
                <a:gd name="T44" fmla="*/ 2147483647 w 1404"/>
                <a:gd name="T45" fmla="*/ 2147483647 h 1103"/>
                <a:gd name="T46" fmla="*/ 2147483647 w 1404"/>
                <a:gd name="T47" fmla="*/ 2147483647 h 1103"/>
                <a:gd name="T48" fmla="*/ 2147483647 w 1404"/>
                <a:gd name="T49" fmla="*/ 2147483647 h 1103"/>
                <a:gd name="T50" fmla="*/ 2147483647 w 1404"/>
                <a:gd name="T51" fmla="*/ 2147483647 h 1103"/>
                <a:gd name="T52" fmla="*/ 2147483647 w 1404"/>
                <a:gd name="T53" fmla="*/ 2147483647 h 1103"/>
                <a:gd name="T54" fmla="*/ 2147483647 w 1404"/>
                <a:gd name="T55" fmla="*/ 2147483647 h 1103"/>
                <a:gd name="T56" fmla="*/ 2147483647 w 1404"/>
                <a:gd name="T57" fmla="*/ 2147483647 h 1103"/>
                <a:gd name="T58" fmla="*/ 2147483647 w 1404"/>
                <a:gd name="T59" fmla="*/ 2147483647 h 1103"/>
                <a:gd name="T60" fmla="*/ 2147483647 w 1404"/>
                <a:gd name="T61" fmla="*/ 2147483647 h 1103"/>
                <a:gd name="T62" fmla="*/ 2147483647 w 1404"/>
                <a:gd name="T63" fmla="*/ 2147483647 h 1103"/>
                <a:gd name="T64" fmla="*/ 2147483647 w 1404"/>
                <a:gd name="T65" fmla="*/ 2147483647 h 1103"/>
                <a:gd name="T66" fmla="*/ 2147483647 w 1404"/>
                <a:gd name="T67" fmla="*/ 2147483647 h 1103"/>
                <a:gd name="T68" fmla="*/ 2147483647 w 1404"/>
                <a:gd name="T69" fmla="*/ 2147483647 h 1103"/>
                <a:gd name="T70" fmla="*/ 2147483647 w 1404"/>
                <a:gd name="T71" fmla="*/ 2147483647 h 1103"/>
                <a:gd name="T72" fmla="*/ 2147483647 w 1404"/>
                <a:gd name="T73" fmla="*/ 2147483647 h 1103"/>
                <a:gd name="T74" fmla="*/ 2147483647 w 1404"/>
                <a:gd name="T75" fmla="*/ 2147483647 h 1103"/>
                <a:gd name="T76" fmla="*/ 2147483647 w 1404"/>
                <a:gd name="T77" fmla="*/ 2147483647 h 1103"/>
                <a:gd name="T78" fmla="*/ 2147483647 w 1404"/>
                <a:gd name="T79" fmla="*/ 2147483647 h 1103"/>
                <a:gd name="T80" fmla="*/ 2147483647 w 1404"/>
                <a:gd name="T81" fmla="*/ 2147483647 h 1103"/>
                <a:gd name="T82" fmla="*/ 2147483647 w 1404"/>
                <a:gd name="T83" fmla="*/ 2147483647 h 1103"/>
                <a:gd name="T84" fmla="*/ 2147483647 w 1404"/>
                <a:gd name="T85" fmla="*/ 2147483647 h 1103"/>
                <a:gd name="T86" fmla="*/ 2147483647 w 1404"/>
                <a:gd name="T87" fmla="*/ 2147483647 h 1103"/>
                <a:gd name="T88" fmla="*/ 2147483647 w 1404"/>
                <a:gd name="T89" fmla="*/ 2147483647 h 1103"/>
                <a:gd name="T90" fmla="*/ 2147483647 w 1404"/>
                <a:gd name="T91" fmla="*/ 2147483647 h 1103"/>
                <a:gd name="T92" fmla="*/ 2147483647 w 1404"/>
                <a:gd name="T93" fmla="*/ 2147483647 h 1103"/>
                <a:gd name="T94" fmla="*/ 2147483647 w 1404"/>
                <a:gd name="T95" fmla="*/ 2147483647 h 1103"/>
                <a:gd name="T96" fmla="*/ 2147483647 w 1404"/>
                <a:gd name="T97" fmla="*/ 2147483647 h 1103"/>
                <a:gd name="T98" fmla="*/ 2147483647 w 1404"/>
                <a:gd name="T99" fmla="*/ 2147483647 h 1103"/>
                <a:gd name="T100" fmla="*/ 2147483647 w 1404"/>
                <a:gd name="T101" fmla="*/ 2147483647 h 1103"/>
                <a:gd name="T102" fmla="*/ 2147483647 w 1404"/>
                <a:gd name="T103" fmla="*/ 2147483647 h 1103"/>
                <a:gd name="T104" fmla="*/ 2147483647 w 1404"/>
                <a:gd name="T105" fmla="*/ 2147483647 h 1103"/>
                <a:gd name="T106" fmla="*/ 2147483647 w 1404"/>
                <a:gd name="T107" fmla="*/ 2147483647 h 1103"/>
                <a:gd name="T108" fmla="*/ 2147483647 w 1404"/>
                <a:gd name="T109" fmla="*/ 2147483647 h 1103"/>
                <a:gd name="T110" fmla="*/ 2147483647 w 1404"/>
                <a:gd name="T111" fmla="*/ 2147483647 h 1103"/>
                <a:gd name="T112" fmla="*/ 2147483647 w 1404"/>
                <a:gd name="T113" fmla="*/ 2147483647 h 1103"/>
                <a:gd name="T114" fmla="*/ 2147483647 w 1404"/>
                <a:gd name="T115" fmla="*/ 2147483647 h 1103"/>
                <a:gd name="T116" fmla="*/ 2147483647 w 1404"/>
                <a:gd name="T117" fmla="*/ 2147483647 h 1103"/>
                <a:gd name="T118" fmla="*/ 2147483647 w 1404"/>
                <a:gd name="T119" fmla="*/ 2147483647 h 1103"/>
                <a:gd name="T120" fmla="*/ 2147483647 w 1404"/>
                <a:gd name="T121" fmla="*/ 2147483647 h 1103"/>
                <a:gd name="T122" fmla="*/ 2147483647 w 1404"/>
                <a:gd name="T123" fmla="*/ 0 h 1103"/>
                <a:gd name="T124" fmla="*/ 2147483647 w 1404"/>
                <a:gd name="T125" fmla="*/ 2147483647 h 11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4"/>
                <a:gd name="T190" fmla="*/ 0 h 1103"/>
                <a:gd name="T191" fmla="*/ 1404 w 1404"/>
                <a:gd name="T192" fmla="*/ 1103 h 11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4" h="1103">
                  <a:moveTo>
                    <a:pt x="0" y="159"/>
                  </a:moveTo>
                  <a:lnTo>
                    <a:pt x="30" y="153"/>
                  </a:lnTo>
                  <a:lnTo>
                    <a:pt x="43" y="196"/>
                  </a:lnTo>
                  <a:lnTo>
                    <a:pt x="58" y="198"/>
                  </a:lnTo>
                  <a:lnTo>
                    <a:pt x="76" y="243"/>
                  </a:lnTo>
                  <a:lnTo>
                    <a:pt x="54" y="319"/>
                  </a:lnTo>
                  <a:lnTo>
                    <a:pt x="74" y="384"/>
                  </a:lnTo>
                  <a:lnTo>
                    <a:pt x="103" y="409"/>
                  </a:lnTo>
                  <a:lnTo>
                    <a:pt x="103" y="444"/>
                  </a:lnTo>
                  <a:lnTo>
                    <a:pt x="110" y="451"/>
                  </a:lnTo>
                  <a:lnTo>
                    <a:pt x="135" y="449"/>
                  </a:lnTo>
                  <a:lnTo>
                    <a:pt x="202" y="384"/>
                  </a:lnTo>
                  <a:lnTo>
                    <a:pt x="218" y="384"/>
                  </a:lnTo>
                  <a:lnTo>
                    <a:pt x="222" y="415"/>
                  </a:lnTo>
                  <a:lnTo>
                    <a:pt x="258" y="455"/>
                  </a:lnTo>
                  <a:lnTo>
                    <a:pt x="252" y="476"/>
                  </a:lnTo>
                  <a:lnTo>
                    <a:pt x="272" y="502"/>
                  </a:lnTo>
                  <a:lnTo>
                    <a:pt x="290" y="559"/>
                  </a:lnTo>
                  <a:lnTo>
                    <a:pt x="289" y="570"/>
                  </a:lnTo>
                  <a:lnTo>
                    <a:pt x="278" y="567"/>
                  </a:lnTo>
                  <a:lnTo>
                    <a:pt x="278" y="577"/>
                  </a:lnTo>
                  <a:lnTo>
                    <a:pt x="263" y="579"/>
                  </a:lnTo>
                  <a:lnTo>
                    <a:pt x="265" y="594"/>
                  </a:lnTo>
                  <a:lnTo>
                    <a:pt x="281" y="606"/>
                  </a:lnTo>
                  <a:lnTo>
                    <a:pt x="287" y="595"/>
                  </a:lnTo>
                  <a:lnTo>
                    <a:pt x="305" y="612"/>
                  </a:lnTo>
                  <a:lnTo>
                    <a:pt x="321" y="608"/>
                  </a:lnTo>
                  <a:lnTo>
                    <a:pt x="319" y="606"/>
                  </a:lnTo>
                  <a:lnTo>
                    <a:pt x="327" y="595"/>
                  </a:lnTo>
                  <a:lnTo>
                    <a:pt x="327" y="588"/>
                  </a:lnTo>
                  <a:lnTo>
                    <a:pt x="332" y="585"/>
                  </a:lnTo>
                  <a:lnTo>
                    <a:pt x="339" y="588"/>
                  </a:lnTo>
                  <a:lnTo>
                    <a:pt x="341" y="594"/>
                  </a:lnTo>
                  <a:lnTo>
                    <a:pt x="341" y="601"/>
                  </a:lnTo>
                  <a:lnTo>
                    <a:pt x="345" y="603"/>
                  </a:lnTo>
                  <a:lnTo>
                    <a:pt x="352" y="612"/>
                  </a:lnTo>
                  <a:lnTo>
                    <a:pt x="357" y="614"/>
                  </a:lnTo>
                  <a:lnTo>
                    <a:pt x="363" y="623"/>
                  </a:lnTo>
                  <a:lnTo>
                    <a:pt x="366" y="624"/>
                  </a:lnTo>
                  <a:lnTo>
                    <a:pt x="375" y="619"/>
                  </a:lnTo>
                  <a:lnTo>
                    <a:pt x="388" y="632"/>
                  </a:lnTo>
                  <a:lnTo>
                    <a:pt x="404" y="632"/>
                  </a:lnTo>
                  <a:lnTo>
                    <a:pt x="410" y="637"/>
                  </a:lnTo>
                  <a:lnTo>
                    <a:pt x="410" y="642"/>
                  </a:lnTo>
                  <a:lnTo>
                    <a:pt x="428" y="659"/>
                  </a:lnTo>
                  <a:lnTo>
                    <a:pt x="428" y="666"/>
                  </a:lnTo>
                  <a:lnTo>
                    <a:pt x="420" y="675"/>
                  </a:lnTo>
                  <a:lnTo>
                    <a:pt x="420" y="678"/>
                  </a:lnTo>
                  <a:lnTo>
                    <a:pt x="433" y="682"/>
                  </a:lnTo>
                  <a:lnTo>
                    <a:pt x="435" y="688"/>
                  </a:lnTo>
                  <a:lnTo>
                    <a:pt x="424" y="698"/>
                  </a:lnTo>
                  <a:lnTo>
                    <a:pt x="426" y="700"/>
                  </a:lnTo>
                  <a:lnTo>
                    <a:pt x="428" y="700"/>
                  </a:lnTo>
                  <a:lnTo>
                    <a:pt x="442" y="711"/>
                  </a:lnTo>
                  <a:lnTo>
                    <a:pt x="444" y="702"/>
                  </a:lnTo>
                  <a:lnTo>
                    <a:pt x="455" y="698"/>
                  </a:lnTo>
                  <a:lnTo>
                    <a:pt x="466" y="675"/>
                  </a:lnTo>
                  <a:lnTo>
                    <a:pt x="471" y="659"/>
                  </a:lnTo>
                  <a:lnTo>
                    <a:pt x="480" y="648"/>
                  </a:lnTo>
                  <a:lnTo>
                    <a:pt x="493" y="641"/>
                  </a:lnTo>
                  <a:lnTo>
                    <a:pt x="494" y="641"/>
                  </a:lnTo>
                  <a:lnTo>
                    <a:pt x="493" y="660"/>
                  </a:lnTo>
                  <a:lnTo>
                    <a:pt x="496" y="678"/>
                  </a:lnTo>
                  <a:lnTo>
                    <a:pt x="494" y="702"/>
                  </a:lnTo>
                  <a:lnTo>
                    <a:pt x="500" y="711"/>
                  </a:lnTo>
                  <a:lnTo>
                    <a:pt x="503" y="713"/>
                  </a:lnTo>
                  <a:lnTo>
                    <a:pt x="509" y="707"/>
                  </a:lnTo>
                  <a:lnTo>
                    <a:pt x="512" y="707"/>
                  </a:lnTo>
                  <a:lnTo>
                    <a:pt x="518" y="716"/>
                  </a:lnTo>
                  <a:lnTo>
                    <a:pt x="518" y="734"/>
                  </a:lnTo>
                  <a:lnTo>
                    <a:pt x="523" y="734"/>
                  </a:lnTo>
                  <a:lnTo>
                    <a:pt x="527" y="745"/>
                  </a:lnTo>
                  <a:lnTo>
                    <a:pt x="534" y="745"/>
                  </a:lnTo>
                  <a:lnTo>
                    <a:pt x="540" y="771"/>
                  </a:lnTo>
                  <a:lnTo>
                    <a:pt x="554" y="781"/>
                  </a:lnTo>
                  <a:lnTo>
                    <a:pt x="556" y="807"/>
                  </a:lnTo>
                  <a:lnTo>
                    <a:pt x="570" y="807"/>
                  </a:lnTo>
                  <a:lnTo>
                    <a:pt x="579" y="841"/>
                  </a:lnTo>
                  <a:lnTo>
                    <a:pt x="586" y="830"/>
                  </a:lnTo>
                  <a:lnTo>
                    <a:pt x="594" y="834"/>
                  </a:lnTo>
                  <a:lnTo>
                    <a:pt x="599" y="830"/>
                  </a:lnTo>
                  <a:lnTo>
                    <a:pt x="603" y="836"/>
                  </a:lnTo>
                  <a:lnTo>
                    <a:pt x="603" y="841"/>
                  </a:lnTo>
                  <a:lnTo>
                    <a:pt x="599" y="846"/>
                  </a:lnTo>
                  <a:lnTo>
                    <a:pt x="579" y="877"/>
                  </a:lnTo>
                  <a:lnTo>
                    <a:pt x="581" y="881"/>
                  </a:lnTo>
                  <a:lnTo>
                    <a:pt x="585" y="881"/>
                  </a:lnTo>
                  <a:lnTo>
                    <a:pt x="586" y="882"/>
                  </a:lnTo>
                  <a:lnTo>
                    <a:pt x="585" y="888"/>
                  </a:lnTo>
                  <a:lnTo>
                    <a:pt x="586" y="911"/>
                  </a:lnTo>
                  <a:lnTo>
                    <a:pt x="592" y="920"/>
                  </a:lnTo>
                  <a:lnTo>
                    <a:pt x="588" y="940"/>
                  </a:lnTo>
                  <a:lnTo>
                    <a:pt x="601" y="938"/>
                  </a:lnTo>
                  <a:lnTo>
                    <a:pt x="605" y="940"/>
                  </a:lnTo>
                  <a:lnTo>
                    <a:pt x="610" y="947"/>
                  </a:lnTo>
                  <a:lnTo>
                    <a:pt x="612" y="962"/>
                  </a:lnTo>
                  <a:lnTo>
                    <a:pt x="624" y="980"/>
                  </a:lnTo>
                  <a:lnTo>
                    <a:pt x="624" y="985"/>
                  </a:lnTo>
                  <a:lnTo>
                    <a:pt x="630" y="998"/>
                  </a:lnTo>
                  <a:lnTo>
                    <a:pt x="641" y="1003"/>
                  </a:lnTo>
                  <a:lnTo>
                    <a:pt x="642" y="1009"/>
                  </a:lnTo>
                  <a:lnTo>
                    <a:pt x="648" y="1022"/>
                  </a:lnTo>
                  <a:lnTo>
                    <a:pt x="650" y="1022"/>
                  </a:lnTo>
                  <a:lnTo>
                    <a:pt x="650" y="1020"/>
                  </a:lnTo>
                  <a:lnTo>
                    <a:pt x="662" y="1023"/>
                  </a:lnTo>
                  <a:lnTo>
                    <a:pt x="662" y="1038"/>
                  </a:lnTo>
                  <a:lnTo>
                    <a:pt x="670" y="1040"/>
                  </a:lnTo>
                  <a:lnTo>
                    <a:pt x="670" y="1045"/>
                  </a:lnTo>
                  <a:lnTo>
                    <a:pt x="661" y="1052"/>
                  </a:lnTo>
                  <a:lnTo>
                    <a:pt x="664" y="1061"/>
                  </a:lnTo>
                  <a:lnTo>
                    <a:pt x="657" y="1081"/>
                  </a:lnTo>
                  <a:lnTo>
                    <a:pt x="650" y="1090"/>
                  </a:lnTo>
                  <a:lnTo>
                    <a:pt x="646" y="1096"/>
                  </a:lnTo>
                  <a:lnTo>
                    <a:pt x="646" y="1099"/>
                  </a:lnTo>
                  <a:lnTo>
                    <a:pt x="650" y="1099"/>
                  </a:lnTo>
                  <a:lnTo>
                    <a:pt x="653" y="1096"/>
                  </a:lnTo>
                  <a:lnTo>
                    <a:pt x="661" y="1092"/>
                  </a:lnTo>
                  <a:lnTo>
                    <a:pt x="670" y="1103"/>
                  </a:lnTo>
                  <a:lnTo>
                    <a:pt x="673" y="1097"/>
                  </a:lnTo>
                  <a:lnTo>
                    <a:pt x="673" y="1096"/>
                  </a:lnTo>
                  <a:lnTo>
                    <a:pt x="677" y="1096"/>
                  </a:lnTo>
                  <a:lnTo>
                    <a:pt x="679" y="1096"/>
                  </a:lnTo>
                  <a:lnTo>
                    <a:pt x="680" y="1099"/>
                  </a:lnTo>
                  <a:lnTo>
                    <a:pt x="684" y="1099"/>
                  </a:lnTo>
                  <a:lnTo>
                    <a:pt x="688" y="1096"/>
                  </a:lnTo>
                  <a:lnTo>
                    <a:pt x="691" y="1090"/>
                  </a:lnTo>
                  <a:lnTo>
                    <a:pt x="695" y="1092"/>
                  </a:lnTo>
                  <a:lnTo>
                    <a:pt x="695" y="1090"/>
                  </a:lnTo>
                  <a:lnTo>
                    <a:pt x="698" y="1092"/>
                  </a:lnTo>
                  <a:lnTo>
                    <a:pt x="700" y="1096"/>
                  </a:lnTo>
                  <a:lnTo>
                    <a:pt x="704" y="1092"/>
                  </a:lnTo>
                  <a:lnTo>
                    <a:pt x="704" y="1090"/>
                  </a:lnTo>
                  <a:lnTo>
                    <a:pt x="707" y="1090"/>
                  </a:lnTo>
                  <a:lnTo>
                    <a:pt x="709" y="1090"/>
                  </a:lnTo>
                  <a:lnTo>
                    <a:pt x="711" y="1086"/>
                  </a:lnTo>
                  <a:lnTo>
                    <a:pt x="711" y="1085"/>
                  </a:lnTo>
                  <a:lnTo>
                    <a:pt x="707" y="1086"/>
                  </a:lnTo>
                  <a:lnTo>
                    <a:pt x="707" y="1081"/>
                  </a:lnTo>
                  <a:lnTo>
                    <a:pt x="709" y="1081"/>
                  </a:lnTo>
                  <a:lnTo>
                    <a:pt x="715" y="1081"/>
                  </a:lnTo>
                  <a:lnTo>
                    <a:pt x="715" y="1079"/>
                  </a:lnTo>
                  <a:lnTo>
                    <a:pt x="715" y="1076"/>
                  </a:lnTo>
                  <a:lnTo>
                    <a:pt x="718" y="1072"/>
                  </a:lnTo>
                  <a:lnTo>
                    <a:pt x="718" y="1068"/>
                  </a:lnTo>
                  <a:lnTo>
                    <a:pt x="716" y="1067"/>
                  </a:lnTo>
                  <a:lnTo>
                    <a:pt x="718" y="1067"/>
                  </a:lnTo>
                  <a:lnTo>
                    <a:pt x="722" y="1063"/>
                  </a:lnTo>
                  <a:lnTo>
                    <a:pt x="722" y="1058"/>
                  </a:lnTo>
                  <a:lnTo>
                    <a:pt x="724" y="1058"/>
                  </a:lnTo>
                  <a:lnTo>
                    <a:pt x="726" y="1052"/>
                  </a:lnTo>
                  <a:lnTo>
                    <a:pt x="724" y="1050"/>
                  </a:lnTo>
                  <a:lnTo>
                    <a:pt x="722" y="1050"/>
                  </a:lnTo>
                  <a:lnTo>
                    <a:pt x="722" y="1047"/>
                  </a:lnTo>
                  <a:lnTo>
                    <a:pt x="729" y="1045"/>
                  </a:lnTo>
                  <a:lnTo>
                    <a:pt x="731" y="1040"/>
                  </a:lnTo>
                  <a:lnTo>
                    <a:pt x="735" y="1038"/>
                  </a:lnTo>
                  <a:lnTo>
                    <a:pt x="738" y="1032"/>
                  </a:lnTo>
                  <a:lnTo>
                    <a:pt x="740" y="1032"/>
                  </a:lnTo>
                  <a:lnTo>
                    <a:pt x="745" y="1027"/>
                  </a:lnTo>
                  <a:lnTo>
                    <a:pt x="745" y="1023"/>
                  </a:lnTo>
                  <a:lnTo>
                    <a:pt x="747" y="1020"/>
                  </a:lnTo>
                  <a:lnTo>
                    <a:pt x="747" y="1014"/>
                  </a:lnTo>
                  <a:lnTo>
                    <a:pt x="753" y="1009"/>
                  </a:lnTo>
                  <a:lnTo>
                    <a:pt x="754" y="1003"/>
                  </a:lnTo>
                  <a:lnTo>
                    <a:pt x="753" y="998"/>
                  </a:lnTo>
                  <a:lnTo>
                    <a:pt x="760" y="993"/>
                  </a:lnTo>
                  <a:lnTo>
                    <a:pt x="760" y="991"/>
                  </a:lnTo>
                  <a:lnTo>
                    <a:pt x="762" y="987"/>
                  </a:lnTo>
                  <a:lnTo>
                    <a:pt x="763" y="982"/>
                  </a:lnTo>
                  <a:lnTo>
                    <a:pt x="767" y="980"/>
                  </a:lnTo>
                  <a:lnTo>
                    <a:pt x="771" y="976"/>
                  </a:lnTo>
                  <a:lnTo>
                    <a:pt x="771" y="980"/>
                  </a:lnTo>
                  <a:lnTo>
                    <a:pt x="771" y="982"/>
                  </a:lnTo>
                  <a:lnTo>
                    <a:pt x="772" y="982"/>
                  </a:lnTo>
                  <a:lnTo>
                    <a:pt x="776" y="980"/>
                  </a:lnTo>
                  <a:lnTo>
                    <a:pt x="771" y="973"/>
                  </a:lnTo>
                  <a:lnTo>
                    <a:pt x="771" y="964"/>
                  </a:lnTo>
                  <a:lnTo>
                    <a:pt x="772" y="958"/>
                  </a:lnTo>
                  <a:lnTo>
                    <a:pt x="772" y="953"/>
                  </a:lnTo>
                  <a:lnTo>
                    <a:pt x="776" y="953"/>
                  </a:lnTo>
                  <a:lnTo>
                    <a:pt x="772" y="947"/>
                  </a:lnTo>
                  <a:lnTo>
                    <a:pt x="776" y="947"/>
                  </a:lnTo>
                  <a:lnTo>
                    <a:pt x="776" y="944"/>
                  </a:lnTo>
                  <a:lnTo>
                    <a:pt x="778" y="940"/>
                  </a:lnTo>
                  <a:lnTo>
                    <a:pt x="778" y="938"/>
                  </a:lnTo>
                  <a:lnTo>
                    <a:pt x="778" y="935"/>
                  </a:lnTo>
                  <a:lnTo>
                    <a:pt x="772" y="924"/>
                  </a:lnTo>
                  <a:lnTo>
                    <a:pt x="776" y="924"/>
                  </a:lnTo>
                  <a:lnTo>
                    <a:pt x="778" y="920"/>
                  </a:lnTo>
                  <a:lnTo>
                    <a:pt x="780" y="917"/>
                  </a:lnTo>
                  <a:lnTo>
                    <a:pt x="780" y="911"/>
                  </a:lnTo>
                  <a:lnTo>
                    <a:pt x="785" y="915"/>
                  </a:lnTo>
                  <a:lnTo>
                    <a:pt x="791" y="911"/>
                  </a:lnTo>
                  <a:lnTo>
                    <a:pt x="792" y="910"/>
                  </a:lnTo>
                  <a:lnTo>
                    <a:pt x="792" y="904"/>
                  </a:lnTo>
                  <a:lnTo>
                    <a:pt x="794" y="904"/>
                  </a:lnTo>
                  <a:lnTo>
                    <a:pt x="794" y="901"/>
                  </a:lnTo>
                  <a:lnTo>
                    <a:pt x="794" y="899"/>
                  </a:lnTo>
                  <a:lnTo>
                    <a:pt x="792" y="899"/>
                  </a:lnTo>
                  <a:lnTo>
                    <a:pt x="787" y="897"/>
                  </a:lnTo>
                  <a:lnTo>
                    <a:pt x="787" y="893"/>
                  </a:lnTo>
                  <a:lnTo>
                    <a:pt x="791" y="893"/>
                  </a:lnTo>
                  <a:lnTo>
                    <a:pt x="794" y="893"/>
                  </a:lnTo>
                  <a:lnTo>
                    <a:pt x="800" y="897"/>
                  </a:lnTo>
                  <a:lnTo>
                    <a:pt x="801" y="899"/>
                  </a:lnTo>
                  <a:lnTo>
                    <a:pt x="801" y="904"/>
                  </a:lnTo>
                  <a:lnTo>
                    <a:pt x="803" y="904"/>
                  </a:lnTo>
                  <a:lnTo>
                    <a:pt x="807" y="897"/>
                  </a:lnTo>
                  <a:lnTo>
                    <a:pt x="807" y="893"/>
                  </a:lnTo>
                  <a:lnTo>
                    <a:pt x="807" y="892"/>
                  </a:lnTo>
                  <a:lnTo>
                    <a:pt x="809" y="897"/>
                  </a:lnTo>
                  <a:lnTo>
                    <a:pt x="810" y="897"/>
                  </a:lnTo>
                  <a:lnTo>
                    <a:pt x="810" y="892"/>
                  </a:lnTo>
                  <a:lnTo>
                    <a:pt x="814" y="882"/>
                  </a:lnTo>
                  <a:lnTo>
                    <a:pt x="816" y="881"/>
                  </a:lnTo>
                  <a:lnTo>
                    <a:pt x="823" y="875"/>
                  </a:lnTo>
                  <a:lnTo>
                    <a:pt x="825" y="877"/>
                  </a:lnTo>
                  <a:lnTo>
                    <a:pt x="825" y="881"/>
                  </a:lnTo>
                  <a:lnTo>
                    <a:pt x="823" y="882"/>
                  </a:lnTo>
                  <a:lnTo>
                    <a:pt x="830" y="882"/>
                  </a:lnTo>
                  <a:lnTo>
                    <a:pt x="830" y="886"/>
                  </a:lnTo>
                  <a:lnTo>
                    <a:pt x="832" y="886"/>
                  </a:lnTo>
                  <a:lnTo>
                    <a:pt x="834" y="888"/>
                  </a:lnTo>
                  <a:lnTo>
                    <a:pt x="841" y="888"/>
                  </a:lnTo>
                  <a:lnTo>
                    <a:pt x="841" y="897"/>
                  </a:lnTo>
                  <a:lnTo>
                    <a:pt x="846" y="897"/>
                  </a:lnTo>
                  <a:lnTo>
                    <a:pt x="846" y="899"/>
                  </a:lnTo>
                  <a:lnTo>
                    <a:pt x="841" y="899"/>
                  </a:lnTo>
                  <a:lnTo>
                    <a:pt x="841" y="901"/>
                  </a:lnTo>
                  <a:lnTo>
                    <a:pt x="841" y="904"/>
                  </a:lnTo>
                  <a:lnTo>
                    <a:pt x="845" y="904"/>
                  </a:lnTo>
                  <a:lnTo>
                    <a:pt x="846" y="906"/>
                  </a:lnTo>
                  <a:lnTo>
                    <a:pt x="852" y="910"/>
                  </a:lnTo>
                  <a:lnTo>
                    <a:pt x="852" y="911"/>
                  </a:lnTo>
                  <a:lnTo>
                    <a:pt x="854" y="911"/>
                  </a:lnTo>
                  <a:lnTo>
                    <a:pt x="855" y="911"/>
                  </a:lnTo>
                  <a:lnTo>
                    <a:pt x="855" y="915"/>
                  </a:lnTo>
                  <a:lnTo>
                    <a:pt x="855" y="917"/>
                  </a:lnTo>
                  <a:lnTo>
                    <a:pt x="861" y="915"/>
                  </a:lnTo>
                  <a:lnTo>
                    <a:pt x="863" y="917"/>
                  </a:lnTo>
                  <a:lnTo>
                    <a:pt x="859" y="920"/>
                  </a:lnTo>
                  <a:lnTo>
                    <a:pt x="859" y="922"/>
                  </a:lnTo>
                  <a:lnTo>
                    <a:pt x="855" y="922"/>
                  </a:lnTo>
                  <a:lnTo>
                    <a:pt x="855" y="928"/>
                  </a:lnTo>
                  <a:lnTo>
                    <a:pt x="854" y="928"/>
                  </a:lnTo>
                  <a:lnTo>
                    <a:pt x="854" y="929"/>
                  </a:lnTo>
                  <a:lnTo>
                    <a:pt x="859" y="928"/>
                  </a:lnTo>
                  <a:lnTo>
                    <a:pt x="861" y="929"/>
                  </a:lnTo>
                  <a:lnTo>
                    <a:pt x="863" y="928"/>
                  </a:lnTo>
                  <a:lnTo>
                    <a:pt x="866" y="929"/>
                  </a:lnTo>
                  <a:lnTo>
                    <a:pt x="870" y="928"/>
                  </a:lnTo>
                  <a:lnTo>
                    <a:pt x="870" y="929"/>
                  </a:lnTo>
                  <a:lnTo>
                    <a:pt x="872" y="929"/>
                  </a:lnTo>
                  <a:lnTo>
                    <a:pt x="872" y="933"/>
                  </a:lnTo>
                  <a:lnTo>
                    <a:pt x="875" y="935"/>
                  </a:lnTo>
                  <a:lnTo>
                    <a:pt x="877" y="929"/>
                  </a:lnTo>
                  <a:lnTo>
                    <a:pt x="883" y="933"/>
                  </a:lnTo>
                  <a:lnTo>
                    <a:pt x="883" y="935"/>
                  </a:lnTo>
                  <a:lnTo>
                    <a:pt x="877" y="938"/>
                  </a:lnTo>
                  <a:lnTo>
                    <a:pt x="879" y="938"/>
                  </a:lnTo>
                  <a:lnTo>
                    <a:pt x="884" y="938"/>
                  </a:lnTo>
                  <a:lnTo>
                    <a:pt x="890" y="938"/>
                  </a:lnTo>
                  <a:lnTo>
                    <a:pt x="893" y="940"/>
                  </a:lnTo>
                  <a:lnTo>
                    <a:pt x="893" y="938"/>
                  </a:lnTo>
                  <a:lnTo>
                    <a:pt x="897" y="935"/>
                  </a:lnTo>
                  <a:lnTo>
                    <a:pt x="899" y="935"/>
                  </a:lnTo>
                  <a:lnTo>
                    <a:pt x="901" y="940"/>
                  </a:lnTo>
                  <a:lnTo>
                    <a:pt x="902" y="938"/>
                  </a:lnTo>
                  <a:lnTo>
                    <a:pt x="908" y="938"/>
                  </a:lnTo>
                  <a:lnTo>
                    <a:pt x="910" y="933"/>
                  </a:lnTo>
                  <a:lnTo>
                    <a:pt x="910" y="935"/>
                  </a:lnTo>
                  <a:lnTo>
                    <a:pt x="915" y="935"/>
                  </a:lnTo>
                  <a:lnTo>
                    <a:pt x="917" y="935"/>
                  </a:lnTo>
                  <a:lnTo>
                    <a:pt x="920" y="933"/>
                  </a:lnTo>
                  <a:lnTo>
                    <a:pt x="920" y="935"/>
                  </a:lnTo>
                  <a:lnTo>
                    <a:pt x="922" y="940"/>
                  </a:lnTo>
                  <a:lnTo>
                    <a:pt x="924" y="940"/>
                  </a:lnTo>
                  <a:lnTo>
                    <a:pt x="928" y="940"/>
                  </a:lnTo>
                  <a:lnTo>
                    <a:pt x="931" y="940"/>
                  </a:lnTo>
                  <a:lnTo>
                    <a:pt x="937" y="946"/>
                  </a:lnTo>
                  <a:lnTo>
                    <a:pt x="939" y="946"/>
                  </a:lnTo>
                  <a:lnTo>
                    <a:pt x="937" y="940"/>
                  </a:lnTo>
                  <a:lnTo>
                    <a:pt x="939" y="940"/>
                  </a:lnTo>
                  <a:lnTo>
                    <a:pt x="951" y="940"/>
                  </a:lnTo>
                  <a:lnTo>
                    <a:pt x="953" y="938"/>
                  </a:lnTo>
                  <a:lnTo>
                    <a:pt x="958" y="940"/>
                  </a:lnTo>
                  <a:lnTo>
                    <a:pt x="958" y="938"/>
                  </a:lnTo>
                  <a:lnTo>
                    <a:pt x="962" y="940"/>
                  </a:lnTo>
                  <a:lnTo>
                    <a:pt x="964" y="938"/>
                  </a:lnTo>
                  <a:lnTo>
                    <a:pt x="969" y="940"/>
                  </a:lnTo>
                  <a:lnTo>
                    <a:pt x="969" y="938"/>
                  </a:lnTo>
                  <a:lnTo>
                    <a:pt x="969" y="933"/>
                  </a:lnTo>
                  <a:lnTo>
                    <a:pt x="971" y="933"/>
                  </a:lnTo>
                  <a:lnTo>
                    <a:pt x="975" y="935"/>
                  </a:lnTo>
                  <a:lnTo>
                    <a:pt x="976" y="933"/>
                  </a:lnTo>
                  <a:lnTo>
                    <a:pt x="976" y="929"/>
                  </a:lnTo>
                  <a:lnTo>
                    <a:pt x="978" y="929"/>
                  </a:lnTo>
                  <a:lnTo>
                    <a:pt x="978" y="933"/>
                  </a:lnTo>
                  <a:lnTo>
                    <a:pt x="984" y="933"/>
                  </a:lnTo>
                  <a:lnTo>
                    <a:pt x="985" y="935"/>
                  </a:lnTo>
                  <a:lnTo>
                    <a:pt x="989" y="929"/>
                  </a:lnTo>
                  <a:lnTo>
                    <a:pt x="989" y="933"/>
                  </a:lnTo>
                  <a:lnTo>
                    <a:pt x="991" y="933"/>
                  </a:lnTo>
                  <a:lnTo>
                    <a:pt x="991" y="935"/>
                  </a:lnTo>
                  <a:lnTo>
                    <a:pt x="993" y="935"/>
                  </a:lnTo>
                  <a:lnTo>
                    <a:pt x="996" y="935"/>
                  </a:lnTo>
                  <a:lnTo>
                    <a:pt x="996" y="940"/>
                  </a:lnTo>
                  <a:lnTo>
                    <a:pt x="998" y="938"/>
                  </a:lnTo>
                  <a:lnTo>
                    <a:pt x="1000" y="940"/>
                  </a:lnTo>
                  <a:lnTo>
                    <a:pt x="1002" y="938"/>
                  </a:lnTo>
                  <a:lnTo>
                    <a:pt x="1005" y="938"/>
                  </a:lnTo>
                  <a:lnTo>
                    <a:pt x="1002" y="944"/>
                  </a:lnTo>
                  <a:lnTo>
                    <a:pt x="1005" y="944"/>
                  </a:lnTo>
                  <a:lnTo>
                    <a:pt x="1007" y="940"/>
                  </a:lnTo>
                  <a:lnTo>
                    <a:pt x="1009" y="940"/>
                  </a:lnTo>
                  <a:lnTo>
                    <a:pt x="1013" y="935"/>
                  </a:lnTo>
                  <a:lnTo>
                    <a:pt x="1014" y="933"/>
                  </a:lnTo>
                  <a:lnTo>
                    <a:pt x="1016" y="933"/>
                  </a:lnTo>
                  <a:lnTo>
                    <a:pt x="1020" y="928"/>
                  </a:lnTo>
                  <a:lnTo>
                    <a:pt x="1022" y="924"/>
                  </a:lnTo>
                  <a:lnTo>
                    <a:pt x="1022" y="922"/>
                  </a:lnTo>
                  <a:lnTo>
                    <a:pt x="1022" y="917"/>
                  </a:lnTo>
                  <a:lnTo>
                    <a:pt x="1020" y="915"/>
                  </a:lnTo>
                  <a:lnTo>
                    <a:pt x="1023" y="910"/>
                  </a:lnTo>
                  <a:lnTo>
                    <a:pt x="1027" y="906"/>
                  </a:lnTo>
                  <a:lnTo>
                    <a:pt x="1027" y="904"/>
                  </a:lnTo>
                  <a:lnTo>
                    <a:pt x="1027" y="901"/>
                  </a:lnTo>
                  <a:lnTo>
                    <a:pt x="1027" y="897"/>
                  </a:lnTo>
                  <a:lnTo>
                    <a:pt x="1029" y="897"/>
                  </a:lnTo>
                  <a:lnTo>
                    <a:pt x="1029" y="893"/>
                  </a:lnTo>
                  <a:lnTo>
                    <a:pt x="1029" y="892"/>
                  </a:lnTo>
                  <a:lnTo>
                    <a:pt x="1029" y="888"/>
                  </a:lnTo>
                  <a:lnTo>
                    <a:pt x="1023" y="888"/>
                  </a:lnTo>
                  <a:lnTo>
                    <a:pt x="1027" y="886"/>
                  </a:lnTo>
                  <a:lnTo>
                    <a:pt x="1023" y="882"/>
                  </a:lnTo>
                  <a:lnTo>
                    <a:pt x="1020" y="877"/>
                  </a:lnTo>
                  <a:lnTo>
                    <a:pt x="1016" y="875"/>
                  </a:lnTo>
                  <a:lnTo>
                    <a:pt x="1013" y="875"/>
                  </a:lnTo>
                  <a:lnTo>
                    <a:pt x="1007" y="873"/>
                  </a:lnTo>
                  <a:lnTo>
                    <a:pt x="1005" y="870"/>
                  </a:lnTo>
                  <a:lnTo>
                    <a:pt x="1000" y="868"/>
                  </a:lnTo>
                  <a:lnTo>
                    <a:pt x="998" y="859"/>
                  </a:lnTo>
                  <a:lnTo>
                    <a:pt x="993" y="852"/>
                  </a:lnTo>
                  <a:lnTo>
                    <a:pt x="991" y="848"/>
                  </a:lnTo>
                  <a:lnTo>
                    <a:pt x="991" y="845"/>
                  </a:lnTo>
                  <a:lnTo>
                    <a:pt x="989" y="836"/>
                  </a:lnTo>
                  <a:lnTo>
                    <a:pt x="985" y="825"/>
                  </a:lnTo>
                  <a:lnTo>
                    <a:pt x="984" y="823"/>
                  </a:lnTo>
                  <a:lnTo>
                    <a:pt x="984" y="818"/>
                  </a:lnTo>
                  <a:lnTo>
                    <a:pt x="984" y="812"/>
                  </a:lnTo>
                  <a:lnTo>
                    <a:pt x="989" y="812"/>
                  </a:lnTo>
                  <a:lnTo>
                    <a:pt x="993" y="810"/>
                  </a:lnTo>
                  <a:lnTo>
                    <a:pt x="993" y="807"/>
                  </a:lnTo>
                  <a:lnTo>
                    <a:pt x="998" y="805"/>
                  </a:lnTo>
                  <a:lnTo>
                    <a:pt x="1002" y="805"/>
                  </a:lnTo>
                  <a:lnTo>
                    <a:pt x="1014" y="799"/>
                  </a:lnTo>
                  <a:lnTo>
                    <a:pt x="1022" y="798"/>
                  </a:lnTo>
                  <a:lnTo>
                    <a:pt x="1027" y="798"/>
                  </a:lnTo>
                  <a:lnTo>
                    <a:pt x="1032" y="798"/>
                  </a:lnTo>
                  <a:lnTo>
                    <a:pt x="1038" y="798"/>
                  </a:lnTo>
                  <a:lnTo>
                    <a:pt x="1040" y="801"/>
                  </a:lnTo>
                  <a:lnTo>
                    <a:pt x="1047" y="801"/>
                  </a:lnTo>
                  <a:lnTo>
                    <a:pt x="1054" y="799"/>
                  </a:lnTo>
                  <a:lnTo>
                    <a:pt x="1061" y="792"/>
                  </a:lnTo>
                  <a:lnTo>
                    <a:pt x="1063" y="792"/>
                  </a:lnTo>
                  <a:lnTo>
                    <a:pt x="1069" y="794"/>
                  </a:lnTo>
                  <a:lnTo>
                    <a:pt x="1074" y="794"/>
                  </a:lnTo>
                  <a:lnTo>
                    <a:pt x="1076" y="789"/>
                  </a:lnTo>
                  <a:lnTo>
                    <a:pt x="1078" y="787"/>
                  </a:lnTo>
                  <a:lnTo>
                    <a:pt x="1083" y="787"/>
                  </a:lnTo>
                  <a:lnTo>
                    <a:pt x="1090" y="787"/>
                  </a:lnTo>
                  <a:lnTo>
                    <a:pt x="1092" y="789"/>
                  </a:lnTo>
                  <a:lnTo>
                    <a:pt x="1097" y="789"/>
                  </a:lnTo>
                  <a:lnTo>
                    <a:pt x="1101" y="789"/>
                  </a:lnTo>
                  <a:lnTo>
                    <a:pt x="1108" y="787"/>
                  </a:lnTo>
                  <a:lnTo>
                    <a:pt x="1108" y="781"/>
                  </a:lnTo>
                  <a:lnTo>
                    <a:pt x="1108" y="774"/>
                  </a:lnTo>
                  <a:lnTo>
                    <a:pt x="1115" y="769"/>
                  </a:lnTo>
                  <a:lnTo>
                    <a:pt x="1121" y="765"/>
                  </a:lnTo>
                  <a:lnTo>
                    <a:pt x="1119" y="763"/>
                  </a:lnTo>
                  <a:lnTo>
                    <a:pt x="1123" y="754"/>
                  </a:lnTo>
                  <a:lnTo>
                    <a:pt x="1126" y="758"/>
                  </a:lnTo>
                  <a:lnTo>
                    <a:pt x="1128" y="754"/>
                  </a:lnTo>
                  <a:lnTo>
                    <a:pt x="1132" y="754"/>
                  </a:lnTo>
                  <a:lnTo>
                    <a:pt x="1132" y="753"/>
                  </a:lnTo>
                  <a:lnTo>
                    <a:pt x="1135" y="753"/>
                  </a:lnTo>
                  <a:lnTo>
                    <a:pt x="1135" y="747"/>
                  </a:lnTo>
                  <a:lnTo>
                    <a:pt x="1143" y="740"/>
                  </a:lnTo>
                  <a:lnTo>
                    <a:pt x="1137" y="736"/>
                  </a:lnTo>
                  <a:lnTo>
                    <a:pt x="1139" y="734"/>
                  </a:lnTo>
                  <a:lnTo>
                    <a:pt x="1135" y="734"/>
                  </a:lnTo>
                  <a:lnTo>
                    <a:pt x="1135" y="731"/>
                  </a:lnTo>
                  <a:lnTo>
                    <a:pt x="1139" y="729"/>
                  </a:lnTo>
                  <a:lnTo>
                    <a:pt x="1139" y="725"/>
                  </a:lnTo>
                  <a:lnTo>
                    <a:pt x="1137" y="725"/>
                  </a:lnTo>
                  <a:lnTo>
                    <a:pt x="1143" y="722"/>
                  </a:lnTo>
                  <a:lnTo>
                    <a:pt x="1143" y="718"/>
                  </a:lnTo>
                  <a:lnTo>
                    <a:pt x="1137" y="722"/>
                  </a:lnTo>
                  <a:lnTo>
                    <a:pt x="1137" y="718"/>
                  </a:lnTo>
                  <a:lnTo>
                    <a:pt x="1143" y="718"/>
                  </a:lnTo>
                  <a:lnTo>
                    <a:pt x="1144" y="713"/>
                  </a:lnTo>
                  <a:lnTo>
                    <a:pt x="1139" y="711"/>
                  </a:lnTo>
                  <a:lnTo>
                    <a:pt x="1139" y="706"/>
                  </a:lnTo>
                  <a:lnTo>
                    <a:pt x="1146" y="702"/>
                  </a:lnTo>
                  <a:lnTo>
                    <a:pt x="1152" y="700"/>
                  </a:lnTo>
                  <a:lnTo>
                    <a:pt x="1150" y="698"/>
                  </a:lnTo>
                  <a:lnTo>
                    <a:pt x="1150" y="693"/>
                  </a:lnTo>
                  <a:lnTo>
                    <a:pt x="1152" y="693"/>
                  </a:lnTo>
                  <a:lnTo>
                    <a:pt x="1153" y="695"/>
                  </a:lnTo>
                  <a:lnTo>
                    <a:pt x="1157" y="693"/>
                  </a:lnTo>
                  <a:lnTo>
                    <a:pt x="1153" y="688"/>
                  </a:lnTo>
                  <a:lnTo>
                    <a:pt x="1157" y="684"/>
                  </a:lnTo>
                  <a:lnTo>
                    <a:pt x="1157" y="689"/>
                  </a:lnTo>
                  <a:lnTo>
                    <a:pt x="1159" y="689"/>
                  </a:lnTo>
                  <a:lnTo>
                    <a:pt x="1161" y="684"/>
                  </a:lnTo>
                  <a:lnTo>
                    <a:pt x="1162" y="688"/>
                  </a:lnTo>
                  <a:lnTo>
                    <a:pt x="1168" y="684"/>
                  </a:lnTo>
                  <a:lnTo>
                    <a:pt x="1170" y="689"/>
                  </a:lnTo>
                  <a:lnTo>
                    <a:pt x="1175" y="689"/>
                  </a:lnTo>
                  <a:lnTo>
                    <a:pt x="1180" y="695"/>
                  </a:lnTo>
                  <a:lnTo>
                    <a:pt x="1182" y="695"/>
                  </a:lnTo>
                  <a:lnTo>
                    <a:pt x="1182" y="698"/>
                  </a:lnTo>
                  <a:lnTo>
                    <a:pt x="1184" y="700"/>
                  </a:lnTo>
                  <a:lnTo>
                    <a:pt x="1188" y="695"/>
                  </a:lnTo>
                  <a:lnTo>
                    <a:pt x="1188" y="689"/>
                  </a:lnTo>
                  <a:lnTo>
                    <a:pt x="1189" y="688"/>
                  </a:lnTo>
                  <a:lnTo>
                    <a:pt x="1191" y="682"/>
                  </a:lnTo>
                  <a:lnTo>
                    <a:pt x="1189" y="682"/>
                  </a:lnTo>
                  <a:lnTo>
                    <a:pt x="1193" y="677"/>
                  </a:lnTo>
                  <a:lnTo>
                    <a:pt x="1197" y="684"/>
                  </a:lnTo>
                  <a:lnTo>
                    <a:pt x="1208" y="682"/>
                  </a:lnTo>
                  <a:lnTo>
                    <a:pt x="1208" y="678"/>
                  </a:lnTo>
                  <a:lnTo>
                    <a:pt x="1211" y="675"/>
                  </a:lnTo>
                  <a:lnTo>
                    <a:pt x="1208" y="671"/>
                  </a:lnTo>
                  <a:lnTo>
                    <a:pt x="1208" y="660"/>
                  </a:lnTo>
                  <a:lnTo>
                    <a:pt x="1208" y="650"/>
                  </a:lnTo>
                  <a:lnTo>
                    <a:pt x="1211" y="642"/>
                  </a:lnTo>
                  <a:lnTo>
                    <a:pt x="1206" y="641"/>
                  </a:lnTo>
                  <a:lnTo>
                    <a:pt x="1208" y="637"/>
                  </a:lnTo>
                  <a:lnTo>
                    <a:pt x="1206" y="635"/>
                  </a:lnTo>
                  <a:lnTo>
                    <a:pt x="1206" y="632"/>
                  </a:lnTo>
                  <a:lnTo>
                    <a:pt x="1208" y="635"/>
                  </a:lnTo>
                  <a:lnTo>
                    <a:pt x="1208" y="630"/>
                  </a:lnTo>
                  <a:lnTo>
                    <a:pt x="1213" y="626"/>
                  </a:lnTo>
                  <a:lnTo>
                    <a:pt x="1208" y="624"/>
                  </a:lnTo>
                  <a:lnTo>
                    <a:pt x="1206" y="623"/>
                  </a:lnTo>
                  <a:lnTo>
                    <a:pt x="1208" y="606"/>
                  </a:lnTo>
                  <a:lnTo>
                    <a:pt x="1208" y="599"/>
                  </a:lnTo>
                  <a:lnTo>
                    <a:pt x="1208" y="594"/>
                  </a:lnTo>
                  <a:lnTo>
                    <a:pt x="1211" y="588"/>
                  </a:lnTo>
                  <a:lnTo>
                    <a:pt x="1211" y="579"/>
                  </a:lnTo>
                  <a:lnTo>
                    <a:pt x="1213" y="576"/>
                  </a:lnTo>
                  <a:lnTo>
                    <a:pt x="1211" y="572"/>
                  </a:lnTo>
                  <a:lnTo>
                    <a:pt x="1211" y="567"/>
                  </a:lnTo>
                  <a:lnTo>
                    <a:pt x="1213" y="565"/>
                  </a:lnTo>
                  <a:lnTo>
                    <a:pt x="1218" y="565"/>
                  </a:lnTo>
                  <a:lnTo>
                    <a:pt x="1220" y="561"/>
                  </a:lnTo>
                  <a:lnTo>
                    <a:pt x="1215" y="561"/>
                  </a:lnTo>
                  <a:lnTo>
                    <a:pt x="1213" y="561"/>
                  </a:lnTo>
                  <a:lnTo>
                    <a:pt x="1218" y="556"/>
                  </a:lnTo>
                  <a:lnTo>
                    <a:pt x="1226" y="556"/>
                  </a:lnTo>
                  <a:lnTo>
                    <a:pt x="1226" y="561"/>
                  </a:lnTo>
                  <a:lnTo>
                    <a:pt x="1235" y="561"/>
                  </a:lnTo>
                  <a:lnTo>
                    <a:pt x="1242" y="559"/>
                  </a:lnTo>
                  <a:lnTo>
                    <a:pt x="1245" y="554"/>
                  </a:lnTo>
                  <a:lnTo>
                    <a:pt x="1253" y="556"/>
                  </a:lnTo>
                  <a:lnTo>
                    <a:pt x="1249" y="561"/>
                  </a:lnTo>
                  <a:lnTo>
                    <a:pt x="1251" y="565"/>
                  </a:lnTo>
                  <a:lnTo>
                    <a:pt x="1253" y="565"/>
                  </a:lnTo>
                  <a:lnTo>
                    <a:pt x="1251" y="567"/>
                  </a:lnTo>
                  <a:lnTo>
                    <a:pt x="1249" y="570"/>
                  </a:lnTo>
                  <a:lnTo>
                    <a:pt x="1251" y="572"/>
                  </a:lnTo>
                  <a:lnTo>
                    <a:pt x="1256" y="572"/>
                  </a:lnTo>
                  <a:lnTo>
                    <a:pt x="1256" y="570"/>
                  </a:lnTo>
                  <a:lnTo>
                    <a:pt x="1269" y="570"/>
                  </a:lnTo>
                  <a:lnTo>
                    <a:pt x="1273" y="572"/>
                  </a:lnTo>
                  <a:lnTo>
                    <a:pt x="1273" y="590"/>
                  </a:lnTo>
                  <a:lnTo>
                    <a:pt x="1273" y="603"/>
                  </a:lnTo>
                  <a:lnTo>
                    <a:pt x="1274" y="608"/>
                  </a:lnTo>
                  <a:lnTo>
                    <a:pt x="1282" y="612"/>
                  </a:lnTo>
                  <a:lnTo>
                    <a:pt x="1287" y="619"/>
                  </a:lnTo>
                  <a:lnTo>
                    <a:pt x="1292" y="624"/>
                  </a:lnTo>
                  <a:lnTo>
                    <a:pt x="1298" y="630"/>
                  </a:lnTo>
                  <a:lnTo>
                    <a:pt x="1303" y="626"/>
                  </a:lnTo>
                  <a:lnTo>
                    <a:pt x="1305" y="626"/>
                  </a:lnTo>
                  <a:lnTo>
                    <a:pt x="1303" y="635"/>
                  </a:lnTo>
                  <a:lnTo>
                    <a:pt x="1307" y="637"/>
                  </a:lnTo>
                  <a:lnTo>
                    <a:pt x="1312" y="637"/>
                  </a:lnTo>
                  <a:lnTo>
                    <a:pt x="1312" y="632"/>
                  </a:lnTo>
                  <a:lnTo>
                    <a:pt x="1310" y="630"/>
                  </a:lnTo>
                  <a:lnTo>
                    <a:pt x="1310" y="624"/>
                  </a:lnTo>
                  <a:lnTo>
                    <a:pt x="1314" y="623"/>
                  </a:lnTo>
                  <a:lnTo>
                    <a:pt x="1319" y="624"/>
                  </a:lnTo>
                  <a:lnTo>
                    <a:pt x="1318" y="630"/>
                  </a:lnTo>
                  <a:lnTo>
                    <a:pt x="1319" y="637"/>
                  </a:lnTo>
                  <a:lnTo>
                    <a:pt x="1323" y="641"/>
                  </a:lnTo>
                  <a:lnTo>
                    <a:pt x="1327" y="648"/>
                  </a:lnTo>
                  <a:lnTo>
                    <a:pt x="1329" y="650"/>
                  </a:lnTo>
                  <a:lnTo>
                    <a:pt x="1329" y="659"/>
                  </a:lnTo>
                  <a:lnTo>
                    <a:pt x="1336" y="659"/>
                  </a:lnTo>
                  <a:lnTo>
                    <a:pt x="1334" y="653"/>
                  </a:lnTo>
                  <a:lnTo>
                    <a:pt x="1327" y="637"/>
                  </a:lnTo>
                  <a:lnTo>
                    <a:pt x="1327" y="635"/>
                  </a:lnTo>
                  <a:lnTo>
                    <a:pt x="1327" y="632"/>
                  </a:lnTo>
                  <a:lnTo>
                    <a:pt x="1334" y="635"/>
                  </a:lnTo>
                  <a:lnTo>
                    <a:pt x="1330" y="632"/>
                  </a:lnTo>
                  <a:lnTo>
                    <a:pt x="1334" y="624"/>
                  </a:lnTo>
                  <a:lnTo>
                    <a:pt x="1330" y="617"/>
                  </a:lnTo>
                  <a:lnTo>
                    <a:pt x="1327" y="614"/>
                  </a:lnTo>
                  <a:lnTo>
                    <a:pt x="1323" y="608"/>
                  </a:lnTo>
                  <a:lnTo>
                    <a:pt x="1318" y="603"/>
                  </a:lnTo>
                  <a:lnTo>
                    <a:pt x="1307" y="612"/>
                  </a:lnTo>
                  <a:lnTo>
                    <a:pt x="1305" y="606"/>
                  </a:lnTo>
                  <a:lnTo>
                    <a:pt x="1298" y="606"/>
                  </a:lnTo>
                  <a:lnTo>
                    <a:pt x="1298" y="603"/>
                  </a:lnTo>
                  <a:lnTo>
                    <a:pt x="1300" y="595"/>
                  </a:lnTo>
                  <a:lnTo>
                    <a:pt x="1305" y="594"/>
                  </a:lnTo>
                  <a:lnTo>
                    <a:pt x="1307" y="588"/>
                  </a:lnTo>
                  <a:lnTo>
                    <a:pt x="1310" y="588"/>
                  </a:lnTo>
                  <a:lnTo>
                    <a:pt x="1314" y="579"/>
                  </a:lnTo>
                  <a:lnTo>
                    <a:pt x="1321" y="579"/>
                  </a:lnTo>
                  <a:lnTo>
                    <a:pt x="1330" y="572"/>
                  </a:lnTo>
                  <a:lnTo>
                    <a:pt x="1334" y="570"/>
                  </a:lnTo>
                  <a:lnTo>
                    <a:pt x="1338" y="572"/>
                  </a:lnTo>
                  <a:lnTo>
                    <a:pt x="1341" y="570"/>
                  </a:lnTo>
                  <a:lnTo>
                    <a:pt x="1348" y="570"/>
                  </a:lnTo>
                  <a:lnTo>
                    <a:pt x="1348" y="565"/>
                  </a:lnTo>
                  <a:lnTo>
                    <a:pt x="1352" y="561"/>
                  </a:lnTo>
                  <a:lnTo>
                    <a:pt x="1356" y="561"/>
                  </a:lnTo>
                  <a:lnTo>
                    <a:pt x="1357" y="561"/>
                  </a:lnTo>
                  <a:lnTo>
                    <a:pt x="1365" y="561"/>
                  </a:lnTo>
                  <a:lnTo>
                    <a:pt x="1366" y="559"/>
                  </a:lnTo>
                  <a:lnTo>
                    <a:pt x="1374" y="559"/>
                  </a:lnTo>
                  <a:lnTo>
                    <a:pt x="1381" y="559"/>
                  </a:lnTo>
                  <a:lnTo>
                    <a:pt x="1383" y="554"/>
                  </a:lnTo>
                  <a:lnTo>
                    <a:pt x="1379" y="549"/>
                  </a:lnTo>
                  <a:lnTo>
                    <a:pt x="1379" y="547"/>
                  </a:lnTo>
                  <a:lnTo>
                    <a:pt x="1383" y="547"/>
                  </a:lnTo>
                  <a:lnTo>
                    <a:pt x="1390" y="547"/>
                  </a:lnTo>
                  <a:lnTo>
                    <a:pt x="1395" y="541"/>
                  </a:lnTo>
                  <a:lnTo>
                    <a:pt x="1395" y="536"/>
                  </a:lnTo>
                  <a:lnTo>
                    <a:pt x="1390" y="532"/>
                  </a:lnTo>
                  <a:lnTo>
                    <a:pt x="1388" y="527"/>
                  </a:lnTo>
                  <a:lnTo>
                    <a:pt x="1388" y="523"/>
                  </a:lnTo>
                  <a:lnTo>
                    <a:pt x="1388" y="518"/>
                  </a:lnTo>
                  <a:lnTo>
                    <a:pt x="1388" y="512"/>
                  </a:lnTo>
                  <a:lnTo>
                    <a:pt x="1390" y="509"/>
                  </a:lnTo>
                  <a:lnTo>
                    <a:pt x="1392" y="507"/>
                  </a:lnTo>
                  <a:lnTo>
                    <a:pt x="1397" y="500"/>
                  </a:lnTo>
                  <a:lnTo>
                    <a:pt x="1397" y="494"/>
                  </a:lnTo>
                  <a:lnTo>
                    <a:pt x="1397" y="491"/>
                  </a:lnTo>
                  <a:lnTo>
                    <a:pt x="1397" y="489"/>
                  </a:lnTo>
                  <a:lnTo>
                    <a:pt x="1395" y="484"/>
                  </a:lnTo>
                  <a:lnTo>
                    <a:pt x="1395" y="476"/>
                  </a:lnTo>
                  <a:lnTo>
                    <a:pt x="1399" y="471"/>
                  </a:lnTo>
                  <a:lnTo>
                    <a:pt x="1403" y="462"/>
                  </a:lnTo>
                  <a:lnTo>
                    <a:pt x="1399" y="456"/>
                  </a:lnTo>
                  <a:lnTo>
                    <a:pt x="1399" y="447"/>
                  </a:lnTo>
                  <a:lnTo>
                    <a:pt x="1404" y="438"/>
                  </a:lnTo>
                  <a:lnTo>
                    <a:pt x="1403" y="437"/>
                  </a:lnTo>
                  <a:lnTo>
                    <a:pt x="1403" y="431"/>
                  </a:lnTo>
                  <a:lnTo>
                    <a:pt x="1403" y="426"/>
                  </a:lnTo>
                  <a:lnTo>
                    <a:pt x="1388" y="438"/>
                  </a:lnTo>
                  <a:lnTo>
                    <a:pt x="1381" y="438"/>
                  </a:lnTo>
                  <a:lnTo>
                    <a:pt x="1366" y="428"/>
                  </a:lnTo>
                  <a:lnTo>
                    <a:pt x="1359" y="428"/>
                  </a:lnTo>
                  <a:lnTo>
                    <a:pt x="1345" y="447"/>
                  </a:lnTo>
                  <a:lnTo>
                    <a:pt x="1336" y="444"/>
                  </a:lnTo>
                  <a:lnTo>
                    <a:pt x="1329" y="428"/>
                  </a:lnTo>
                  <a:lnTo>
                    <a:pt x="1310" y="420"/>
                  </a:lnTo>
                  <a:lnTo>
                    <a:pt x="1303" y="413"/>
                  </a:lnTo>
                  <a:lnTo>
                    <a:pt x="1274" y="409"/>
                  </a:lnTo>
                  <a:lnTo>
                    <a:pt x="1269" y="402"/>
                  </a:lnTo>
                  <a:lnTo>
                    <a:pt x="1269" y="391"/>
                  </a:lnTo>
                  <a:lnTo>
                    <a:pt x="1258" y="355"/>
                  </a:lnTo>
                  <a:lnTo>
                    <a:pt x="1253" y="350"/>
                  </a:lnTo>
                  <a:lnTo>
                    <a:pt x="1253" y="339"/>
                  </a:lnTo>
                  <a:lnTo>
                    <a:pt x="1249" y="332"/>
                  </a:lnTo>
                  <a:lnTo>
                    <a:pt x="1242" y="355"/>
                  </a:lnTo>
                  <a:lnTo>
                    <a:pt x="1235" y="355"/>
                  </a:lnTo>
                  <a:lnTo>
                    <a:pt x="1220" y="384"/>
                  </a:lnTo>
                  <a:lnTo>
                    <a:pt x="1208" y="377"/>
                  </a:lnTo>
                  <a:lnTo>
                    <a:pt x="1200" y="352"/>
                  </a:lnTo>
                  <a:lnTo>
                    <a:pt x="1180" y="355"/>
                  </a:lnTo>
                  <a:lnTo>
                    <a:pt x="1173" y="368"/>
                  </a:lnTo>
                  <a:lnTo>
                    <a:pt x="1170" y="379"/>
                  </a:lnTo>
                  <a:lnTo>
                    <a:pt x="1132" y="390"/>
                  </a:lnTo>
                  <a:lnTo>
                    <a:pt x="1115" y="408"/>
                  </a:lnTo>
                  <a:lnTo>
                    <a:pt x="1097" y="409"/>
                  </a:lnTo>
                  <a:lnTo>
                    <a:pt x="1099" y="438"/>
                  </a:lnTo>
                  <a:lnTo>
                    <a:pt x="1105" y="447"/>
                  </a:lnTo>
                  <a:lnTo>
                    <a:pt x="1099" y="460"/>
                  </a:lnTo>
                  <a:lnTo>
                    <a:pt x="1070" y="473"/>
                  </a:lnTo>
                  <a:lnTo>
                    <a:pt x="1052" y="471"/>
                  </a:lnTo>
                  <a:lnTo>
                    <a:pt x="1040" y="444"/>
                  </a:lnTo>
                  <a:lnTo>
                    <a:pt x="1031" y="437"/>
                  </a:lnTo>
                  <a:lnTo>
                    <a:pt x="1031" y="426"/>
                  </a:lnTo>
                  <a:lnTo>
                    <a:pt x="1022" y="415"/>
                  </a:lnTo>
                  <a:lnTo>
                    <a:pt x="1016" y="402"/>
                  </a:lnTo>
                  <a:lnTo>
                    <a:pt x="1013" y="402"/>
                  </a:lnTo>
                  <a:lnTo>
                    <a:pt x="1007" y="390"/>
                  </a:lnTo>
                  <a:lnTo>
                    <a:pt x="984" y="357"/>
                  </a:lnTo>
                  <a:lnTo>
                    <a:pt x="976" y="345"/>
                  </a:lnTo>
                  <a:lnTo>
                    <a:pt x="969" y="290"/>
                  </a:lnTo>
                  <a:lnTo>
                    <a:pt x="960" y="280"/>
                  </a:lnTo>
                  <a:lnTo>
                    <a:pt x="939" y="303"/>
                  </a:lnTo>
                  <a:lnTo>
                    <a:pt x="933" y="321"/>
                  </a:lnTo>
                  <a:lnTo>
                    <a:pt x="920" y="319"/>
                  </a:lnTo>
                  <a:lnTo>
                    <a:pt x="920" y="326"/>
                  </a:lnTo>
                  <a:lnTo>
                    <a:pt x="928" y="339"/>
                  </a:lnTo>
                  <a:lnTo>
                    <a:pt x="924" y="345"/>
                  </a:lnTo>
                  <a:lnTo>
                    <a:pt x="930" y="350"/>
                  </a:lnTo>
                  <a:lnTo>
                    <a:pt x="928" y="363"/>
                  </a:lnTo>
                  <a:lnTo>
                    <a:pt x="931" y="368"/>
                  </a:lnTo>
                  <a:lnTo>
                    <a:pt x="908" y="386"/>
                  </a:lnTo>
                  <a:lnTo>
                    <a:pt x="884" y="386"/>
                  </a:lnTo>
                  <a:lnTo>
                    <a:pt x="877" y="366"/>
                  </a:lnTo>
                  <a:lnTo>
                    <a:pt x="870" y="372"/>
                  </a:lnTo>
                  <a:lnTo>
                    <a:pt x="859" y="357"/>
                  </a:lnTo>
                  <a:lnTo>
                    <a:pt x="861" y="348"/>
                  </a:lnTo>
                  <a:lnTo>
                    <a:pt x="841" y="328"/>
                  </a:lnTo>
                  <a:lnTo>
                    <a:pt x="834" y="303"/>
                  </a:lnTo>
                  <a:lnTo>
                    <a:pt x="846" y="292"/>
                  </a:lnTo>
                  <a:lnTo>
                    <a:pt x="828" y="280"/>
                  </a:lnTo>
                  <a:lnTo>
                    <a:pt x="801" y="281"/>
                  </a:lnTo>
                  <a:lnTo>
                    <a:pt x="801" y="287"/>
                  </a:lnTo>
                  <a:lnTo>
                    <a:pt x="787" y="281"/>
                  </a:lnTo>
                  <a:lnTo>
                    <a:pt x="772" y="301"/>
                  </a:lnTo>
                  <a:lnTo>
                    <a:pt x="769" y="287"/>
                  </a:lnTo>
                  <a:lnTo>
                    <a:pt x="771" y="274"/>
                  </a:lnTo>
                  <a:lnTo>
                    <a:pt x="762" y="256"/>
                  </a:lnTo>
                  <a:lnTo>
                    <a:pt x="762" y="238"/>
                  </a:lnTo>
                  <a:lnTo>
                    <a:pt x="767" y="225"/>
                  </a:lnTo>
                  <a:lnTo>
                    <a:pt x="745" y="193"/>
                  </a:lnTo>
                  <a:lnTo>
                    <a:pt x="742" y="180"/>
                  </a:lnTo>
                  <a:lnTo>
                    <a:pt x="718" y="186"/>
                  </a:lnTo>
                  <a:lnTo>
                    <a:pt x="700" y="169"/>
                  </a:lnTo>
                  <a:lnTo>
                    <a:pt x="664" y="173"/>
                  </a:lnTo>
                  <a:lnTo>
                    <a:pt x="653" y="191"/>
                  </a:lnTo>
                  <a:lnTo>
                    <a:pt x="623" y="196"/>
                  </a:lnTo>
                  <a:lnTo>
                    <a:pt x="579" y="182"/>
                  </a:lnTo>
                  <a:lnTo>
                    <a:pt x="561" y="162"/>
                  </a:lnTo>
                  <a:lnTo>
                    <a:pt x="556" y="130"/>
                  </a:lnTo>
                  <a:lnTo>
                    <a:pt x="543" y="130"/>
                  </a:lnTo>
                  <a:lnTo>
                    <a:pt x="531" y="141"/>
                  </a:lnTo>
                  <a:lnTo>
                    <a:pt x="527" y="150"/>
                  </a:lnTo>
                  <a:lnTo>
                    <a:pt x="525" y="146"/>
                  </a:lnTo>
                  <a:lnTo>
                    <a:pt x="511" y="159"/>
                  </a:lnTo>
                  <a:lnTo>
                    <a:pt x="503" y="153"/>
                  </a:lnTo>
                  <a:lnTo>
                    <a:pt x="503" y="162"/>
                  </a:lnTo>
                  <a:lnTo>
                    <a:pt x="496" y="159"/>
                  </a:lnTo>
                  <a:lnTo>
                    <a:pt x="475" y="168"/>
                  </a:lnTo>
                  <a:lnTo>
                    <a:pt x="464" y="146"/>
                  </a:lnTo>
                  <a:lnTo>
                    <a:pt x="451" y="146"/>
                  </a:lnTo>
                  <a:lnTo>
                    <a:pt x="444" y="141"/>
                  </a:lnTo>
                  <a:lnTo>
                    <a:pt x="442" y="159"/>
                  </a:lnTo>
                  <a:lnTo>
                    <a:pt x="438" y="162"/>
                  </a:lnTo>
                  <a:lnTo>
                    <a:pt x="433" y="153"/>
                  </a:lnTo>
                  <a:lnTo>
                    <a:pt x="410" y="168"/>
                  </a:lnTo>
                  <a:lnTo>
                    <a:pt x="402" y="162"/>
                  </a:lnTo>
                  <a:lnTo>
                    <a:pt x="397" y="173"/>
                  </a:lnTo>
                  <a:lnTo>
                    <a:pt x="386" y="164"/>
                  </a:lnTo>
                  <a:lnTo>
                    <a:pt x="375" y="168"/>
                  </a:lnTo>
                  <a:lnTo>
                    <a:pt x="366" y="150"/>
                  </a:lnTo>
                  <a:lnTo>
                    <a:pt x="357" y="150"/>
                  </a:lnTo>
                  <a:lnTo>
                    <a:pt x="348" y="133"/>
                  </a:lnTo>
                  <a:lnTo>
                    <a:pt x="339" y="135"/>
                  </a:lnTo>
                  <a:lnTo>
                    <a:pt x="334" y="122"/>
                  </a:lnTo>
                  <a:lnTo>
                    <a:pt x="321" y="117"/>
                  </a:lnTo>
                  <a:lnTo>
                    <a:pt x="325" y="112"/>
                  </a:lnTo>
                  <a:lnTo>
                    <a:pt x="317" y="110"/>
                  </a:lnTo>
                  <a:lnTo>
                    <a:pt x="319" y="81"/>
                  </a:lnTo>
                  <a:lnTo>
                    <a:pt x="310" y="81"/>
                  </a:lnTo>
                  <a:lnTo>
                    <a:pt x="308" y="57"/>
                  </a:lnTo>
                  <a:lnTo>
                    <a:pt x="312" y="52"/>
                  </a:lnTo>
                  <a:lnTo>
                    <a:pt x="308" y="45"/>
                  </a:lnTo>
                  <a:lnTo>
                    <a:pt x="305" y="27"/>
                  </a:lnTo>
                  <a:lnTo>
                    <a:pt x="301" y="27"/>
                  </a:lnTo>
                  <a:lnTo>
                    <a:pt x="298" y="3"/>
                  </a:lnTo>
                  <a:lnTo>
                    <a:pt x="290" y="7"/>
                  </a:lnTo>
                  <a:lnTo>
                    <a:pt x="289" y="0"/>
                  </a:lnTo>
                  <a:lnTo>
                    <a:pt x="280" y="0"/>
                  </a:lnTo>
                  <a:lnTo>
                    <a:pt x="272" y="7"/>
                  </a:lnTo>
                  <a:lnTo>
                    <a:pt x="243" y="18"/>
                  </a:lnTo>
                  <a:lnTo>
                    <a:pt x="234" y="16"/>
                  </a:lnTo>
                  <a:lnTo>
                    <a:pt x="215" y="23"/>
                  </a:lnTo>
                  <a:lnTo>
                    <a:pt x="195" y="18"/>
                  </a:lnTo>
                  <a:lnTo>
                    <a:pt x="189" y="23"/>
                  </a:lnTo>
                  <a:lnTo>
                    <a:pt x="168" y="57"/>
                  </a:lnTo>
                  <a:lnTo>
                    <a:pt x="141" y="65"/>
                  </a:lnTo>
                  <a:lnTo>
                    <a:pt x="133" y="144"/>
                  </a:lnTo>
                  <a:lnTo>
                    <a:pt x="85" y="103"/>
                  </a:lnTo>
                  <a:lnTo>
                    <a:pt x="68" y="128"/>
                  </a:lnTo>
                  <a:lnTo>
                    <a:pt x="7" y="88"/>
                  </a:lnTo>
                  <a:lnTo>
                    <a:pt x="0" y="94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79646"/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5" name="Freeform 86"/>
            <p:cNvSpPr>
              <a:spLocks noChangeAspect="1"/>
            </p:cNvSpPr>
            <p:nvPr/>
          </p:nvSpPr>
          <p:spPr bwMode="auto">
            <a:xfrm>
              <a:off x="5163222" y="3061756"/>
              <a:ext cx="251354" cy="240660"/>
            </a:xfrm>
            <a:custGeom>
              <a:avLst/>
              <a:gdLst>
                <a:gd name="T0" fmla="*/ 2147483647 w 306"/>
                <a:gd name="T1" fmla="*/ 2147483647 h 349"/>
                <a:gd name="T2" fmla="*/ 2147483647 w 306"/>
                <a:gd name="T3" fmla="*/ 2147483647 h 349"/>
                <a:gd name="T4" fmla="*/ 2147483647 w 306"/>
                <a:gd name="T5" fmla="*/ 2147483647 h 349"/>
                <a:gd name="T6" fmla="*/ 2147483647 w 306"/>
                <a:gd name="T7" fmla="*/ 2147483647 h 349"/>
                <a:gd name="T8" fmla="*/ 2147483647 w 306"/>
                <a:gd name="T9" fmla="*/ 2147483647 h 349"/>
                <a:gd name="T10" fmla="*/ 2147483647 w 306"/>
                <a:gd name="T11" fmla="*/ 2147483647 h 349"/>
                <a:gd name="T12" fmla="*/ 2147483647 w 306"/>
                <a:gd name="T13" fmla="*/ 2147483647 h 349"/>
                <a:gd name="T14" fmla="*/ 2147483647 w 306"/>
                <a:gd name="T15" fmla="*/ 2147483647 h 349"/>
                <a:gd name="T16" fmla="*/ 2147483647 w 306"/>
                <a:gd name="T17" fmla="*/ 2147483647 h 349"/>
                <a:gd name="T18" fmla="*/ 2147483647 w 306"/>
                <a:gd name="T19" fmla="*/ 2147483647 h 349"/>
                <a:gd name="T20" fmla="*/ 2147483647 w 306"/>
                <a:gd name="T21" fmla="*/ 2147483647 h 349"/>
                <a:gd name="T22" fmla="*/ 2147483647 w 306"/>
                <a:gd name="T23" fmla="*/ 2147483647 h 349"/>
                <a:gd name="T24" fmla="*/ 2147483647 w 306"/>
                <a:gd name="T25" fmla="*/ 2147483647 h 349"/>
                <a:gd name="T26" fmla="*/ 2147483647 w 306"/>
                <a:gd name="T27" fmla="*/ 2147483647 h 349"/>
                <a:gd name="T28" fmla="*/ 2147483647 w 306"/>
                <a:gd name="T29" fmla="*/ 0 h 349"/>
                <a:gd name="T30" fmla="*/ 2147483647 w 306"/>
                <a:gd name="T31" fmla="*/ 2147483647 h 349"/>
                <a:gd name="T32" fmla="*/ 2147483647 w 306"/>
                <a:gd name="T33" fmla="*/ 2147483647 h 349"/>
                <a:gd name="T34" fmla="*/ 2147483647 w 306"/>
                <a:gd name="T35" fmla="*/ 2147483647 h 349"/>
                <a:gd name="T36" fmla="*/ 2147483647 w 306"/>
                <a:gd name="T37" fmla="*/ 2147483647 h 349"/>
                <a:gd name="T38" fmla="*/ 2147483647 w 306"/>
                <a:gd name="T39" fmla="*/ 2147483647 h 349"/>
                <a:gd name="T40" fmla="*/ 2147483647 w 306"/>
                <a:gd name="T41" fmla="*/ 2147483647 h 349"/>
                <a:gd name="T42" fmla="*/ 2147483647 w 306"/>
                <a:gd name="T43" fmla="*/ 2147483647 h 349"/>
                <a:gd name="T44" fmla="*/ 2147483647 w 306"/>
                <a:gd name="T45" fmla="*/ 2147483647 h 349"/>
                <a:gd name="T46" fmla="*/ 2147483647 w 306"/>
                <a:gd name="T47" fmla="*/ 2147483647 h 349"/>
                <a:gd name="T48" fmla="*/ 2147483647 w 306"/>
                <a:gd name="T49" fmla="*/ 2147483647 h 349"/>
                <a:gd name="T50" fmla="*/ 2147483647 w 306"/>
                <a:gd name="T51" fmla="*/ 2147483647 h 349"/>
                <a:gd name="T52" fmla="*/ 2147483647 w 306"/>
                <a:gd name="T53" fmla="*/ 2147483647 h 349"/>
                <a:gd name="T54" fmla="*/ 2147483647 w 306"/>
                <a:gd name="T55" fmla="*/ 2147483647 h 349"/>
                <a:gd name="T56" fmla="*/ 2147483647 w 306"/>
                <a:gd name="T57" fmla="*/ 2147483647 h 349"/>
                <a:gd name="T58" fmla="*/ 2147483647 w 306"/>
                <a:gd name="T59" fmla="*/ 2147483647 h 349"/>
                <a:gd name="T60" fmla="*/ 2147483647 w 306"/>
                <a:gd name="T61" fmla="*/ 2147483647 h 349"/>
                <a:gd name="T62" fmla="*/ 2147483647 w 306"/>
                <a:gd name="T63" fmla="*/ 2147483647 h 349"/>
                <a:gd name="T64" fmla="*/ 2147483647 w 306"/>
                <a:gd name="T65" fmla="*/ 2147483647 h 349"/>
                <a:gd name="T66" fmla="*/ 2147483647 w 306"/>
                <a:gd name="T67" fmla="*/ 2147483647 h 349"/>
                <a:gd name="T68" fmla="*/ 2147483647 w 306"/>
                <a:gd name="T69" fmla="*/ 2147483647 h 349"/>
                <a:gd name="T70" fmla="*/ 2147483647 w 306"/>
                <a:gd name="T71" fmla="*/ 2147483647 h 349"/>
                <a:gd name="T72" fmla="*/ 2147483647 w 306"/>
                <a:gd name="T73" fmla="*/ 2147483647 h 349"/>
                <a:gd name="T74" fmla="*/ 2147483647 w 306"/>
                <a:gd name="T75" fmla="*/ 2147483647 h 349"/>
                <a:gd name="T76" fmla="*/ 2147483647 w 306"/>
                <a:gd name="T77" fmla="*/ 2147483647 h 349"/>
                <a:gd name="T78" fmla="*/ 2147483647 w 306"/>
                <a:gd name="T79" fmla="*/ 2147483647 h 349"/>
                <a:gd name="T80" fmla="*/ 2147483647 w 306"/>
                <a:gd name="T81" fmla="*/ 2147483647 h 349"/>
                <a:gd name="T82" fmla="*/ 2147483647 w 306"/>
                <a:gd name="T83" fmla="*/ 2147483647 h 349"/>
                <a:gd name="T84" fmla="*/ 2147483647 w 306"/>
                <a:gd name="T85" fmla="*/ 2147483647 h 349"/>
                <a:gd name="T86" fmla="*/ 2147483647 w 306"/>
                <a:gd name="T87" fmla="*/ 2147483647 h 349"/>
                <a:gd name="T88" fmla="*/ 2147483647 w 306"/>
                <a:gd name="T89" fmla="*/ 2147483647 h 349"/>
                <a:gd name="T90" fmla="*/ 2147483647 w 306"/>
                <a:gd name="T91" fmla="*/ 2147483647 h 349"/>
                <a:gd name="T92" fmla="*/ 2147483647 w 306"/>
                <a:gd name="T93" fmla="*/ 2147483647 h 349"/>
                <a:gd name="T94" fmla="*/ 2147483647 w 306"/>
                <a:gd name="T95" fmla="*/ 2147483647 h 349"/>
                <a:gd name="T96" fmla="*/ 2147483647 w 306"/>
                <a:gd name="T97" fmla="*/ 2147483647 h 349"/>
                <a:gd name="T98" fmla="*/ 2147483647 w 306"/>
                <a:gd name="T99" fmla="*/ 2147483647 h 349"/>
                <a:gd name="T100" fmla="*/ 2147483647 w 306"/>
                <a:gd name="T101" fmla="*/ 2147483647 h 349"/>
                <a:gd name="T102" fmla="*/ 2147483647 w 306"/>
                <a:gd name="T103" fmla="*/ 2147483647 h 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"/>
                <a:gd name="T157" fmla="*/ 0 h 349"/>
                <a:gd name="T158" fmla="*/ 306 w 306"/>
                <a:gd name="T159" fmla="*/ 349 h 3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" h="349">
                  <a:moveTo>
                    <a:pt x="0" y="244"/>
                  </a:moveTo>
                  <a:lnTo>
                    <a:pt x="4" y="233"/>
                  </a:lnTo>
                  <a:lnTo>
                    <a:pt x="17" y="217"/>
                  </a:lnTo>
                  <a:lnTo>
                    <a:pt x="51" y="202"/>
                  </a:lnTo>
                  <a:lnTo>
                    <a:pt x="51" y="197"/>
                  </a:lnTo>
                  <a:lnTo>
                    <a:pt x="53" y="193"/>
                  </a:lnTo>
                  <a:lnTo>
                    <a:pt x="62" y="202"/>
                  </a:lnTo>
                  <a:lnTo>
                    <a:pt x="65" y="202"/>
                  </a:lnTo>
                  <a:lnTo>
                    <a:pt x="73" y="183"/>
                  </a:lnTo>
                  <a:lnTo>
                    <a:pt x="78" y="175"/>
                  </a:lnTo>
                  <a:lnTo>
                    <a:pt x="78" y="170"/>
                  </a:lnTo>
                  <a:lnTo>
                    <a:pt x="76" y="164"/>
                  </a:lnTo>
                  <a:lnTo>
                    <a:pt x="74" y="159"/>
                  </a:lnTo>
                  <a:lnTo>
                    <a:pt x="67" y="157"/>
                  </a:lnTo>
                  <a:lnTo>
                    <a:pt x="60" y="150"/>
                  </a:lnTo>
                  <a:lnTo>
                    <a:pt x="47" y="130"/>
                  </a:lnTo>
                  <a:lnTo>
                    <a:pt x="47" y="121"/>
                  </a:lnTo>
                  <a:lnTo>
                    <a:pt x="47" y="116"/>
                  </a:lnTo>
                  <a:lnTo>
                    <a:pt x="53" y="112"/>
                  </a:lnTo>
                  <a:lnTo>
                    <a:pt x="60" y="105"/>
                  </a:lnTo>
                  <a:lnTo>
                    <a:pt x="65" y="107"/>
                  </a:lnTo>
                  <a:lnTo>
                    <a:pt x="69" y="99"/>
                  </a:lnTo>
                  <a:lnTo>
                    <a:pt x="78" y="105"/>
                  </a:lnTo>
                  <a:lnTo>
                    <a:pt x="98" y="98"/>
                  </a:lnTo>
                  <a:lnTo>
                    <a:pt x="98" y="89"/>
                  </a:lnTo>
                  <a:lnTo>
                    <a:pt x="103" y="89"/>
                  </a:lnTo>
                  <a:lnTo>
                    <a:pt x="105" y="81"/>
                  </a:lnTo>
                  <a:lnTo>
                    <a:pt x="112" y="74"/>
                  </a:lnTo>
                  <a:lnTo>
                    <a:pt x="116" y="60"/>
                  </a:lnTo>
                  <a:lnTo>
                    <a:pt x="123" y="65"/>
                  </a:lnTo>
                  <a:lnTo>
                    <a:pt x="147" y="60"/>
                  </a:lnTo>
                  <a:lnTo>
                    <a:pt x="150" y="60"/>
                  </a:lnTo>
                  <a:lnTo>
                    <a:pt x="130" y="36"/>
                  </a:lnTo>
                  <a:lnTo>
                    <a:pt x="129" y="31"/>
                  </a:lnTo>
                  <a:lnTo>
                    <a:pt x="134" y="27"/>
                  </a:lnTo>
                  <a:lnTo>
                    <a:pt x="143" y="35"/>
                  </a:lnTo>
                  <a:lnTo>
                    <a:pt x="147" y="35"/>
                  </a:lnTo>
                  <a:lnTo>
                    <a:pt x="150" y="31"/>
                  </a:lnTo>
                  <a:lnTo>
                    <a:pt x="145" y="24"/>
                  </a:lnTo>
                  <a:lnTo>
                    <a:pt x="145" y="18"/>
                  </a:lnTo>
                  <a:lnTo>
                    <a:pt x="159" y="16"/>
                  </a:lnTo>
                  <a:lnTo>
                    <a:pt x="167" y="16"/>
                  </a:lnTo>
                  <a:lnTo>
                    <a:pt x="168" y="6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81" y="7"/>
                  </a:lnTo>
                  <a:lnTo>
                    <a:pt x="181" y="16"/>
                  </a:lnTo>
                  <a:lnTo>
                    <a:pt x="185" y="31"/>
                  </a:lnTo>
                  <a:lnTo>
                    <a:pt x="190" y="35"/>
                  </a:lnTo>
                  <a:lnTo>
                    <a:pt x="195" y="42"/>
                  </a:lnTo>
                  <a:lnTo>
                    <a:pt x="203" y="42"/>
                  </a:lnTo>
                  <a:lnTo>
                    <a:pt x="215" y="58"/>
                  </a:lnTo>
                  <a:lnTo>
                    <a:pt x="222" y="69"/>
                  </a:lnTo>
                  <a:lnTo>
                    <a:pt x="228" y="74"/>
                  </a:lnTo>
                  <a:lnTo>
                    <a:pt x="253" y="74"/>
                  </a:lnTo>
                  <a:lnTo>
                    <a:pt x="273" y="76"/>
                  </a:lnTo>
                  <a:lnTo>
                    <a:pt x="284" y="74"/>
                  </a:lnTo>
                  <a:lnTo>
                    <a:pt x="306" y="76"/>
                  </a:lnTo>
                  <a:lnTo>
                    <a:pt x="304" y="80"/>
                  </a:lnTo>
                  <a:lnTo>
                    <a:pt x="298" y="76"/>
                  </a:lnTo>
                  <a:lnTo>
                    <a:pt x="297" y="81"/>
                  </a:lnTo>
                  <a:lnTo>
                    <a:pt x="298" y="92"/>
                  </a:lnTo>
                  <a:lnTo>
                    <a:pt x="297" y="94"/>
                  </a:lnTo>
                  <a:lnTo>
                    <a:pt x="289" y="98"/>
                  </a:lnTo>
                  <a:lnTo>
                    <a:pt x="280" y="92"/>
                  </a:lnTo>
                  <a:lnTo>
                    <a:pt x="268" y="99"/>
                  </a:lnTo>
                  <a:lnTo>
                    <a:pt x="271" y="105"/>
                  </a:lnTo>
                  <a:lnTo>
                    <a:pt x="268" y="107"/>
                  </a:lnTo>
                  <a:lnTo>
                    <a:pt x="266" y="107"/>
                  </a:lnTo>
                  <a:lnTo>
                    <a:pt x="264" y="110"/>
                  </a:lnTo>
                  <a:lnTo>
                    <a:pt x="268" y="127"/>
                  </a:lnTo>
                  <a:lnTo>
                    <a:pt x="268" y="139"/>
                  </a:lnTo>
                  <a:lnTo>
                    <a:pt x="277" y="152"/>
                  </a:lnTo>
                  <a:lnTo>
                    <a:pt x="282" y="157"/>
                  </a:lnTo>
                  <a:lnTo>
                    <a:pt x="289" y="168"/>
                  </a:lnTo>
                  <a:lnTo>
                    <a:pt x="287" y="168"/>
                  </a:lnTo>
                  <a:lnTo>
                    <a:pt x="291" y="170"/>
                  </a:lnTo>
                  <a:lnTo>
                    <a:pt x="291" y="174"/>
                  </a:lnTo>
                  <a:lnTo>
                    <a:pt x="289" y="175"/>
                  </a:lnTo>
                  <a:lnTo>
                    <a:pt x="291" y="179"/>
                  </a:lnTo>
                  <a:lnTo>
                    <a:pt x="291" y="181"/>
                  </a:lnTo>
                  <a:lnTo>
                    <a:pt x="289" y="181"/>
                  </a:lnTo>
                  <a:lnTo>
                    <a:pt x="287" y="181"/>
                  </a:lnTo>
                  <a:lnTo>
                    <a:pt x="287" y="183"/>
                  </a:lnTo>
                  <a:lnTo>
                    <a:pt x="284" y="188"/>
                  </a:lnTo>
                  <a:lnTo>
                    <a:pt x="280" y="192"/>
                  </a:lnTo>
                  <a:lnTo>
                    <a:pt x="277" y="193"/>
                  </a:lnTo>
                  <a:lnTo>
                    <a:pt x="275" y="197"/>
                  </a:lnTo>
                  <a:lnTo>
                    <a:pt x="271" y="197"/>
                  </a:lnTo>
                  <a:lnTo>
                    <a:pt x="266" y="199"/>
                  </a:lnTo>
                  <a:lnTo>
                    <a:pt x="264" y="202"/>
                  </a:lnTo>
                  <a:lnTo>
                    <a:pt x="257" y="206"/>
                  </a:lnTo>
                  <a:lnTo>
                    <a:pt x="250" y="206"/>
                  </a:lnTo>
                  <a:lnTo>
                    <a:pt x="237" y="215"/>
                  </a:lnTo>
                  <a:lnTo>
                    <a:pt x="228" y="210"/>
                  </a:lnTo>
                  <a:lnTo>
                    <a:pt x="219" y="215"/>
                  </a:lnTo>
                  <a:lnTo>
                    <a:pt x="213" y="211"/>
                  </a:lnTo>
                  <a:lnTo>
                    <a:pt x="203" y="220"/>
                  </a:lnTo>
                  <a:lnTo>
                    <a:pt x="199" y="229"/>
                  </a:lnTo>
                  <a:lnTo>
                    <a:pt x="206" y="246"/>
                  </a:lnTo>
                  <a:lnTo>
                    <a:pt x="213" y="251"/>
                  </a:lnTo>
                  <a:lnTo>
                    <a:pt x="222" y="258"/>
                  </a:lnTo>
                  <a:lnTo>
                    <a:pt x="226" y="258"/>
                  </a:lnTo>
                  <a:lnTo>
                    <a:pt x="230" y="273"/>
                  </a:lnTo>
                  <a:lnTo>
                    <a:pt x="228" y="273"/>
                  </a:lnTo>
                  <a:lnTo>
                    <a:pt x="226" y="280"/>
                  </a:lnTo>
                  <a:lnTo>
                    <a:pt x="222" y="282"/>
                  </a:lnTo>
                  <a:lnTo>
                    <a:pt x="226" y="291"/>
                  </a:lnTo>
                  <a:lnTo>
                    <a:pt x="222" y="291"/>
                  </a:lnTo>
                  <a:lnTo>
                    <a:pt x="221" y="293"/>
                  </a:lnTo>
                  <a:lnTo>
                    <a:pt x="221" y="296"/>
                  </a:lnTo>
                  <a:lnTo>
                    <a:pt x="219" y="296"/>
                  </a:lnTo>
                  <a:lnTo>
                    <a:pt x="215" y="298"/>
                  </a:lnTo>
                  <a:lnTo>
                    <a:pt x="215" y="303"/>
                  </a:lnTo>
                  <a:lnTo>
                    <a:pt x="212" y="309"/>
                  </a:lnTo>
                  <a:lnTo>
                    <a:pt x="203" y="309"/>
                  </a:lnTo>
                  <a:lnTo>
                    <a:pt x="199" y="314"/>
                  </a:lnTo>
                  <a:lnTo>
                    <a:pt x="181" y="305"/>
                  </a:lnTo>
                  <a:lnTo>
                    <a:pt x="177" y="305"/>
                  </a:lnTo>
                  <a:lnTo>
                    <a:pt x="168" y="314"/>
                  </a:lnTo>
                  <a:lnTo>
                    <a:pt x="168" y="320"/>
                  </a:lnTo>
                  <a:lnTo>
                    <a:pt x="161" y="325"/>
                  </a:lnTo>
                  <a:lnTo>
                    <a:pt x="157" y="332"/>
                  </a:lnTo>
                  <a:lnTo>
                    <a:pt x="154" y="329"/>
                  </a:lnTo>
                  <a:lnTo>
                    <a:pt x="152" y="338"/>
                  </a:lnTo>
                  <a:lnTo>
                    <a:pt x="159" y="338"/>
                  </a:lnTo>
                  <a:lnTo>
                    <a:pt x="159" y="345"/>
                  </a:lnTo>
                  <a:lnTo>
                    <a:pt x="152" y="345"/>
                  </a:lnTo>
                  <a:lnTo>
                    <a:pt x="147" y="349"/>
                  </a:lnTo>
                  <a:lnTo>
                    <a:pt x="143" y="345"/>
                  </a:lnTo>
                  <a:lnTo>
                    <a:pt x="130" y="332"/>
                  </a:lnTo>
                  <a:lnTo>
                    <a:pt x="123" y="320"/>
                  </a:lnTo>
                  <a:lnTo>
                    <a:pt x="109" y="322"/>
                  </a:lnTo>
                  <a:lnTo>
                    <a:pt x="91" y="320"/>
                  </a:lnTo>
                  <a:lnTo>
                    <a:pt x="85" y="325"/>
                  </a:lnTo>
                  <a:lnTo>
                    <a:pt x="82" y="316"/>
                  </a:lnTo>
                  <a:lnTo>
                    <a:pt x="78" y="316"/>
                  </a:lnTo>
                  <a:lnTo>
                    <a:pt x="74" y="327"/>
                  </a:lnTo>
                  <a:lnTo>
                    <a:pt x="67" y="329"/>
                  </a:lnTo>
                  <a:lnTo>
                    <a:pt x="62" y="334"/>
                  </a:lnTo>
                  <a:lnTo>
                    <a:pt x="55" y="338"/>
                  </a:lnTo>
                  <a:lnTo>
                    <a:pt x="53" y="332"/>
                  </a:lnTo>
                  <a:lnTo>
                    <a:pt x="47" y="329"/>
                  </a:lnTo>
                  <a:lnTo>
                    <a:pt x="44" y="320"/>
                  </a:lnTo>
                  <a:lnTo>
                    <a:pt x="31" y="320"/>
                  </a:lnTo>
                  <a:lnTo>
                    <a:pt x="20" y="316"/>
                  </a:lnTo>
                  <a:lnTo>
                    <a:pt x="17" y="311"/>
                  </a:lnTo>
                  <a:lnTo>
                    <a:pt x="13" y="309"/>
                  </a:lnTo>
                  <a:lnTo>
                    <a:pt x="15" y="291"/>
                  </a:lnTo>
                  <a:lnTo>
                    <a:pt x="9" y="291"/>
                  </a:lnTo>
                  <a:lnTo>
                    <a:pt x="6" y="280"/>
                  </a:lnTo>
                  <a:lnTo>
                    <a:pt x="24" y="275"/>
                  </a:lnTo>
                  <a:lnTo>
                    <a:pt x="17" y="269"/>
                  </a:lnTo>
                  <a:lnTo>
                    <a:pt x="15" y="258"/>
                  </a:lnTo>
                  <a:lnTo>
                    <a:pt x="17" y="255"/>
                  </a:lnTo>
                  <a:lnTo>
                    <a:pt x="13" y="249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8064A2"/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6" name="Freeform 87"/>
            <p:cNvSpPr>
              <a:spLocks noChangeAspect="1"/>
            </p:cNvSpPr>
            <p:nvPr/>
          </p:nvSpPr>
          <p:spPr bwMode="auto">
            <a:xfrm>
              <a:off x="5335302" y="3172684"/>
              <a:ext cx="160481" cy="251940"/>
            </a:xfrm>
            <a:custGeom>
              <a:avLst/>
              <a:gdLst>
                <a:gd name="T0" fmla="*/ 1120041174 w 194"/>
                <a:gd name="T1" fmla="*/ 2147483647 h 363"/>
                <a:gd name="T2" fmla="*/ 2147483647 w 194"/>
                <a:gd name="T3" fmla="*/ 2147483647 h 363"/>
                <a:gd name="T4" fmla="*/ 2147483647 w 194"/>
                <a:gd name="T5" fmla="*/ 2147483647 h 363"/>
                <a:gd name="T6" fmla="*/ 2147483647 w 194"/>
                <a:gd name="T7" fmla="*/ 2147483647 h 363"/>
                <a:gd name="T8" fmla="*/ 2147483647 w 194"/>
                <a:gd name="T9" fmla="*/ 2147483647 h 363"/>
                <a:gd name="T10" fmla="*/ 2147483647 w 194"/>
                <a:gd name="T11" fmla="*/ 2147483647 h 363"/>
                <a:gd name="T12" fmla="*/ 2147483647 w 194"/>
                <a:gd name="T13" fmla="*/ 2147483647 h 363"/>
                <a:gd name="T14" fmla="*/ 2147483647 w 194"/>
                <a:gd name="T15" fmla="*/ 2147483647 h 363"/>
                <a:gd name="T16" fmla="*/ 2147483647 w 194"/>
                <a:gd name="T17" fmla="*/ 2147483647 h 363"/>
                <a:gd name="T18" fmla="*/ 2147483647 w 194"/>
                <a:gd name="T19" fmla="*/ 2147483647 h 363"/>
                <a:gd name="T20" fmla="*/ 2147483647 w 194"/>
                <a:gd name="T21" fmla="*/ 2147483647 h 363"/>
                <a:gd name="T22" fmla="*/ 2147483647 w 194"/>
                <a:gd name="T23" fmla="*/ 2147483647 h 363"/>
                <a:gd name="T24" fmla="*/ 2147483647 w 194"/>
                <a:gd name="T25" fmla="*/ 2147483647 h 363"/>
                <a:gd name="T26" fmla="*/ 2147483647 w 194"/>
                <a:gd name="T27" fmla="*/ 2147483647 h 363"/>
                <a:gd name="T28" fmla="*/ 2147483647 w 194"/>
                <a:gd name="T29" fmla="*/ 2147483647 h 363"/>
                <a:gd name="T30" fmla="*/ 2147483647 w 194"/>
                <a:gd name="T31" fmla="*/ 2147483647 h 363"/>
                <a:gd name="T32" fmla="*/ 2147483647 w 194"/>
                <a:gd name="T33" fmla="*/ 2147483647 h 363"/>
                <a:gd name="T34" fmla="*/ 2147483647 w 194"/>
                <a:gd name="T35" fmla="*/ 2147483647 h 363"/>
                <a:gd name="T36" fmla="*/ 2147483647 w 194"/>
                <a:gd name="T37" fmla="*/ 2147483647 h 363"/>
                <a:gd name="T38" fmla="*/ 2147483647 w 194"/>
                <a:gd name="T39" fmla="*/ 2147483647 h 363"/>
                <a:gd name="T40" fmla="*/ 2147483647 w 194"/>
                <a:gd name="T41" fmla="*/ 2147483647 h 363"/>
                <a:gd name="T42" fmla="*/ 2147483647 w 194"/>
                <a:gd name="T43" fmla="*/ 2147483647 h 363"/>
                <a:gd name="T44" fmla="*/ 2147483647 w 194"/>
                <a:gd name="T45" fmla="*/ 2147483647 h 363"/>
                <a:gd name="T46" fmla="*/ 2147483647 w 194"/>
                <a:gd name="T47" fmla="*/ 2147483647 h 363"/>
                <a:gd name="T48" fmla="*/ 2147483647 w 194"/>
                <a:gd name="T49" fmla="*/ 2147483647 h 363"/>
                <a:gd name="T50" fmla="*/ 2147483647 w 194"/>
                <a:gd name="T51" fmla="*/ 2147483647 h 363"/>
                <a:gd name="T52" fmla="*/ 2147483647 w 194"/>
                <a:gd name="T53" fmla="*/ 2147483647 h 363"/>
                <a:gd name="T54" fmla="*/ 2147483647 w 194"/>
                <a:gd name="T55" fmla="*/ 2147483647 h 363"/>
                <a:gd name="T56" fmla="*/ 2147483647 w 194"/>
                <a:gd name="T57" fmla="*/ 2147483647 h 363"/>
                <a:gd name="T58" fmla="*/ 2147483647 w 194"/>
                <a:gd name="T59" fmla="*/ 2147483647 h 363"/>
                <a:gd name="T60" fmla="*/ 2147483647 w 194"/>
                <a:gd name="T61" fmla="*/ 856634382 h 363"/>
                <a:gd name="T62" fmla="*/ 2147483647 w 194"/>
                <a:gd name="T63" fmla="*/ 856634382 h 363"/>
                <a:gd name="T64" fmla="*/ 2147483647 w 194"/>
                <a:gd name="T65" fmla="*/ 2055983500 h 363"/>
                <a:gd name="T66" fmla="*/ 2147483647 w 194"/>
                <a:gd name="T67" fmla="*/ 2147483647 h 363"/>
                <a:gd name="T68" fmla="*/ 2147483647 w 194"/>
                <a:gd name="T69" fmla="*/ 2147483647 h 363"/>
                <a:gd name="T70" fmla="*/ 2147483647 w 194"/>
                <a:gd name="T71" fmla="*/ 2147483647 h 363"/>
                <a:gd name="T72" fmla="*/ 2147483647 w 194"/>
                <a:gd name="T73" fmla="*/ 2147483647 h 363"/>
                <a:gd name="T74" fmla="*/ 2147483647 w 194"/>
                <a:gd name="T75" fmla="*/ 2147483647 h 363"/>
                <a:gd name="T76" fmla="*/ 2147483647 w 194"/>
                <a:gd name="T77" fmla="*/ 2147483647 h 363"/>
                <a:gd name="T78" fmla="*/ 2147483647 w 194"/>
                <a:gd name="T79" fmla="*/ 2147483647 h 363"/>
                <a:gd name="T80" fmla="*/ 2147483647 w 194"/>
                <a:gd name="T81" fmla="*/ 2147483647 h 363"/>
                <a:gd name="T82" fmla="*/ 2147483647 w 194"/>
                <a:gd name="T83" fmla="*/ 2147483647 h 363"/>
                <a:gd name="T84" fmla="*/ 2147483647 w 194"/>
                <a:gd name="T85" fmla="*/ 2147483647 h 363"/>
                <a:gd name="T86" fmla="*/ 2147483647 w 194"/>
                <a:gd name="T87" fmla="*/ 2147483647 h 363"/>
                <a:gd name="T88" fmla="*/ 2147483647 w 194"/>
                <a:gd name="T89" fmla="*/ 2147483647 h 363"/>
                <a:gd name="T90" fmla="*/ 2147483647 w 194"/>
                <a:gd name="T91" fmla="*/ 2147483647 h 363"/>
                <a:gd name="T92" fmla="*/ 2147483647 w 194"/>
                <a:gd name="T93" fmla="*/ 2147483647 h 363"/>
                <a:gd name="T94" fmla="*/ 1120041174 w 194"/>
                <a:gd name="T95" fmla="*/ 2147483647 h 3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363"/>
                <a:gd name="T146" fmla="*/ 194 w 194"/>
                <a:gd name="T147" fmla="*/ 363 h 3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363">
                  <a:moveTo>
                    <a:pt x="0" y="285"/>
                  </a:moveTo>
                  <a:lnTo>
                    <a:pt x="2" y="308"/>
                  </a:lnTo>
                  <a:lnTo>
                    <a:pt x="4" y="314"/>
                  </a:lnTo>
                  <a:lnTo>
                    <a:pt x="4" y="323"/>
                  </a:lnTo>
                  <a:lnTo>
                    <a:pt x="9" y="332"/>
                  </a:lnTo>
                  <a:lnTo>
                    <a:pt x="15" y="332"/>
                  </a:lnTo>
                  <a:lnTo>
                    <a:pt x="22" y="332"/>
                  </a:lnTo>
                  <a:lnTo>
                    <a:pt x="31" y="341"/>
                  </a:lnTo>
                  <a:lnTo>
                    <a:pt x="46" y="339"/>
                  </a:lnTo>
                  <a:lnTo>
                    <a:pt x="53" y="339"/>
                  </a:lnTo>
                  <a:lnTo>
                    <a:pt x="55" y="341"/>
                  </a:lnTo>
                  <a:lnTo>
                    <a:pt x="56" y="355"/>
                  </a:lnTo>
                  <a:lnTo>
                    <a:pt x="64" y="361"/>
                  </a:lnTo>
                  <a:lnTo>
                    <a:pt x="69" y="361"/>
                  </a:lnTo>
                  <a:lnTo>
                    <a:pt x="73" y="352"/>
                  </a:lnTo>
                  <a:lnTo>
                    <a:pt x="78" y="352"/>
                  </a:lnTo>
                  <a:lnTo>
                    <a:pt x="85" y="355"/>
                  </a:lnTo>
                  <a:lnTo>
                    <a:pt x="83" y="363"/>
                  </a:lnTo>
                  <a:lnTo>
                    <a:pt x="87" y="363"/>
                  </a:lnTo>
                  <a:lnTo>
                    <a:pt x="107" y="357"/>
                  </a:lnTo>
                  <a:lnTo>
                    <a:pt x="111" y="352"/>
                  </a:lnTo>
                  <a:lnTo>
                    <a:pt x="123" y="350"/>
                  </a:lnTo>
                  <a:lnTo>
                    <a:pt x="130" y="352"/>
                  </a:lnTo>
                  <a:lnTo>
                    <a:pt x="130" y="350"/>
                  </a:lnTo>
                  <a:lnTo>
                    <a:pt x="125" y="337"/>
                  </a:lnTo>
                  <a:lnTo>
                    <a:pt x="129" y="337"/>
                  </a:lnTo>
                  <a:lnTo>
                    <a:pt x="130" y="334"/>
                  </a:lnTo>
                  <a:lnTo>
                    <a:pt x="130" y="332"/>
                  </a:lnTo>
                  <a:lnTo>
                    <a:pt x="130" y="323"/>
                  </a:lnTo>
                  <a:lnTo>
                    <a:pt x="132" y="323"/>
                  </a:lnTo>
                  <a:lnTo>
                    <a:pt x="132" y="317"/>
                  </a:lnTo>
                  <a:lnTo>
                    <a:pt x="130" y="317"/>
                  </a:lnTo>
                  <a:lnTo>
                    <a:pt x="132" y="316"/>
                  </a:lnTo>
                  <a:lnTo>
                    <a:pt x="132" y="314"/>
                  </a:lnTo>
                  <a:lnTo>
                    <a:pt x="134" y="310"/>
                  </a:lnTo>
                  <a:lnTo>
                    <a:pt x="138" y="303"/>
                  </a:lnTo>
                  <a:lnTo>
                    <a:pt x="138" y="299"/>
                  </a:lnTo>
                  <a:lnTo>
                    <a:pt x="141" y="294"/>
                  </a:lnTo>
                  <a:lnTo>
                    <a:pt x="139" y="294"/>
                  </a:lnTo>
                  <a:lnTo>
                    <a:pt x="141" y="290"/>
                  </a:lnTo>
                  <a:lnTo>
                    <a:pt x="145" y="287"/>
                  </a:lnTo>
                  <a:lnTo>
                    <a:pt x="147" y="287"/>
                  </a:lnTo>
                  <a:lnTo>
                    <a:pt x="152" y="280"/>
                  </a:lnTo>
                  <a:lnTo>
                    <a:pt x="152" y="276"/>
                  </a:lnTo>
                  <a:lnTo>
                    <a:pt x="152" y="274"/>
                  </a:lnTo>
                  <a:lnTo>
                    <a:pt x="148" y="269"/>
                  </a:lnTo>
                  <a:lnTo>
                    <a:pt x="152" y="269"/>
                  </a:lnTo>
                  <a:lnTo>
                    <a:pt x="154" y="270"/>
                  </a:lnTo>
                  <a:lnTo>
                    <a:pt x="154" y="269"/>
                  </a:lnTo>
                  <a:lnTo>
                    <a:pt x="156" y="269"/>
                  </a:lnTo>
                  <a:lnTo>
                    <a:pt x="159" y="269"/>
                  </a:lnTo>
                  <a:lnTo>
                    <a:pt x="159" y="265"/>
                  </a:lnTo>
                  <a:lnTo>
                    <a:pt x="156" y="263"/>
                  </a:lnTo>
                  <a:lnTo>
                    <a:pt x="156" y="256"/>
                  </a:lnTo>
                  <a:lnTo>
                    <a:pt x="156" y="252"/>
                  </a:lnTo>
                  <a:lnTo>
                    <a:pt x="154" y="251"/>
                  </a:lnTo>
                  <a:lnTo>
                    <a:pt x="154" y="247"/>
                  </a:lnTo>
                  <a:lnTo>
                    <a:pt x="152" y="247"/>
                  </a:lnTo>
                  <a:lnTo>
                    <a:pt x="152" y="245"/>
                  </a:lnTo>
                  <a:lnTo>
                    <a:pt x="154" y="245"/>
                  </a:lnTo>
                  <a:lnTo>
                    <a:pt x="156" y="242"/>
                  </a:lnTo>
                  <a:lnTo>
                    <a:pt x="159" y="240"/>
                  </a:lnTo>
                  <a:lnTo>
                    <a:pt x="161" y="233"/>
                  </a:lnTo>
                  <a:lnTo>
                    <a:pt x="165" y="229"/>
                  </a:lnTo>
                  <a:lnTo>
                    <a:pt x="168" y="227"/>
                  </a:lnTo>
                  <a:lnTo>
                    <a:pt x="170" y="224"/>
                  </a:lnTo>
                  <a:lnTo>
                    <a:pt x="176" y="222"/>
                  </a:lnTo>
                  <a:lnTo>
                    <a:pt x="179" y="218"/>
                  </a:lnTo>
                  <a:lnTo>
                    <a:pt x="183" y="218"/>
                  </a:lnTo>
                  <a:lnTo>
                    <a:pt x="186" y="216"/>
                  </a:lnTo>
                  <a:lnTo>
                    <a:pt x="190" y="216"/>
                  </a:lnTo>
                  <a:lnTo>
                    <a:pt x="194" y="215"/>
                  </a:lnTo>
                  <a:lnTo>
                    <a:pt x="190" y="182"/>
                  </a:lnTo>
                  <a:lnTo>
                    <a:pt x="183" y="177"/>
                  </a:lnTo>
                  <a:lnTo>
                    <a:pt x="176" y="177"/>
                  </a:lnTo>
                  <a:lnTo>
                    <a:pt x="172" y="180"/>
                  </a:lnTo>
                  <a:lnTo>
                    <a:pt x="170" y="164"/>
                  </a:lnTo>
                  <a:lnTo>
                    <a:pt x="176" y="162"/>
                  </a:lnTo>
                  <a:lnTo>
                    <a:pt x="177" y="140"/>
                  </a:lnTo>
                  <a:lnTo>
                    <a:pt x="168" y="135"/>
                  </a:lnTo>
                  <a:lnTo>
                    <a:pt x="161" y="139"/>
                  </a:lnTo>
                  <a:lnTo>
                    <a:pt x="156" y="139"/>
                  </a:lnTo>
                  <a:lnTo>
                    <a:pt x="148" y="139"/>
                  </a:lnTo>
                  <a:lnTo>
                    <a:pt x="147" y="148"/>
                  </a:lnTo>
                  <a:lnTo>
                    <a:pt x="145" y="153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38" y="140"/>
                  </a:lnTo>
                  <a:lnTo>
                    <a:pt x="134" y="142"/>
                  </a:lnTo>
                  <a:lnTo>
                    <a:pt x="134" y="140"/>
                  </a:lnTo>
                  <a:lnTo>
                    <a:pt x="130" y="139"/>
                  </a:lnTo>
                  <a:lnTo>
                    <a:pt x="134" y="130"/>
                  </a:lnTo>
                  <a:lnTo>
                    <a:pt x="134" y="124"/>
                  </a:lnTo>
                  <a:lnTo>
                    <a:pt x="132" y="119"/>
                  </a:lnTo>
                  <a:lnTo>
                    <a:pt x="125" y="117"/>
                  </a:lnTo>
                  <a:lnTo>
                    <a:pt x="121" y="115"/>
                  </a:lnTo>
                  <a:lnTo>
                    <a:pt x="123" y="110"/>
                  </a:lnTo>
                  <a:lnTo>
                    <a:pt x="118" y="106"/>
                  </a:lnTo>
                  <a:lnTo>
                    <a:pt x="116" y="106"/>
                  </a:lnTo>
                  <a:lnTo>
                    <a:pt x="116" y="104"/>
                  </a:lnTo>
                  <a:lnTo>
                    <a:pt x="118" y="95"/>
                  </a:lnTo>
                  <a:lnTo>
                    <a:pt x="116" y="92"/>
                  </a:lnTo>
                  <a:lnTo>
                    <a:pt x="111" y="81"/>
                  </a:lnTo>
                  <a:lnTo>
                    <a:pt x="111" y="76"/>
                  </a:lnTo>
                  <a:lnTo>
                    <a:pt x="116" y="57"/>
                  </a:lnTo>
                  <a:lnTo>
                    <a:pt x="118" y="54"/>
                  </a:lnTo>
                  <a:lnTo>
                    <a:pt x="129" y="59"/>
                  </a:lnTo>
                  <a:lnTo>
                    <a:pt x="139" y="57"/>
                  </a:lnTo>
                  <a:lnTo>
                    <a:pt x="147" y="59"/>
                  </a:lnTo>
                  <a:lnTo>
                    <a:pt x="152" y="59"/>
                  </a:lnTo>
                  <a:lnTo>
                    <a:pt x="152" y="57"/>
                  </a:lnTo>
                  <a:lnTo>
                    <a:pt x="152" y="48"/>
                  </a:lnTo>
                  <a:lnTo>
                    <a:pt x="145" y="36"/>
                  </a:lnTo>
                  <a:lnTo>
                    <a:pt x="139" y="34"/>
                  </a:lnTo>
                  <a:lnTo>
                    <a:pt x="138" y="30"/>
                  </a:lnTo>
                  <a:lnTo>
                    <a:pt x="132" y="34"/>
                  </a:lnTo>
                  <a:lnTo>
                    <a:pt x="129" y="30"/>
                  </a:lnTo>
                  <a:lnTo>
                    <a:pt x="129" y="25"/>
                  </a:lnTo>
                  <a:lnTo>
                    <a:pt x="125" y="25"/>
                  </a:lnTo>
                  <a:lnTo>
                    <a:pt x="123" y="20"/>
                  </a:lnTo>
                  <a:lnTo>
                    <a:pt x="118" y="16"/>
                  </a:lnTo>
                  <a:lnTo>
                    <a:pt x="114" y="7"/>
                  </a:lnTo>
                  <a:lnTo>
                    <a:pt x="111" y="5"/>
                  </a:lnTo>
                  <a:lnTo>
                    <a:pt x="103" y="5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87" y="11"/>
                  </a:lnTo>
                  <a:lnTo>
                    <a:pt x="85" y="12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0" y="25"/>
                  </a:lnTo>
                  <a:lnTo>
                    <a:pt x="76" y="29"/>
                  </a:lnTo>
                  <a:lnTo>
                    <a:pt x="73" y="30"/>
                  </a:lnTo>
                  <a:lnTo>
                    <a:pt x="71" y="34"/>
                  </a:lnTo>
                  <a:lnTo>
                    <a:pt x="67" y="34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2" y="39"/>
                  </a:lnTo>
                  <a:lnTo>
                    <a:pt x="64" y="43"/>
                  </a:lnTo>
                  <a:lnTo>
                    <a:pt x="60" y="47"/>
                  </a:lnTo>
                  <a:lnTo>
                    <a:pt x="60" y="59"/>
                  </a:lnTo>
                  <a:lnTo>
                    <a:pt x="49" y="66"/>
                  </a:lnTo>
                  <a:lnTo>
                    <a:pt x="53" y="72"/>
                  </a:lnTo>
                  <a:lnTo>
                    <a:pt x="55" y="70"/>
                  </a:lnTo>
                  <a:lnTo>
                    <a:pt x="56" y="72"/>
                  </a:lnTo>
                  <a:lnTo>
                    <a:pt x="55" y="76"/>
                  </a:lnTo>
                  <a:lnTo>
                    <a:pt x="55" y="77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7" y="88"/>
                  </a:lnTo>
                  <a:lnTo>
                    <a:pt x="71" y="88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2" y="99"/>
                  </a:lnTo>
                  <a:lnTo>
                    <a:pt x="60" y="95"/>
                  </a:lnTo>
                  <a:lnTo>
                    <a:pt x="56" y="99"/>
                  </a:lnTo>
                  <a:lnTo>
                    <a:pt x="64" y="106"/>
                  </a:lnTo>
                  <a:lnTo>
                    <a:pt x="60" y="117"/>
                  </a:lnTo>
                  <a:lnTo>
                    <a:pt x="60" y="135"/>
                  </a:lnTo>
                  <a:lnTo>
                    <a:pt x="49" y="139"/>
                  </a:lnTo>
                  <a:lnTo>
                    <a:pt x="42" y="135"/>
                  </a:lnTo>
                  <a:lnTo>
                    <a:pt x="33" y="139"/>
                  </a:lnTo>
                  <a:lnTo>
                    <a:pt x="31" y="135"/>
                  </a:lnTo>
                  <a:lnTo>
                    <a:pt x="29" y="135"/>
                  </a:lnTo>
                  <a:lnTo>
                    <a:pt x="26" y="122"/>
                  </a:lnTo>
                  <a:lnTo>
                    <a:pt x="22" y="122"/>
                  </a:lnTo>
                  <a:lnTo>
                    <a:pt x="22" y="128"/>
                  </a:lnTo>
                  <a:lnTo>
                    <a:pt x="18" y="128"/>
                  </a:lnTo>
                  <a:lnTo>
                    <a:pt x="17" y="130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1" y="135"/>
                  </a:lnTo>
                  <a:lnTo>
                    <a:pt x="11" y="140"/>
                  </a:lnTo>
                  <a:lnTo>
                    <a:pt x="8" y="146"/>
                  </a:lnTo>
                  <a:lnTo>
                    <a:pt x="8" y="157"/>
                  </a:lnTo>
                  <a:lnTo>
                    <a:pt x="8" y="175"/>
                  </a:lnTo>
                  <a:lnTo>
                    <a:pt x="11" y="180"/>
                  </a:lnTo>
                  <a:lnTo>
                    <a:pt x="15" y="200"/>
                  </a:lnTo>
                  <a:lnTo>
                    <a:pt x="18" y="198"/>
                  </a:lnTo>
                  <a:lnTo>
                    <a:pt x="22" y="240"/>
                  </a:lnTo>
                  <a:lnTo>
                    <a:pt x="31" y="240"/>
                  </a:lnTo>
                  <a:lnTo>
                    <a:pt x="29" y="261"/>
                  </a:lnTo>
                  <a:lnTo>
                    <a:pt x="17" y="265"/>
                  </a:lnTo>
                  <a:lnTo>
                    <a:pt x="4" y="27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50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7" name="Freeform 88"/>
            <p:cNvSpPr>
              <a:spLocks noChangeAspect="1"/>
            </p:cNvSpPr>
            <p:nvPr/>
          </p:nvSpPr>
          <p:spPr bwMode="auto">
            <a:xfrm>
              <a:off x="5582790" y="2636840"/>
              <a:ext cx="846870" cy="737021"/>
            </a:xfrm>
            <a:custGeom>
              <a:avLst/>
              <a:gdLst>
                <a:gd name="T0" fmla="*/ 2147483647 w 1011"/>
                <a:gd name="T1" fmla="*/ 2147483647 h 1054"/>
                <a:gd name="T2" fmla="*/ 2147483647 w 1011"/>
                <a:gd name="T3" fmla="*/ 2147483647 h 1054"/>
                <a:gd name="T4" fmla="*/ 2147483647 w 1011"/>
                <a:gd name="T5" fmla="*/ 2147483647 h 1054"/>
                <a:gd name="T6" fmla="*/ 2147483647 w 1011"/>
                <a:gd name="T7" fmla="*/ 2147483647 h 1054"/>
                <a:gd name="T8" fmla="*/ 2147483647 w 1011"/>
                <a:gd name="T9" fmla="*/ 2147483647 h 1054"/>
                <a:gd name="T10" fmla="*/ 2147483647 w 1011"/>
                <a:gd name="T11" fmla="*/ 2147483647 h 1054"/>
                <a:gd name="T12" fmla="*/ 2147483647 w 1011"/>
                <a:gd name="T13" fmla="*/ 2147483647 h 1054"/>
                <a:gd name="T14" fmla="*/ 2147483647 w 1011"/>
                <a:gd name="T15" fmla="*/ 2147483647 h 1054"/>
                <a:gd name="T16" fmla="*/ 2147483647 w 1011"/>
                <a:gd name="T17" fmla="*/ 2147483647 h 1054"/>
                <a:gd name="T18" fmla="*/ 2147483647 w 1011"/>
                <a:gd name="T19" fmla="*/ 2147483647 h 1054"/>
                <a:gd name="T20" fmla="*/ 2147483647 w 1011"/>
                <a:gd name="T21" fmla="*/ 2147483647 h 1054"/>
                <a:gd name="T22" fmla="*/ 2147483647 w 1011"/>
                <a:gd name="T23" fmla="*/ 2147483647 h 1054"/>
                <a:gd name="T24" fmla="*/ 2147483647 w 1011"/>
                <a:gd name="T25" fmla="*/ 2147483647 h 1054"/>
                <a:gd name="T26" fmla="*/ 2147483647 w 1011"/>
                <a:gd name="T27" fmla="*/ 2147483647 h 1054"/>
                <a:gd name="T28" fmla="*/ 2147483647 w 1011"/>
                <a:gd name="T29" fmla="*/ 2147483647 h 1054"/>
                <a:gd name="T30" fmla="*/ 2147483647 w 1011"/>
                <a:gd name="T31" fmla="*/ 2147483647 h 1054"/>
                <a:gd name="T32" fmla="*/ 2147483647 w 1011"/>
                <a:gd name="T33" fmla="*/ 2147483647 h 1054"/>
                <a:gd name="T34" fmla="*/ 2147483647 w 1011"/>
                <a:gd name="T35" fmla="*/ 2147483647 h 1054"/>
                <a:gd name="T36" fmla="*/ 2147483647 w 1011"/>
                <a:gd name="T37" fmla="*/ 2147483647 h 1054"/>
                <a:gd name="T38" fmla="*/ 2147483647 w 1011"/>
                <a:gd name="T39" fmla="*/ 2147483647 h 1054"/>
                <a:gd name="T40" fmla="*/ 2147483647 w 1011"/>
                <a:gd name="T41" fmla="*/ 2147483647 h 1054"/>
                <a:gd name="T42" fmla="*/ 2147483647 w 1011"/>
                <a:gd name="T43" fmla="*/ 2147483647 h 1054"/>
                <a:gd name="T44" fmla="*/ 2147483647 w 1011"/>
                <a:gd name="T45" fmla="*/ 2147483647 h 1054"/>
                <a:gd name="T46" fmla="*/ 2147483647 w 1011"/>
                <a:gd name="T47" fmla="*/ 2147483647 h 1054"/>
                <a:gd name="T48" fmla="*/ 2147483647 w 1011"/>
                <a:gd name="T49" fmla="*/ 2147483647 h 1054"/>
                <a:gd name="T50" fmla="*/ 2147483647 w 1011"/>
                <a:gd name="T51" fmla="*/ 2147483647 h 1054"/>
                <a:gd name="T52" fmla="*/ 2147483647 w 1011"/>
                <a:gd name="T53" fmla="*/ 2147483647 h 1054"/>
                <a:gd name="T54" fmla="*/ 2147483647 w 1011"/>
                <a:gd name="T55" fmla="*/ 2147483647 h 1054"/>
                <a:gd name="T56" fmla="*/ 2147483647 w 1011"/>
                <a:gd name="T57" fmla="*/ 2147483647 h 1054"/>
                <a:gd name="T58" fmla="*/ 2147483647 w 1011"/>
                <a:gd name="T59" fmla="*/ 2147483647 h 1054"/>
                <a:gd name="T60" fmla="*/ 2147483647 w 1011"/>
                <a:gd name="T61" fmla="*/ 2147483647 h 1054"/>
                <a:gd name="T62" fmla="*/ 2147483647 w 1011"/>
                <a:gd name="T63" fmla="*/ 2147483647 h 1054"/>
                <a:gd name="T64" fmla="*/ 2147483647 w 1011"/>
                <a:gd name="T65" fmla="*/ 2147483647 h 1054"/>
                <a:gd name="T66" fmla="*/ 2147483647 w 1011"/>
                <a:gd name="T67" fmla="*/ 2147483647 h 1054"/>
                <a:gd name="T68" fmla="*/ 2147483647 w 1011"/>
                <a:gd name="T69" fmla="*/ 2147483647 h 1054"/>
                <a:gd name="T70" fmla="*/ 2147483647 w 1011"/>
                <a:gd name="T71" fmla="*/ 2147483647 h 1054"/>
                <a:gd name="T72" fmla="*/ 2147483647 w 1011"/>
                <a:gd name="T73" fmla="*/ 2147483647 h 1054"/>
                <a:gd name="T74" fmla="*/ 2147483647 w 1011"/>
                <a:gd name="T75" fmla="*/ 2147483647 h 1054"/>
                <a:gd name="T76" fmla="*/ 2147483647 w 1011"/>
                <a:gd name="T77" fmla="*/ 2147483647 h 1054"/>
                <a:gd name="T78" fmla="*/ 2147483647 w 1011"/>
                <a:gd name="T79" fmla="*/ 2147483647 h 1054"/>
                <a:gd name="T80" fmla="*/ 2147483647 w 1011"/>
                <a:gd name="T81" fmla="*/ 2147483647 h 1054"/>
                <a:gd name="T82" fmla="*/ 2147483647 w 1011"/>
                <a:gd name="T83" fmla="*/ 2147483647 h 1054"/>
                <a:gd name="T84" fmla="*/ 2147483647 w 1011"/>
                <a:gd name="T85" fmla="*/ 2147483647 h 1054"/>
                <a:gd name="T86" fmla="*/ 2147483647 w 1011"/>
                <a:gd name="T87" fmla="*/ 2147483647 h 1054"/>
                <a:gd name="T88" fmla="*/ 2147483647 w 1011"/>
                <a:gd name="T89" fmla="*/ 2147483647 h 1054"/>
                <a:gd name="T90" fmla="*/ 2147483647 w 1011"/>
                <a:gd name="T91" fmla="*/ 2147483647 h 1054"/>
                <a:gd name="T92" fmla="*/ 2147483647 w 1011"/>
                <a:gd name="T93" fmla="*/ 2147483647 h 1054"/>
                <a:gd name="T94" fmla="*/ 2147483647 w 1011"/>
                <a:gd name="T95" fmla="*/ 2147483647 h 1054"/>
                <a:gd name="T96" fmla="*/ 2147483647 w 1011"/>
                <a:gd name="T97" fmla="*/ 2147483647 h 1054"/>
                <a:gd name="T98" fmla="*/ 2147483647 w 1011"/>
                <a:gd name="T99" fmla="*/ 2147483647 h 1054"/>
                <a:gd name="T100" fmla="*/ 2147483647 w 1011"/>
                <a:gd name="T101" fmla="*/ 2147483647 h 1054"/>
                <a:gd name="T102" fmla="*/ 2147483647 w 1011"/>
                <a:gd name="T103" fmla="*/ 2147483647 h 1054"/>
                <a:gd name="T104" fmla="*/ 2147483647 w 1011"/>
                <a:gd name="T105" fmla="*/ 2147483647 h 1054"/>
                <a:gd name="T106" fmla="*/ 2147483647 w 1011"/>
                <a:gd name="T107" fmla="*/ 2147483647 h 1054"/>
                <a:gd name="T108" fmla="*/ 2147483647 w 1011"/>
                <a:gd name="T109" fmla="*/ 2147483647 h 1054"/>
                <a:gd name="T110" fmla="*/ 2147483647 w 1011"/>
                <a:gd name="T111" fmla="*/ 2147483647 h 1054"/>
                <a:gd name="T112" fmla="*/ 2147483647 w 1011"/>
                <a:gd name="T113" fmla="*/ 2147483647 h 1054"/>
                <a:gd name="T114" fmla="*/ 2147483647 w 1011"/>
                <a:gd name="T115" fmla="*/ 2147483647 h 1054"/>
                <a:gd name="T116" fmla="*/ 2147483647 w 1011"/>
                <a:gd name="T117" fmla="*/ 2147483647 h 1054"/>
                <a:gd name="T118" fmla="*/ 2147483647 w 1011"/>
                <a:gd name="T119" fmla="*/ 2147483647 h 1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1"/>
                <a:gd name="T181" fmla="*/ 0 h 1054"/>
                <a:gd name="T182" fmla="*/ 1011 w 1011"/>
                <a:gd name="T183" fmla="*/ 1054 h 10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1" h="1054">
                  <a:moveTo>
                    <a:pt x="0" y="633"/>
                  </a:moveTo>
                  <a:lnTo>
                    <a:pt x="1" y="641"/>
                  </a:lnTo>
                  <a:lnTo>
                    <a:pt x="5" y="641"/>
                  </a:lnTo>
                  <a:lnTo>
                    <a:pt x="9" y="648"/>
                  </a:lnTo>
                  <a:lnTo>
                    <a:pt x="16" y="648"/>
                  </a:lnTo>
                  <a:lnTo>
                    <a:pt x="25" y="662"/>
                  </a:lnTo>
                  <a:lnTo>
                    <a:pt x="36" y="666"/>
                  </a:lnTo>
                  <a:lnTo>
                    <a:pt x="46" y="657"/>
                  </a:lnTo>
                  <a:lnTo>
                    <a:pt x="50" y="662"/>
                  </a:lnTo>
                  <a:lnTo>
                    <a:pt x="48" y="677"/>
                  </a:lnTo>
                  <a:lnTo>
                    <a:pt x="57" y="677"/>
                  </a:lnTo>
                  <a:lnTo>
                    <a:pt x="61" y="687"/>
                  </a:lnTo>
                  <a:lnTo>
                    <a:pt x="66" y="693"/>
                  </a:lnTo>
                  <a:lnTo>
                    <a:pt x="102" y="682"/>
                  </a:lnTo>
                  <a:lnTo>
                    <a:pt x="110" y="686"/>
                  </a:lnTo>
                  <a:lnTo>
                    <a:pt x="108" y="693"/>
                  </a:lnTo>
                  <a:lnTo>
                    <a:pt x="115" y="700"/>
                  </a:lnTo>
                  <a:lnTo>
                    <a:pt x="115" y="722"/>
                  </a:lnTo>
                  <a:lnTo>
                    <a:pt x="126" y="742"/>
                  </a:lnTo>
                  <a:lnTo>
                    <a:pt x="124" y="751"/>
                  </a:lnTo>
                  <a:lnTo>
                    <a:pt x="130" y="751"/>
                  </a:lnTo>
                  <a:lnTo>
                    <a:pt x="140" y="758"/>
                  </a:lnTo>
                  <a:lnTo>
                    <a:pt x="148" y="787"/>
                  </a:lnTo>
                  <a:lnTo>
                    <a:pt x="155" y="787"/>
                  </a:lnTo>
                  <a:lnTo>
                    <a:pt x="160" y="799"/>
                  </a:lnTo>
                  <a:lnTo>
                    <a:pt x="162" y="799"/>
                  </a:lnTo>
                  <a:lnTo>
                    <a:pt x="164" y="799"/>
                  </a:lnTo>
                  <a:lnTo>
                    <a:pt x="166" y="798"/>
                  </a:lnTo>
                  <a:lnTo>
                    <a:pt x="169" y="798"/>
                  </a:lnTo>
                  <a:lnTo>
                    <a:pt x="169" y="794"/>
                  </a:lnTo>
                  <a:lnTo>
                    <a:pt x="169" y="789"/>
                  </a:lnTo>
                  <a:lnTo>
                    <a:pt x="173" y="787"/>
                  </a:lnTo>
                  <a:lnTo>
                    <a:pt x="176" y="785"/>
                  </a:lnTo>
                  <a:lnTo>
                    <a:pt x="180" y="781"/>
                  </a:lnTo>
                  <a:lnTo>
                    <a:pt x="184" y="781"/>
                  </a:lnTo>
                  <a:lnTo>
                    <a:pt x="187" y="780"/>
                  </a:lnTo>
                  <a:lnTo>
                    <a:pt x="196" y="776"/>
                  </a:lnTo>
                  <a:lnTo>
                    <a:pt x="200" y="774"/>
                  </a:lnTo>
                  <a:lnTo>
                    <a:pt x="202" y="770"/>
                  </a:lnTo>
                  <a:lnTo>
                    <a:pt x="207" y="769"/>
                  </a:lnTo>
                  <a:lnTo>
                    <a:pt x="209" y="765"/>
                  </a:lnTo>
                  <a:lnTo>
                    <a:pt x="211" y="765"/>
                  </a:lnTo>
                  <a:lnTo>
                    <a:pt x="223" y="758"/>
                  </a:lnTo>
                  <a:lnTo>
                    <a:pt x="225" y="752"/>
                  </a:lnTo>
                  <a:lnTo>
                    <a:pt x="227" y="752"/>
                  </a:lnTo>
                  <a:lnTo>
                    <a:pt x="232" y="751"/>
                  </a:lnTo>
                  <a:lnTo>
                    <a:pt x="241" y="751"/>
                  </a:lnTo>
                  <a:lnTo>
                    <a:pt x="245" y="747"/>
                  </a:lnTo>
                  <a:lnTo>
                    <a:pt x="249" y="742"/>
                  </a:lnTo>
                  <a:lnTo>
                    <a:pt x="252" y="736"/>
                  </a:lnTo>
                  <a:lnTo>
                    <a:pt x="252" y="734"/>
                  </a:lnTo>
                  <a:lnTo>
                    <a:pt x="252" y="733"/>
                  </a:lnTo>
                  <a:lnTo>
                    <a:pt x="252" y="729"/>
                  </a:lnTo>
                  <a:lnTo>
                    <a:pt x="252" y="722"/>
                  </a:lnTo>
                  <a:lnTo>
                    <a:pt x="254" y="718"/>
                  </a:lnTo>
                  <a:lnTo>
                    <a:pt x="256" y="716"/>
                  </a:lnTo>
                  <a:lnTo>
                    <a:pt x="261" y="711"/>
                  </a:lnTo>
                  <a:lnTo>
                    <a:pt x="263" y="711"/>
                  </a:lnTo>
                  <a:lnTo>
                    <a:pt x="263" y="705"/>
                  </a:lnTo>
                  <a:lnTo>
                    <a:pt x="261" y="709"/>
                  </a:lnTo>
                  <a:lnTo>
                    <a:pt x="256" y="709"/>
                  </a:lnTo>
                  <a:lnTo>
                    <a:pt x="256" y="700"/>
                  </a:lnTo>
                  <a:lnTo>
                    <a:pt x="261" y="700"/>
                  </a:lnTo>
                  <a:lnTo>
                    <a:pt x="263" y="695"/>
                  </a:lnTo>
                  <a:lnTo>
                    <a:pt x="261" y="689"/>
                  </a:lnTo>
                  <a:lnTo>
                    <a:pt x="263" y="687"/>
                  </a:lnTo>
                  <a:lnTo>
                    <a:pt x="265" y="686"/>
                  </a:lnTo>
                  <a:lnTo>
                    <a:pt x="269" y="686"/>
                  </a:lnTo>
                  <a:lnTo>
                    <a:pt x="270" y="686"/>
                  </a:lnTo>
                  <a:lnTo>
                    <a:pt x="272" y="680"/>
                  </a:lnTo>
                  <a:lnTo>
                    <a:pt x="272" y="677"/>
                  </a:lnTo>
                  <a:lnTo>
                    <a:pt x="278" y="671"/>
                  </a:lnTo>
                  <a:lnTo>
                    <a:pt x="283" y="666"/>
                  </a:lnTo>
                  <a:lnTo>
                    <a:pt x="285" y="664"/>
                  </a:lnTo>
                  <a:lnTo>
                    <a:pt x="287" y="662"/>
                  </a:lnTo>
                  <a:lnTo>
                    <a:pt x="290" y="659"/>
                  </a:lnTo>
                  <a:lnTo>
                    <a:pt x="290" y="657"/>
                  </a:lnTo>
                  <a:lnTo>
                    <a:pt x="292" y="653"/>
                  </a:lnTo>
                  <a:lnTo>
                    <a:pt x="294" y="648"/>
                  </a:lnTo>
                  <a:lnTo>
                    <a:pt x="294" y="642"/>
                  </a:lnTo>
                  <a:lnTo>
                    <a:pt x="296" y="641"/>
                  </a:lnTo>
                  <a:lnTo>
                    <a:pt x="301" y="637"/>
                  </a:lnTo>
                  <a:lnTo>
                    <a:pt x="308" y="635"/>
                  </a:lnTo>
                  <a:lnTo>
                    <a:pt x="310" y="635"/>
                  </a:lnTo>
                  <a:lnTo>
                    <a:pt x="314" y="630"/>
                  </a:lnTo>
                  <a:lnTo>
                    <a:pt x="315" y="630"/>
                  </a:lnTo>
                  <a:lnTo>
                    <a:pt x="317" y="630"/>
                  </a:lnTo>
                  <a:lnTo>
                    <a:pt x="321" y="630"/>
                  </a:lnTo>
                  <a:lnTo>
                    <a:pt x="323" y="628"/>
                  </a:lnTo>
                  <a:lnTo>
                    <a:pt x="317" y="624"/>
                  </a:lnTo>
                  <a:lnTo>
                    <a:pt x="315" y="628"/>
                  </a:lnTo>
                  <a:lnTo>
                    <a:pt x="314" y="628"/>
                  </a:lnTo>
                  <a:lnTo>
                    <a:pt x="310" y="628"/>
                  </a:lnTo>
                  <a:lnTo>
                    <a:pt x="308" y="628"/>
                  </a:lnTo>
                  <a:lnTo>
                    <a:pt x="308" y="624"/>
                  </a:lnTo>
                  <a:lnTo>
                    <a:pt x="308" y="622"/>
                  </a:lnTo>
                  <a:lnTo>
                    <a:pt x="306" y="619"/>
                  </a:lnTo>
                  <a:lnTo>
                    <a:pt x="308" y="619"/>
                  </a:lnTo>
                  <a:lnTo>
                    <a:pt x="314" y="619"/>
                  </a:lnTo>
                  <a:lnTo>
                    <a:pt x="315" y="613"/>
                  </a:lnTo>
                  <a:lnTo>
                    <a:pt x="314" y="613"/>
                  </a:lnTo>
                  <a:lnTo>
                    <a:pt x="310" y="612"/>
                  </a:lnTo>
                  <a:lnTo>
                    <a:pt x="314" y="606"/>
                  </a:lnTo>
                  <a:lnTo>
                    <a:pt x="317" y="604"/>
                  </a:lnTo>
                  <a:lnTo>
                    <a:pt x="321" y="606"/>
                  </a:lnTo>
                  <a:lnTo>
                    <a:pt x="326" y="606"/>
                  </a:lnTo>
                  <a:lnTo>
                    <a:pt x="330" y="604"/>
                  </a:lnTo>
                  <a:lnTo>
                    <a:pt x="326" y="601"/>
                  </a:lnTo>
                  <a:lnTo>
                    <a:pt x="330" y="599"/>
                  </a:lnTo>
                  <a:lnTo>
                    <a:pt x="330" y="595"/>
                  </a:lnTo>
                  <a:lnTo>
                    <a:pt x="334" y="594"/>
                  </a:lnTo>
                  <a:lnTo>
                    <a:pt x="339" y="588"/>
                  </a:lnTo>
                  <a:lnTo>
                    <a:pt x="341" y="583"/>
                  </a:lnTo>
                  <a:lnTo>
                    <a:pt x="344" y="577"/>
                  </a:lnTo>
                  <a:lnTo>
                    <a:pt x="344" y="581"/>
                  </a:lnTo>
                  <a:lnTo>
                    <a:pt x="346" y="583"/>
                  </a:lnTo>
                  <a:lnTo>
                    <a:pt x="348" y="583"/>
                  </a:lnTo>
                  <a:lnTo>
                    <a:pt x="348" y="581"/>
                  </a:lnTo>
                  <a:lnTo>
                    <a:pt x="348" y="583"/>
                  </a:lnTo>
                  <a:lnTo>
                    <a:pt x="352" y="583"/>
                  </a:lnTo>
                  <a:lnTo>
                    <a:pt x="353" y="581"/>
                  </a:lnTo>
                  <a:lnTo>
                    <a:pt x="353" y="577"/>
                  </a:lnTo>
                  <a:lnTo>
                    <a:pt x="353" y="583"/>
                  </a:lnTo>
                  <a:lnTo>
                    <a:pt x="355" y="586"/>
                  </a:lnTo>
                  <a:lnTo>
                    <a:pt x="362" y="586"/>
                  </a:lnTo>
                  <a:lnTo>
                    <a:pt x="362" y="581"/>
                  </a:lnTo>
                  <a:lnTo>
                    <a:pt x="364" y="577"/>
                  </a:lnTo>
                  <a:lnTo>
                    <a:pt x="364" y="581"/>
                  </a:lnTo>
                  <a:lnTo>
                    <a:pt x="370" y="581"/>
                  </a:lnTo>
                  <a:lnTo>
                    <a:pt x="370" y="583"/>
                  </a:lnTo>
                  <a:lnTo>
                    <a:pt x="371" y="583"/>
                  </a:lnTo>
                  <a:lnTo>
                    <a:pt x="379" y="583"/>
                  </a:lnTo>
                  <a:lnTo>
                    <a:pt x="382" y="586"/>
                  </a:lnTo>
                  <a:lnTo>
                    <a:pt x="384" y="588"/>
                  </a:lnTo>
                  <a:lnTo>
                    <a:pt x="386" y="586"/>
                  </a:lnTo>
                  <a:lnTo>
                    <a:pt x="386" y="583"/>
                  </a:lnTo>
                  <a:lnTo>
                    <a:pt x="389" y="583"/>
                  </a:lnTo>
                  <a:lnTo>
                    <a:pt x="391" y="586"/>
                  </a:lnTo>
                  <a:lnTo>
                    <a:pt x="393" y="583"/>
                  </a:lnTo>
                  <a:lnTo>
                    <a:pt x="393" y="586"/>
                  </a:lnTo>
                  <a:lnTo>
                    <a:pt x="395" y="588"/>
                  </a:lnTo>
                  <a:lnTo>
                    <a:pt x="395" y="590"/>
                  </a:lnTo>
                  <a:lnTo>
                    <a:pt x="399" y="590"/>
                  </a:lnTo>
                  <a:lnTo>
                    <a:pt x="400" y="594"/>
                  </a:lnTo>
                  <a:lnTo>
                    <a:pt x="406" y="595"/>
                  </a:lnTo>
                  <a:lnTo>
                    <a:pt x="413" y="594"/>
                  </a:lnTo>
                  <a:lnTo>
                    <a:pt x="422" y="594"/>
                  </a:lnTo>
                  <a:lnTo>
                    <a:pt x="426" y="590"/>
                  </a:lnTo>
                  <a:lnTo>
                    <a:pt x="429" y="588"/>
                  </a:lnTo>
                  <a:lnTo>
                    <a:pt x="431" y="588"/>
                  </a:lnTo>
                  <a:lnTo>
                    <a:pt x="433" y="577"/>
                  </a:lnTo>
                  <a:lnTo>
                    <a:pt x="431" y="572"/>
                  </a:lnTo>
                  <a:lnTo>
                    <a:pt x="431" y="570"/>
                  </a:lnTo>
                  <a:lnTo>
                    <a:pt x="433" y="566"/>
                  </a:lnTo>
                  <a:lnTo>
                    <a:pt x="436" y="570"/>
                  </a:lnTo>
                  <a:lnTo>
                    <a:pt x="438" y="576"/>
                  </a:lnTo>
                  <a:lnTo>
                    <a:pt x="438" y="581"/>
                  </a:lnTo>
                  <a:lnTo>
                    <a:pt x="440" y="590"/>
                  </a:lnTo>
                  <a:lnTo>
                    <a:pt x="445" y="595"/>
                  </a:lnTo>
                  <a:lnTo>
                    <a:pt x="447" y="599"/>
                  </a:lnTo>
                  <a:lnTo>
                    <a:pt x="451" y="595"/>
                  </a:lnTo>
                  <a:lnTo>
                    <a:pt x="451" y="599"/>
                  </a:lnTo>
                  <a:lnTo>
                    <a:pt x="456" y="601"/>
                  </a:lnTo>
                  <a:lnTo>
                    <a:pt x="456" y="595"/>
                  </a:lnTo>
                  <a:lnTo>
                    <a:pt x="456" y="599"/>
                  </a:lnTo>
                  <a:lnTo>
                    <a:pt x="460" y="601"/>
                  </a:lnTo>
                  <a:lnTo>
                    <a:pt x="464" y="606"/>
                  </a:lnTo>
                  <a:lnTo>
                    <a:pt x="474" y="610"/>
                  </a:lnTo>
                  <a:lnTo>
                    <a:pt x="482" y="617"/>
                  </a:lnTo>
                  <a:lnTo>
                    <a:pt x="485" y="619"/>
                  </a:lnTo>
                  <a:lnTo>
                    <a:pt x="489" y="619"/>
                  </a:lnTo>
                  <a:lnTo>
                    <a:pt x="491" y="619"/>
                  </a:lnTo>
                  <a:lnTo>
                    <a:pt x="492" y="622"/>
                  </a:lnTo>
                  <a:lnTo>
                    <a:pt x="492" y="624"/>
                  </a:lnTo>
                  <a:lnTo>
                    <a:pt x="491" y="633"/>
                  </a:lnTo>
                  <a:lnTo>
                    <a:pt x="491" y="635"/>
                  </a:lnTo>
                  <a:lnTo>
                    <a:pt x="492" y="637"/>
                  </a:lnTo>
                  <a:lnTo>
                    <a:pt x="501" y="646"/>
                  </a:lnTo>
                  <a:lnTo>
                    <a:pt x="507" y="648"/>
                  </a:lnTo>
                  <a:lnTo>
                    <a:pt x="509" y="653"/>
                  </a:lnTo>
                  <a:lnTo>
                    <a:pt x="514" y="659"/>
                  </a:lnTo>
                  <a:lnTo>
                    <a:pt x="512" y="662"/>
                  </a:lnTo>
                  <a:lnTo>
                    <a:pt x="512" y="666"/>
                  </a:lnTo>
                  <a:lnTo>
                    <a:pt x="509" y="669"/>
                  </a:lnTo>
                  <a:lnTo>
                    <a:pt x="507" y="675"/>
                  </a:lnTo>
                  <a:lnTo>
                    <a:pt x="505" y="675"/>
                  </a:lnTo>
                  <a:lnTo>
                    <a:pt x="501" y="677"/>
                  </a:lnTo>
                  <a:lnTo>
                    <a:pt x="505" y="680"/>
                  </a:lnTo>
                  <a:lnTo>
                    <a:pt x="501" y="686"/>
                  </a:lnTo>
                  <a:lnTo>
                    <a:pt x="500" y="689"/>
                  </a:lnTo>
                  <a:lnTo>
                    <a:pt x="498" y="693"/>
                  </a:lnTo>
                  <a:lnTo>
                    <a:pt x="498" y="695"/>
                  </a:lnTo>
                  <a:lnTo>
                    <a:pt x="492" y="700"/>
                  </a:lnTo>
                  <a:lnTo>
                    <a:pt x="491" y="700"/>
                  </a:lnTo>
                  <a:lnTo>
                    <a:pt x="491" y="705"/>
                  </a:lnTo>
                  <a:lnTo>
                    <a:pt x="492" y="705"/>
                  </a:lnTo>
                  <a:lnTo>
                    <a:pt x="492" y="711"/>
                  </a:lnTo>
                  <a:lnTo>
                    <a:pt x="491" y="716"/>
                  </a:lnTo>
                  <a:lnTo>
                    <a:pt x="489" y="718"/>
                  </a:lnTo>
                  <a:lnTo>
                    <a:pt x="483" y="727"/>
                  </a:lnTo>
                  <a:lnTo>
                    <a:pt x="476" y="729"/>
                  </a:lnTo>
                  <a:lnTo>
                    <a:pt x="478" y="736"/>
                  </a:lnTo>
                  <a:lnTo>
                    <a:pt x="478" y="740"/>
                  </a:lnTo>
                  <a:lnTo>
                    <a:pt x="476" y="742"/>
                  </a:lnTo>
                  <a:lnTo>
                    <a:pt x="471" y="745"/>
                  </a:lnTo>
                  <a:lnTo>
                    <a:pt x="469" y="751"/>
                  </a:lnTo>
                  <a:lnTo>
                    <a:pt x="469" y="752"/>
                  </a:lnTo>
                  <a:lnTo>
                    <a:pt x="460" y="763"/>
                  </a:lnTo>
                  <a:lnTo>
                    <a:pt x="456" y="763"/>
                  </a:lnTo>
                  <a:lnTo>
                    <a:pt x="454" y="765"/>
                  </a:lnTo>
                  <a:lnTo>
                    <a:pt x="456" y="769"/>
                  </a:lnTo>
                  <a:lnTo>
                    <a:pt x="460" y="769"/>
                  </a:lnTo>
                  <a:lnTo>
                    <a:pt x="464" y="769"/>
                  </a:lnTo>
                  <a:lnTo>
                    <a:pt x="464" y="770"/>
                  </a:lnTo>
                  <a:lnTo>
                    <a:pt x="460" y="774"/>
                  </a:lnTo>
                  <a:lnTo>
                    <a:pt x="456" y="776"/>
                  </a:lnTo>
                  <a:lnTo>
                    <a:pt x="453" y="776"/>
                  </a:lnTo>
                  <a:lnTo>
                    <a:pt x="451" y="781"/>
                  </a:lnTo>
                  <a:lnTo>
                    <a:pt x="453" y="785"/>
                  </a:lnTo>
                  <a:lnTo>
                    <a:pt x="451" y="785"/>
                  </a:lnTo>
                  <a:lnTo>
                    <a:pt x="447" y="789"/>
                  </a:lnTo>
                  <a:lnTo>
                    <a:pt x="440" y="789"/>
                  </a:lnTo>
                  <a:lnTo>
                    <a:pt x="438" y="787"/>
                  </a:lnTo>
                  <a:lnTo>
                    <a:pt x="433" y="792"/>
                  </a:lnTo>
                  <a:lnTo>
                    <a:pt x="431" y="794"/>
                  </a:lnTo>
                  <a:lnTo>
                    <a:pt x="426" y="794"/>
                  </a:lnTo>
                  <a:lnTo>
                    <a:pt x="429" y="798"/>
                  </a:lnTo>
                  <a:lnTo>
                    <a:pt x="424" y="803"/>
                  </a:lnTo>
                  <a:lnTo>
                    <a:pt x="420" y="805"/>
                  </a:lnTo>
                  <a:lnTo>
                    <a:pt x="415" y="805"/>
                  </a:lnTo>
                  <a:lnTo>
                    <a:pt x="413" y="808"/>
                  </a:lnTo>
                  <a:lnTo>
                    <a:pt x="413" y="810"/>
                  </a:lnTo>
                  <a:lnTo>
                    <a:pt x="408" y="816"/>
                  </a:lnTo>
                  <a:lnTo>
                    <a:pt x="406" y="817"/>
                  </a:lnTo>
                  <a:lnTo>
                    <a:pt x="409" y="823"/>
                  </a:lnTo>
                  <a:lnTo>
                    <a:pt x="408" y="828"/>
                  </a:lnTo>
                  <a:lnTo>
                    <a:pt x="406" y="832"/>
                  </a:lnTo>
                  <a:lnTo>
                    <a:pt x="408" y="834"/>
                  </a:lnTo>
                  <a:lnTo>
                    <a:pt x="409" y="835"/>
                  </a:lnTo>
                  <a:lnTo>
                    <a:pt x="413" y="835"/>
                  </a:lnTo>
                  <a:lnTo>
                    <a:pt x="415" y="841"/>
                  </a:lnTo>
                  <a:lnTo>
                    <a:pt x="415" y="839"/>
                  </a:lnTo>
                  <a:lnTo>
                    <a:pt x="420" y="845"/>
                  </a:lnTo>
                  <a:lnTo>
                    <a:pt x="417" y="850"/>
                  </a:lnTo>
                  <a:lnTo>
                    <a:pt x="415" y="850"/>
                  </a:lnTo>
                  <a:lnTo>
                    <a:pt x="420" y="857"/>
                  </a:lnTo>
                  <a:lnTo>
                    <a:pt x="422" y="857"/>
                  </a:lnTo>
                  <a:lnTo>
                    <a:pt x="420" y="863"/>
                  </a:lnTo>
                  <a:lnTo>
                    <a:pt x="417" y="868"/>
                  </a:lnTo>
                  <a:lnTo>
                    <a:pt x="422" y="870"/>
                  </a:lnTo>
                  <a:lnTo>
                    <a:pt x="417" y="870"/>
                  </a:lnTo>
                  <a:lnTo>
                    <a:pt x="413" y="873"/>
                  </a:lnTo>
                  <a:lnTo>
                    <a:pt x="415" y="875"/>
                  </a:lnTo>
                  <a:lnTo>
                    <a:pt x="413" y="879"/>
                  </a:lnTo>
                  <a:lnTo>
                    <a:pt x="406" y="881"/>
                  </a:lnTo>
                  <a:lnTo>
                    <a:pt x="408" y="886"/>
                  </a:lnTo>
                  <a:lnTo>
                    <a:pt x="409" y="891"/>
                  </a:lnTo>
                  <a:lnTo>
                    <a:pt x="408" y="891"/>
                  </a:lnTo>
                  <a:lnTo>
                    <a:pt x="406" y="888"/>
                  </a:lnTo>
                  <a:lnTo>
                    <a:pt x="399" y="886"/>
                  </a:lnTo>
                  <a:lnTo>
                    <a:pt x="395" y="888"/>
                  </a:lnTo>
                  <a:lnTo>
                    <a:pt x="391" y="886"/>
                  </a:lnTo>
                  <a:lnTo>
                    <a:pt x="389" y="886"/>
                  </a:lnTo>
                  <a:lnTo>
                    <a:pt x="389" y="893"/>
                  </a:lnTo>
                  <a:lnTo>
                    <a:pt x="386" y="897"/>
                  </a:lnTo>
                  <a:lnTo>
                    <a:pt x="382" y="897"/>
                  </a:lnTo>
                  <a:lnTo>
                    <a:pt x="382" y="902"/>
                  </a:lnTo>
                  <a:lnTo>
                    <a:pt x="377" y="902"/>
                  </a:lnTo>
                  <a:lnTo>
                    <a:pt x="382" y="908"/>
                  </a:lnTo>
                  <a:lnTo>
                    <a:pt x="379" y="908"/>
                  </a:lnTo>
                  <a:lnTo>
                    <a:pt x="382" y="911"/>
                  </a:lnTo>
                  <a:lnTo>
                    <a:pt x="384" y="908"/>
                  </a:lnTo>
                  <a:lnTo>
                    <a:pt x="386" y="908"/>
                  </a:lnTo>
                  <a:lnTo>
                    <a:pt x="389" y="902"/>
                  </a:lnTo>
                  <a:lnTo>
                    <a:pt x="391" y="897"/>
                  </a:lnTo>
                  <a:lnTo>
                    <a:pt x="399" y="897"/>
                  </a:lnTo>
                  <a:lnTo>
                    <a:pt x="399" y="899"/>
                  </a:lnTo>
                  <a:lnTo>
                    <a:pt x="393" y="904"/>
                  </a:lnTo>
                  <a:lnTo>
                    <a:pt x="393" y="908"/>
                  </a:lnTo>
                  <a:lnTo>
                    <a:pt x="391" y="909"/>
                  </a:lnTo>
                  <a:lnTo>
                    <a:pt x="395" y="909"/>
                  </a:lnTo>
                  <a:lnTo>
                    <a:pt x="400" y="911"/>
                  </a:lnTo>
                  <a:lnTo>
                    <a:pt x="406" y="909"/>
                  </a:lnTo>
                  <a:lnTo>
                    <a:pt x="408" y="902"/>
                  </a:lnTo>
                  <a:lnTo>
                    <a:pt x="406" y="897"/>
                  </a:lnTo>
                  <a:lnTo>
                    <a:pt x="408" y="897"/>
                  </a:lnTo>
                  <a:lnTo>
                    <a:pt x="409" y="893"/>
                  </a:lnTo>
                  <a:lnTo>
                    <a:pt x="415" y="899"/>
                  </a:lnTo>
                  <a:lnTo>
                    <a:pt x="415" y="904"/>
                  </a:lnTo>
                  <a:lnTo>
                    <a:pt x="417" y="904"/>
                  </a:lnTo>
                  <a:lnTo>
                    <a:pt x="417" y="909"/>
                  </a:lnTo>
                  <a:lnTo>
                    <a:pt x="420" y="909"/>
                  </a:lnTo>
                  <a:lnTo>
                    <a:pt x="424" y="909"/>
                  </a:lnTo>
                  <a:lnTo>
                    <a:pt x="431" y="908"/>
                  </a:lnTo>
                  <a:lnTo>
                    <a:pt x="433" y="908"/>
                  </a:lnTo>
                  <a:lnTo>
                    <a:pt x="440" y="909"/>
                  </a:lnTo>
                  <a:lnTo>
                    <a:pt x="444" y="904"/>
                  </a:lnTo>
                  <a:lnTo>
                    <a:pt x="447" y="904"/>
                  </a:lnTo>
                  <a:lnTo>
                    <a:pt x="445" y="897"/>
                  </a:lnTo>
                  <a:lnTo>
                    <a:pt x="447" y="899"/>
                  </a:lnTo>
                  <a:lnTo>
                    <a:pt x="451" y="902"/>
                  </a:lnTo>
                  <a:lnTo>
                    <a:pt x="454" y="902"/>
                  </a:lnTo>
                  <a:lnTo>
                    <a:pt x="460" y="902"/>
                  </a:lnTo>
                  <a:lnTo>
                    <a:pt x="464" y="902"/>
                  </a:lnTo>
                  <a:lnTo>
                    <a:pt x="469" y="897"/>
                  </a:lnTo>
                  <a:lnTo>
                    <a:pt x="474" y="897"/>
                  </a:lnTo>
                  <a:lnTo>
                    <a:pt x="482" y="897"/>
                  </a:lnTo>
                  <a:lnTo>
                    <a:pt x="478" y="899"/>
                  </a:lnTo>
                  <a:lnTo>
                    <a:pt x="474" y="899"/>
                  </a:lnTo>
                  <a:lnTo>
                    <a:pt x="471" y="904"/>
                  </a:lnTo>
                  <a:lnTo>
                    <a:pt x="467" y="904"/>
                  </a:lnTo>
                  <a:lnTo>
                    <a:pt x="462" y="908"/>
                  </a:lnTo>
                  <a:lnTo>
                    <a:pt x="454" y="904"/>
                  </a:lnTo>
                  <a:lnTo>
                    <a:pt x="453" y="909"/>
                  </a:lnTo>
                  <a:lnTo>
                    <a:pt x="454" y="917"/>
                  </a:lnTo>
                  <a:lnTo>
                    <a:pt x="453" y="920"/>
                  </a:lnTo>
                  <a:lnTo>
                    <a:pt x="447" y="922"/>
                  </a:lnTo>
                  <a:lnTo>
                    <a:pt x="445" y="926"/>
                  </a:lnTo>
                  <a:lnTo>
                    <a:pt x="440" y="928"/>
                  </a:lnTo>
                  <a:lnTo>
                    <a:pt x="436" y="926"/>
                  </a:lnTo>
                  <a:lnTo>
                    <a:pt x="431" y="931"/>
                  </a:lnTo>
                  <a:lnTo>
                    <a:pt x="436" y="935"/>
                  </a:lnTo>
                  <a:lnTo>
                    <a:pt x="438" y="935"/>
                  </a:lnTo>
                  <a:lnTo>
                    <a:pt x="438" y="940"/>
                  </a:lnTo>
                  <a:lnTo>
                    <a:pt x="433" y="938"/>
                  </a:lnTo>
                  <a:lnTo>
                    <a:pt x="436" y="940"/>
                  </a:lnTo>
                  <a:lnTo>
                    <a:pt x="436" y="944"/>
                  </a:lnTo>
                  <a:lnTo>
                    <a:pt x="433" y="944"/>
                  </a:lnTo>
                  <a:lnTo>
                    <a:pt x="431" y="946"/>
                  </a:lnTo>
                  <a:lnTo>
                    <a:pt x="436" y="949"/>
                  </a:lnTo>
                  <a:lnTo>
                    <a:pt x="440" y="951"/>
                  </a:lnTo>
                  <a:lnTo>
                    <a:pt x="444" y="955"/>
                  </a:lnTo>
                  <a:lnTo>
                    <a:pt x="447" y="956"/>
                  </a:lnTo>
                  <a:lnTo>
                    <a:pt x="451" y="960"/>
                  </a:lnTo>
                  <a:lnTo>
                    <a:pt x="451" y="962"/>
                  </a:lnTo>
                  <a:lnTo>
                    <a:pt x="445" y="964"/>
                  </a:lnTo>
                  <a:lnTo>
                    <a:pt x="445" y="969"/>
                  </a:lnTo>
                  <a:lnTo>
                    <a:pt x="436" y="973"/>
                  </a:lnTo>
                  <a:lnTo>
                    <a:pt x="431" y="978"/>
                  </a:lnTo>
                  <a:lnTo>
                    <a:pt x="426" y="978"/>
                  </a:lnTo>
                  <a:lnTo>
                    <a:pt x="422" y="984"/>
                  </a:lnTo>
                  <a:lnTo>
                    <a:pt x="417" y="985"/>
                  </a:lnTo>
                  <a:lnTo>
                    <a:pt x="409" y="985"/>
                  </a:lnTo>
                  <a:lnTo>
                    <a:pt x="402" y="978"/>
                  </a:lnTo>
                  <a:lnTo>
                    <a:pt x="402" y="980"/>
                  </a:lnTo>
                  <a:lnTo>
                    <a:pt x="399" y="984"/>
                  </a:lnTo>
                  <a:lnTo>
                    <a:pt x="395" y="991"/>
                  </a:lnTo>
                  <a:lnTo>
                    <a:pt x="399" y="991"/>
                  </a:lnTo>
                  <a:lnTo>
                    <a:pt x="400" y="993"/>
                  </a:lnTo>
                  <a:lnTo>
                    <a:pt x="399" y="996"/>
                  </a:lnTo>
                  <a:lnTo>
                    <a:pt x="395" y="998"/>
                  </a:lnTo>
                  <a:lnTo>
                    <a:pt x="391" y="998"/>
                  </a:lnTo>
                  <a:lnTo>
                    <a:pt x="384" y="1003"/>
                  </a:lnTo>
                  <a:lnTo>
                    <a:pt x="384" y="1007"/>
                  </a:lnTo>
                  <a:lnTo>
                    <a:pt x="379" y="1007"/>
                  </a:lnTo>
                  <a:lnTo>
                    <a:pt x="375" y="1003"/>
                  </a:lnTo>
                  <a:lnTo>
                    <a:pt x="371" y="1003"/>
                  </a:lnTo>
                  <a:lnTo>
                    <a:pt x="368" y="1007"/>
                  </a:lnTo>
                  <a:lnTo>
                    <a:pt x="362" y="1011"/>
                  </a:lnTo>
                  <a:lnTo>
                    <a:pt x="362" y="1016"/>
                  </a:lnTo>
                  <a:lnTo>
                    <a:pt x="364" y="1016"/>
                  </a:lnTo>
                  <a:lnTo>
                    <a:pt x="371" y="1016"/>
                  </a:lnTo>
                  <a:lnTo>
                    <a:pt x="375" y="1021"/>
                  </a:lnTo>
                  <a:lnTo>
                    <a:pt x="371" y="1020"/>
                  </a:lnTo>
                  <a:lnTo>
                    <a:pt x="368" y="1021"/>
                  </a:lnTo>
                  <a:lnTo>
                    <a:pt x="368" y="1025"/>
                  </a:lnTo>
                  <a:lnTo>
                    <a:pt x="370" y="1032"/>
                  </a:lnTo>
                  <a:lnTo>
                    <a:pt x="375" y="1038"/>
                  </a:lnTo>
                  <a:lnTo>
                    <a:pt x="371" y="1039"/>
                  </a:lnTo>
                  <a:lnTo>
                    <a:pt x="370" y="1039"/>
                  </a:lnTo>
                  <a:lnTo>
                    <a:pt x="370" y="1043"/>
                  </a:lnTo>
                  <a:lnTo>
                    <a:pt x="371" y="1049"/>
                  </a:lnTo>
                  <a:lnTo>
                    <a:pt x="371" y="1050"/>
                  </a:lnTo>
                  <a:lnTo>
                    <a:pt x="379" y="1054"/>
                  </a:lnTo>
                  <a:lnTo>
                    <a:pt x="384" y="1050"/>
                  </a:lnTo>
                  <a:lnTo>
                    <a:pt x="384" y="1049"/>
                  </a:lnTo>
                  <a:lnTo>
                    <a:pt x="386" y="1045"/>
                  </a:lnTo>
                  <a:lnTo>
                    <a:pt x="389" y="1039"/>
                  </a:lnTo>
                  <a:lnTo>
                    <a:pt x="389" y="1038"/>
                  </a:lnTo>
                  <a:lnTo>
                    <a:pt x="384" y="1039"/>
                  </a:lnTo>
                  <a:lnTo>
                    <a:pt x="386" y="1034"/>
                  </a:lnTo>
                  <a:lnTo>
                    <a:pt x="391" y="1038"/>
                  </a:lnTo>
                  <a:lnTo>
                    <a:pt x="399" y="1034"/>
                  </a:lnTo>
                  <a:lnTo>
                    <a:pt x="400" y="1034"/>
                  </a:lnTo>
                  <a:lnTo>
                    <a:pt x="400" y="1030"/>
                  </a:lnTo>
                  <a:lnTo>
                    <a:pt x="406" y="1030"/>
                  </a:lnTo>
                  <a:lnTo>
                    <a:pt x="409" y="1030"/>
                  </a:lnTo>
                  <a:lnTo>
                    <a:pt x="409" y="1025"/>
                  </a:lnTo>
                  <a:lnTo>
                    <a:pt x="413" y="1030"/>
                  </a:lnTo>
                  <a:lnTo>
                    <a:pt x="415" y="1027"/>
                  </a:lnTo>
                  <a:lnTo>
                    <a:pt x="415" y="1030"/>
                  </a:lnTo>
                  <a:lnTo>
                    <a:pt x="417" y="1030"/>
                  </a:lnTo>
                  <a:lnTo>
                    <a:pt x="422" y="1027"/>
                  </a:lnTo>
                  <a:lnTo>
                    <a:pt x="426" y="1030"/>
                  </a:lnTo>
                  <a:lnTo>
                    <a:pt x="426" y="1021"/>
                  </a:lnTo>
                  <a:lnTo>
                    <a:pt x="429" y="1021"/>
                  </a:lnTo>
                  <a:lnTo>
                    <a:pt x="431" y="1016"/>
                  </a:lnTo>
                  <a:lnTo>
                    <a:pt x="436" y="1011"/>
                  </a:lnTo>
                  <a:lnTo>
                    <a:pt x="444" y="1016"/>
                  </a:lnTo>
                  <a:lnTo>
                    <a:pt x="447" y="1016"/>
                  </a:lnTo>
                  <a:lnTo>
                    <a:pt x="453" y="1014"/>
                  </a:lnTo>
                  <a:lnTo>
                    <a:pt x="454" y="1014"/>
                  </a:lnTo>
                  <a:lnTo>
                    <a:pt x="456" y="1007"/>
                  </a:lnTo>
                  <a:lnTo>
                    <a:pt x="453" y="1003"/>
                  </a:lnTo>
                  <a:lnTo>
                    <a:pt x="447" y="998"/>
                  </a:lnTo>
                  <a:lnTo>
                    <a:pt x="440" y="1002"/>
                  </a:lnTo>
                  <a:lnTo>
                    <a:pt x="438" y="998"/>
                  </a:lnTo>
                  <a:lnTo>
                    <a:pt x="436" y="998"/>
                  </a:lnTo>
                  <a:lnTo>
                    <a:pt x="438" y="993"/>
                  </a:lnTo>
                  <a:lnTo>
                    <a:pt x="445" y="993"/>
                  </a:lnTo>
                  <a:lnTo>
                    <a:pt x="447" y="991"/>
                  </a:lnTo>
                  <a:lnTo>
                    <a:pt x="447" y="987"/>
                  </a:lnTo>
                  <a:lnTo>
                    <a:pt x="444" y="985"/>
                  </a:lnTo>
                  <a:lnTo>
                    <a:pt x="445" y="984"/>
                  </a:lnTo>
                  <a:lnTo>
                    <a:pt x="447" y="984"/>
                  </a:lnTo>
                  <a:lnTo>
                    <a:pt x="453" y="980"/>
                  </a:lnTo>
                  <a:lnTo>
                    <a:pt x="456" y="985"/>
                  </a:lnTo>
                  <a:lnTo>
                    <a:pt x="460" y="984"/>
                  </a:lnTo>
                  <a:lnTo>
                    <a:pt x="454" y="984"/>
                  </a:lnTo>
                  <a:lnTo>
                    <a:pt x="453" y="974"/>
                  </a:lnTo>
                  <a:lnTo>
                    <a:pt x="456" y="974"/>
                  </a:lnTo>
                  <a:lnTo>
                    <a:pt x="462" y="978"/>
                  </a:lnTo>
                  <a:lnTo>
                    <a:pt x="467" y="980"/>
                  </a:lnTo>
                  <a:lnTo>
                    <a:pt x="467" y="984"/>
                  </a:lnTo>
                  <a:lnTo>
                    <a:pt x="469" y="987"/>
                  </a:lnTo>
                  <a:lnTo>
                    <a:pt x="474" y="991"/>
                  </a:lnTo>
                  <a:lnTo>
                    <a:pt x="474" y="993"/>
                  </a:lnTo>
                  <a:lnTo>
                    <a:pt x="482" y="993"/>
                  </a:lnTo>
                  <a:lnTo>
                    <a:pt x="483" y="991"/>
                  </a:lnTo>
                  <a:lnTo>
                    <a:pt x="482" y="985"/>
                  </a:lnTo>
                  <a:lnTo>
                    <a:pt x="478" y="984"/>
                  </a:lnTo>
                  <a:lnTo>
                    <a:pt x="476" y="984"/>
                  </a:lnTo>
                  <a:lnTo>
                    <a:pt x="474" y="980"/>
                  </a:lnTo>
                  <a:lnTo>
                    <a:pt x="471" y="978"/>
                  </a:lnTo>
                  <a:lnTo>
                    <a:pt x="471" y="973"/>
                  </a:lnTo>
                  <a:lnTo>
                    <a:pt x="482" y="973"/>
                  </a:lnTo>
                  <a:lnTo>
                    <a:pt x="485" y="978"/>
                  </a:lnTo>
                  <a:lnTo>
                    <a:pt x="485" y="974"/>
                  </a:lnTo>
                  <a:lnTo>
                    <a:pt x="482" y="974"/>
                  </a:lnTo>
                  <a:lnTo>
                    <a:pt x="478" y="973"/>
                  </a:lnTo>
                  <a:lnTo>
                    <a:pt x="482" y="967"/>
                  </a:lnTo>
                  <a:lnTo>
                    <a:pt x="483" y="967"/>
                  </a:lnTo>
                  <a:lnTo>
                    <a:pt x="485" y="969"/>
                  </a:lnTo>
                  <a:lnTo>
                    <a:pt x="491" y="974"/>
                  </a:lnTo>
                  <a:lnTo>
                    <a:pt x="492" y="973"/>
                  </a:lnTo>
                  <a:lnTo>
                    <a:pt x="494" y="967"/>
                  </a:lnTo>
                  <a:lnTo>
                    <a:pt x="498" y="964"/>
                  </a:lnTo>
                  <a:lnTo>
                    <a:pt x="507" y="964"/>
                  </a:lnTo>
                  <a:lnTo>
                    <a:pt x="501" y="962"/>
                  </a:lnTo>
                  <a:lnTo>
                    <a:pt x="500" y="956"/>
                  </a:lnTo>
                  <a:lnTo>
                    <a:pt x="501" y="951"/>
                  </a:lnTo>
                  <a:lnTo>
                    <a:pt x="505" y="955"/>
                  </a:lnTo>
                  <a:lnTo>
                    <a:pt x="509" y="951"/>
                  </a:lnTo>
                  <a:lnTo>
                    <a:pt x="512" y="949"/>
                  </a:lnTo>
                  <a:lnTo>
                    <a:pt x="516" y="946"/>
                  </a:lnTo>
                  <a:lnTo>
                    <a:pt x="514" y="944"/>
                  </a:lnTo>
                  <a:lnTo>
                    <a:pt x="512" y="944"/>
                  </a:lnTo>
                  <a:lnTo>
                    <a:pt x="509" y="940"/>
                  </a:lnTo>
                  <a:lnTo>
                    <a:pt x="505" y="938"/>
                  </a:lnTo>
                  <a:lnTo>
                    <a:pt x="512" y="940"/>
                  </a:lnTo>
                  <a:lnTo>
                    <a:pt x="512" y="935"/>
                  </a:lnTo>
                  <a:lnTo>
                    <a:pt x="512" y="931"/>
                  </a:lnTo>
                  <a:lnTo>
                    <a:pt x="521" y="922"/>
                  </a:lnTo>
                  <a:lnTo>
                    <a:pt x="523" y="920"/>
                  </a:lnTo>
                  <a:lnTo>
                    <a:pt x="528" y="917"/>
                  </a:lnTo>
                  <a:lnTo>
                    <a:pt x="530" y="911"/>
                  </a:lnTo>
                  <a:lnTo>
                    <a:pt x="530" y="909"/>
                  </a:lnTo>
                  <a:lnTo>
                    <a:pt x="525" y="904"/>
                  </a:lnTo>
                  <a:lnTo>
                    <a:pt x="530" y="908"/>
                  </a:lnTo>
                  <a:lnTo>
                    <a:pt x="532" y="908"/>
                  </a:lnTo>
                  <a:lnTo>
                    <a:pt x="536" y="902"/>
                  </a:lnTo>
                  <a:lnTo>
                    <a:pt x="536" y="897"/>
                  </a:lnTo>
                  <a:lnTo>
                    <a:pt x="543" y="893"/>
                  </a:lnTo>
                  <a:lnTo>
                    <a:pt x="543" y="891"/>
                  </a:lnTo>
                  <a:lnTo>
                    <a:pt x="545" y="891"/>
                  </a:lnTo>
                  <a:lnTo>
                    <a:pt x="550" y="886"/>
                  </a:lnTo>
                  <a:lnTo>
                    <a:pt x="552" y="884"/>
                  </a:lnTo>
                  <a:lnTo>
                    <a:pt x="554" y="884"/>
                  </a:lnTo>
                  <a:lnTo>
                    <a:pt x="566" y="881"/>
                  </a:lnTo>
                  <a:lnTo>
                    <a:pt x="568" y="875"/>
                  </a:lnTo>
                  <a:lnTo>
                    <a:pt x="574" y="870"/>
                  </a:lnTo>
                  <a:lnTo>
                    <a:pt x="574" y="868"/>
                  </a:lnTo>
                  <a:lnTo>
                    <a:pt x="577" y="868"/>
                  </a:lnTo>
                  <a:lnTo>
                    <a:pt x="575" y="870"/>
                  </a:lnTo>
                  <a:lnTo>
                    <a:pt x="581" y="864"/>
                  </a:lnTo>
                  <a:lnTo>
                    <a:pt x="583" y="868"/>
                  </a:lnTo>
                  <a:lnTo>
                    <a:pt x="583" y="861"/>
                  </a:lnTo>
                  <a:lnTo>
                    <a:pt x="584" y="855"/>
                  </a:lnTo>
                  <a:lnTo>
                    <a:pt x="586" y="855"/>
                  </a:lnTo>
                  <a:lnTo>
                    <a:pt x="592" y="861"/>
                  </a:lnTo>
                  <a:lnTo>
                    <a:pt x="593" y="852"/>
                  </a:lnTo>
                  <a:lnTo>
                    <a:pt x="597" y="852"/>
                  </a:lnTo>
                  <a:lnTo>
                    <a:pt x="599" y="850"/>
                  </a:lnTo>
                  <a:lnTo>
                    <a:pt x="601" y="850"/>
                  </a:lnTo>
                  <a:lnTo>
                    <a:pt x="604" y="846"/>
                  </a:lnTo>
                  <a:lnTo>
                    <a:pt x="599" y="841"/>
                  </a:lnTo>
                  <a:lnTo>
                    <a:pt x="604" y="845"/>
                  </a:lnTo>
                  <a:lnTo>
                    <a:pt x="606" y="841"/>
                  </a:lnTo>
                  <a:lnTo>
                    <a:pt x="613" y="839"/>
                  </a:lnTo>
                  <a:lnTo>
                    <a:pt x="621" y="834"/>
                  </a:lnTo>
                  <a:lnTo>
                    <a:pt x="624" y="834"/>
                  </a:lnTo>
                  <a:lnTo>
                    <a:pt x="624" y="832"/>
                  </a:lnTo>
                  <a:lnTo>
                    <a:pt x="630" y="832"/>
                  </a:lnTo>
                  <a:lnTo>
                    <a:pt x="631" y="828"/>
                  </a:lnTo>
                  <a:lnTo>
                    <a:pt x="635" y="826"/>
                  </a:lnTo>
                  <a:lnTo>
                    <a:pt x="631" y="823"/>
                  </a:lnTo>
                  <a:lnTo>
                    <a:pt x="635" y="821"/>
                  </a:lnTo>
                  <a:lnTo>
                    <a:pt x="637" y="817"/>
                  </a:lnTo>
                  <a:lnTo>
                    <a:pt x="639" y="821"/>
                  </a:lnTo>
                  <a:lnTo>
                    <a:pt x="642" y="817"/>
                  </a:lnTo>
                  <a:lnTo>
                    <a:pt x="642" y="821"/>
                  </a:lnTo>
                  <a:lnTo>
                    <a:pt x="644" y="817"/>
                  </a:lnTo>
                  <a:lnTo>
                    <a:pt x="646" y="821"/>
                  </a:lnTo>
                  <a:lnTo>
                    <a:pt x="649" y="816"/>
                  </a:lnTo>
                  <a:lnTo>
                    <a:pt x="651" y="816"/>
                  </a:lnTo>
                  <a:lnTo>
                    <a:pt x="653" y="821"/>
                  </a:lnTo>
                  <a:lnTo>
                    <a:pt x="655" y="823"/>
                  </a:lnTo>
                  <a:lnTo>
                    <a:pt x="658" y="817"/>
                  </a:lnTo>
                  <a:lnTo>
                    <a:pt x="662" y="816"/>
                  </a:lnTo>
                  <a:lnTo>
                    <a:pt x="668" y="816"/>
                  </a:lnTo>
                  <a:lnTo>
                    <a:pt x="666" y="812"/>
                  </a:lnTo>
                  <a:lnTo>
                    <a:pt x="669" y="812"/>
                  </a:lnTo>
                  <a:lnTo>
                    <a:pt x="675" y="810"/>
                  </a:lnTo>
                  <a:lnTo>
                    <a:pt x="673" y="808"/>
                  </a:lnTo>
                  <a:lnTo>
                    <a:pt x="673" y="805"/>
                  </a:lnTo>
                  <a:lnTo>
                    <a:pt x="662" y="805"/>
                  </a:lnTo>
                  <a:lnTo>
                    <a:pt x="666" y="805"/>
                  </a:lnTo>
                  <a:lnTo>
                    <a:pt x="668" y="803"/>
                  </a:lnTo>
                  <a:lnTo>
                    <a:pt x="668" y="799"/>
                  </a:lnTo>
                  <a:lnTo>
                    <a:pt x="669" y="799"/>
                  </a:lnTo>
                  <a:lnTo>
                    <a:pt x="675" y="798"/>
                  </a:lnTo>
                  <a:lnTo>
                    <a:pt x="675" y="794"/>
                  </a:lnTo>
                  <a:lnTo>
                    <a:pt x="669" y="789"/>
                  </a:lnTo>
                  <a:lnTo>
                    <a:pt x="668" y="789"/>
                  </a:lnTo>
                  <a:lnTo>
                    <a:pt x="668" y="787"/>
                  </a:lnTo>
                  <a:lnTo>
                    <a:pt x="675" y="789"/>
                  </a:lnTo>
                  <a:lnTo>
                    <a:pt x="675" y="785"/>
                  </a:lnTo>
                  <a:lnTo>
                    <a:pt x="675" y="781"/>
                  </a:lnTo>
                  <a:lnTo>
                    <a:pt x="677" y="792"/>
                  </a:lnTo>
                  <a:lnTo>
                    <a:pt x="691" y="789"/>
                  </a:lnTo>
                  <a:lnTo>
                    <a:pt x="693" y="789"/>
                  </a:lnTo>
                  <a:lnTo>
                    <a:pt x="696" y="794"/>
                  </a:lnTo>
                  <a:lnTo>
                    <a:pt x="693" y="799"/>
                  </a:lnTo>
                  <a:lnTo>
                    <a:pt x="698" y="799"/>
                  </a:lnTo>
                  <a:lnTo>
                    <a:pt x="704" y="798"/>
                  </a:lnTo>
                  <a:lnTo>
                    <a:pt x="704" y="789"/>
                  </a:lnTo>
                  <a:lnTo>
                    <a:pt x="707" y="787"/>
                  </a:lnTo>
                  <a:lnTo>
                    <a:pt x="711" y="787"/>
                  </a:lnTo>
                  <a:lnTo>
                    <a:pt x="714" y="789"/>
                  </a:lnTo>
                  <a:lnTo>
                    <a:pt x="714" y="794"/>
                  </a:lnTo>
                  <a:lnTo>
                    <a:pt x="716" y="787"/>
                  </a:lnTo>
                  <a:lnTo>
                    <a:pt x="714" y="785"/>
                  </a:lnTo>
                  <a:lnTo>
                    <a:pt x="720" y="780"/>
                  </a:lnTo>
                  <a:lnTo>
                    <a:pt x="723" y="780"/>
                  </a:lnTo>
                  <a:lnTo>
                    <a:pt x="727" y="776"/>
                  </a:lnTo>
                  <a:lnTo>
                    <a:pt x="727" y="770"/>
                  </a:lnTo>
                  <a:lnTo>
                    <a:pt x="723" y="769"/>
                  </a:lnTo>
                  <a:lnTo>
                    <a:pt x="727" y="758"/>
                  </a:lnTo>
                  <a:lnTo>
                    <a:pt x="727" y="769"/>
                  </a:lnTo>
                  <a:lnTo>
                    <a:pt x="731" y="770"/>
                  </a:lnTo>
                  <a:lnTo>
                    <a:pt x="734" y="770"/>
                  </a:lnTo>
                  <a:lnTo>
                    <a:pt x="736" y="774"/>
                  </a:lnTo>
                  <a:lnTo>
                    <a:pt x="736" y="776"/>
                  </a:lnTo>
                  <a:lnTo>
                    <a:pt x="745" y="776"/>
                  </a:lnTo>
                  <a:lnTo>
                    <a:pt x="749" y="774"/>
                  </a:lnTo>
                  <a:lnTo>
                    <a:pt x="752" y="770"/>
                  </a:lnTo>
                  <a:lnTo>
                    <a:pt x="758" y="769"/>
                  </a:lnTo>
                  <a:lnTo>
                    <a:pt x="761" y="765"/>
                  </a:lnTo>
                  <a:lnTo>
                    <a:pt x="760" y="770"/>
                  </a:lnTo>
                  <a:lnTo>
                    <a:pt x="772" y="774"/>
                  </a:lnTo>
                  <a:lnTo>
                    <a:pt x="776" y="774"/>
                  </a:lnTo>
                  <a:lnTo>
                    <a:pt x="783" y="774"/>
                  </a:lnTo>
                  <a:lnTo>
                    <a:pt x="788" y="769"/>
                  </a:lnTo>
                  <a:lnTo>
                    <a:pt x="798" y="765"/>
                  </a:lnTo>
                  <a:lnTo>
                    <a:pt x="796" y="761"/>
                  </a:lnTo>
                  <a:lnTo>
                    <a:pt x="798" y="763"/>
                  </a:lnTo>
                  <a:lnTo>
                    <a:pt x="799" y="758"/>
                  </a:lnTo>
                  <a:lnTo>
                    <a:pt x="799" y="765"/>
                  </a:lnTo>
                  <a:lnTo>
                    <a:pt x="803" y="765"/>
                  </a:lnTo>
                  <a:lnTo>
                    <a:pt x="803" y="761"/>
                  </a:lnTo>
                  <a:lnTo>
                    <a:pt x="807" y="756"/>
                  </a:lnTo>
                  <a:lnTo>
                    <a:pt x="805" y="761"/>
                  </a:lnTo>
                  <a:lnTo>
                    <a:pt x="810" y="758"/>
                  </a:lnTo>
                  <a:lnTo>
                    <a:pt x="812" y="747"/>
                  </a:lnTo>
                  <a:lnTo>
                    <a:pt x="814" y="742"/>
                  </a:lnTo>
                  <a:lnTo>
                    <a:pt x="819" y="742"/>
                  </a:lnTo>
                  <a:lnTo>
                    <a:pt x="821" y="736"/>
                  </a:lnTo>
                  <a:lnTo>
                    <a:pt x="826" y="733"/>
                  </a:lnTo>
                  <a:lnTo>
                    <a:pt x="830" y="727"/>
                  </a:lnTo>
                  <a:lnTo>
                    <a:pt x="828" y="718"/>
                  </a:lnTo>
                  <a:lnTo>
                    <a:pt x="826" y="716"/>
                  </a:lnTo>
                  <a:lnTo>
                    <a:pt x="823" y="713"/>
                  </a:lnTo>
                  <a:lnTo>
                    <a:pt x="830" y="705"/>
                  </a:lnTo>
                  <a:lnTo>
                    <a:pt x="830" y="698"/>
                  </a:lnTo>
                  <a:lnTo>
                    <a:pt x="835" y="693"/>
                  </a:lnTo>
                  <a:lnTo>
                    <a:pt x="841" y="689"/>
                  </a:lnTo>
                  <a:lnTo>
                    <a:pt x="844" y="686"/>
                  </a:lnTo>
                  <a:lnTo>
                    <a:pt x="848" y="680"/>
                  </a:lnTo>
                  <a:lnTo>
                    <a:pt x="850" y="671"/>
                  </a:lnTo>
                  <a:lnTo>
                    <a:pt x="857" y="669"/>
                  </a:lnTo>
                  <a:lnTo>
                    <a:pt x="859" y="664"/>
                  </a:lnTo>
                  <a:lnTo>
                    <a:pt x="861" y="662"/>
                  </a:lnTo>
                  <a:lnTo>
                    <a:pt x="868" y="657"/>
                  </a:lnTo>
                  <a:lnTo>
                    <a:pt x="879" y="651"/>
                  </a:lnTo>
                  <a:lnTo>
                    <a:pt x="879" y="642"/>
                  </a:lnTo>
                  <a:lnTo>
                    <a:pt x="881" y="637"/>
                  </a:lnTo>
                  <a:lnTo>
                    <a:pt x="884" y="635"/>
                  </a:lnTo>
                  <a:lnTo>
                    <a:pt x="890" y="630"/>
                  </a:lnTo>
                  <a:lnTo>
                    <a:pt x="895" y="622"/>
                  </a:lnTo>
                  <a:lnTo>
                    <a:pt x="899" y="613"/>
                  </a:lnTo>
                  <a:lnTo>
                    <a:pt x="902" y="619"/>
                  </a:lnTo>
                  <a:lnTo>
                    <a:pt x="909" y="617"/>
                  </a:lnTo>
                  <a:lnTo>
                    <a:pt x="911" y="617"/>
                  </a:lnTo>
                  <a:lnTo>
                    <a:pt x="918" y="617"/>
                  </a:lnTo>
                  <a:lnTo>
                    <a:pt x="920" y="610"/>
                  </a:lnTo>
                  <a:lnTo>
                    <a:pt x="913" y="610"/>
                  </a:lnTo>
                  <a:lnTo>
                    <a:pt x="913" y="606"/>
                  </a:lnTo>
                  <a:lnTo>
                    <a:pt x="913" y="601"/>
                  </a:lnTo>
                  <a:lnTo>
                    <a:pt x="920" y="595"/>
                  </a:lnTo>
                  <a:lnTo>
                    <a:pt x="922" y="594"/>
                  </a:lnTo>
                  <a:lnTo>
                    <a:pt x="935" y="583"/>
                  </a:lnTo>
                  <a:lnTo>
                    <a:pt x="940" y="581"/>
                  </a:lnTo>
                  <a:lnTo>
                    <a:pt x="946" y="581"/>
                  </a:lnTo>
                  <a:lnTo>
                    <a:pt x="946" y="577"/>
                  </a:lnTo>
                  <a:lnTo>
                    <a:pt x="949" y="570"/>
                  </a:lnTo>
                  <a:lnTo>
                    <a:pt x="953" y="570"/>
                  </a:lnTo>
                  <a:lnTo>
                    <a:pt x="958" y="572"/>
                  </a:lnTo>
                  <a:lnTo>
                    <a:pt x="964" y="570"/>
                  </a:lnTo>
                  <a:lnTo>
                    <a:pt x="971" y="572"/>
                  </a:lnTo>
                  <a:lnTo>
                    <a:pt x="973" y="572"/>
                  </a:lnTo>
                  <a:lnTo>
                    <a:pt x="971" y="565"/>
                  </a:lnTo>
                  <a:lnTo>
                    <a:pt x="974" y="563"/>
                  </a:lnTo>
                  <a:lnTo>
                    <a:pt x="974" y="559"/>
                  </a:lnTo>
                  <a:lnTo>
                    <a:pt x="978" y="554"/>
                  </a:lnTo>
                  <a:lnTo>
                    <a:pt x="980" y="552"/>
                  </a:lnTo>
                  <a:lnTo>
                    <a:pt x="987" y="548"/>
                  </a:lnTo>
                  <a:lnTo>
                    <a:pt x="989" y="541"/>
                  </a:lnTo>
                  <a:lnTo>
                    <a:pt x="991" y="538"/>
                  </a:lnTo>
                  <a:lnTo>
                    <a:pt x="996" y="541"/>
                  </a:lnTo>
                  <a:lnTo>
                    <a:pt x="1002" y="538"/>
                  </a:lnTo>
                  <a:lnTo>
                    <a:pt x="1009" y="538"/>
                  </a:lnTo>
                  <a:lnTo>
                    <a:pt x="1005" y="534"/>
                  </a:lnTo>
                  <a:lnTo>
                    <a:pt x="1002" y="530"/>
                  </a:lnTo>
                  <a:lnTo>
                    <a:pt x="1002" y="529"/>
                  </a:lnTo>
                  <a:lnTo>
                    <a:pt x="1005" y="520"/>
                  </a:lnTo>
                  <a:lnTo>
                    <a:pt x="1011" y="518"/>
                  </a:lnTo>
                  <a:lnTo>
                    <a:pt x="1002" y="507"/>
                  </a:lnTo>
                  <a:lnTo>
                    <a:pt x="994" y="511"/>
                  </a:lnTo>
                  <a:lnTo>
                    <a:pt x="991" y="514"/>
                  </a:lnTo>
                  <a:lnTo>
                    <a:pt x="987" y="514"/>
                  </a:lnTo>
                  <a:lnTo>
                    <a:pt x="987" y="511"/>
                  </a:lnTo>
                  <a:lnTo>
                    <a:pt x="991" y="505"/>
                  </a:lnTo>
                  <a:lnTo>
                    <a:pt x="998" y="496"/>
                  </a:lnTo>
                  <a:lnTo>
                    <a:pt x="1005" y="476"/>
                  </a:lnTo>
                  <a:lnTo>
                    <a:pt x="1002" y="467"/>
                  </a:lnTo>
                  <a:lnTo>
                    <a:pt x="1011" y="460"/>
                  </a:lnTo>
                  <a:lnTo>
                    <a:pt x="1011" y="455"/>
                  </a:lnTo>
                  <a:lnTo>
                    <a:pt x="1003" y="453"/>
                  </a:lnTo>
                  <a:lnTo>
                    <a:pt x="1003" y="438"/>
                  </a:lnTo>
                  <a:lnTo>
                    <a:pt x="991" y="435"/>
                  </a:lnTo>
                  <a:lnTo>
                    <a:pt x="991" y="437"/>
                  </a:lnTo>
                  <a:lnTo>
                    <a:pt x="989" y="437"/>
                  </a:lnTo>
                  <a:lnTo>
                    <a:pt x="983" y="424"/>
                  </a:lnTo>
                  <a:lnTo>
                    <a:pt x="982" y="418"/>
                  </a:lnTo>
                  <a:lnTo>
                    <a:pt x="971" y="413"/>
                  </a:lnTo>
                  <a:lnTo>
                    <a:pt x="965" y="400"/>
                  </a:lnTo>
                  <a:lnTo>
                    <a:pt x="965" y="395"/>
                  </a:lnTo>
                  <a:lnTo>
                    <a:pt x="953" y="377"/>
                  </a:lnTo>
                  <a:lnTo>
                    <a:pt x="951" y="362"/>
                  </a:lnTo>
                  <a:lnTo>
                    <a:pt x="946" y="355"/>
                  </a:lnTo>
                  <a:lnTo>
                    <a:pt x="942" y="353"/>
                  </a:lnTo>
                  <a:lnTo>
                    <a:pt x="929" y="355"/>
                  </a:lnTo>
                  <a:lnTo>
                    <a:pt x="933" y="335"/>
                  </a:lnTo>
                  <a:lnTo>
                    <a:pt x="927" y="326"/>
                  </a:lnTo>
                  <a:lnTo>
                    <a:pt x="926" y="303"/>
                  </a:lnTo>
                  <a:lnTo>
                    <a:pt x="927" y="297"/>
                  </a:lnTo>
                  <a:lnTo>
                    <a:pt x="926" y="296"/>
                  </a:lnTo>
                  <a:lnTo>
                    <a:pt x="922" y="296"/>
                  </a:lnTo>
                  <a:lnTo>
                    <a:pt x="920" y="292"/>
                  </a:lnTo>
                  <a:lnTo>
                    <a:pt x="940" y="261"/>
                  </a:lnTo>
                  <a:lnTo>
                    <a:pt x="944" y="256"/>
                  </a:lnTo>
                  <a:lnTo>
                    <a:pt x="944" y="251"/>
                  </a:lnTo>
                  <a:lnTo>
                    <a:pt x="940" y="245"/>
                  </a:lnTo>
                  <a:lnTo>
                    <a:pt x="935" y="249"/>
                  </a:lnTo>
                  <a:lnTo>
                    <a:pt x="927" y="245"/>
                  </a:lnTo>
                  <a:lnTo>
                    <a:pt x="920" y="256"/>
                  </a:lnTo>
                  <a:lnTo>
                    <a:pt x="911" y="222"/>
                  </a:lnTo>
                  <a:lnTo>
                    <a:pt x="897" y="222"/>
                  </a:lnTo>
                  <a:lnTo>
                    <a:pt x="895" y="196"/>
                  </a:lnTo>
                  <a:lnTo>
                    <a:pt x="881" y="186"/>
                  </a:lnTo>
                  <a:lnTo>
                    <a:pt x="875" y="160"/>
                  </a:lnTo>
                  <a:lnTo>
                    <a:pt x="868" y="160"/>
                  </a:lnTo>
                  <a:lnTo>
                    <a:pt x="864" y="149"/>
                  </a:lnTo>
                  <a:lnTo>
                    <a:pt x="859" y="149"/>
                  </a:lnTo>
                  <a:lnTo>
                    <a:pt x="859" y="131"/>
                  </a:lnTo>
                  <a:lnTo>
                    <a:pt x="853" y="122"/>
                  </a:lnTo>
                  <a:lnTo>
                    <a:pt x="850" y="122"/>
                  </a:lnTo>
                  <a:lnTo>
                    <a:pt x="844" y="128"/>
                  </a:lnTo>
                  <a:lnTo>
                    <a:pt x="841" y="126"/>
                  </a:lnTo>
                  <a:lnTo>
                    <a:pt x="835" y="117"/>
                  </a:lnTo>
                  <a:lnTo>
                    <a:pt x="837" y="93"/>
                  </a:lnTo>
                  <a:lnTo>
                    <a:pt x="834" y="75"/>
                  </a:lnTo>
                  <a:lnTo>
                    <a:pt x="835" y="56"/>
                  </a:lnTo>
                  <a:lnTo>
                    <a:pt x="834" y="56"/>
                  </a:lnTo>
                  <a:lnTo>
                    <a:pt x="821" y="63"/>
                  </a:lnTo>
                  <a:lnTo>
                    <a:pt x="812" y="74"/>
                  </a:lnTo>
                  <a:lnTo>
                    <a:pt x="807" y="90"/>
                  </a:lnTo>
                  <a:lnTo>
                    <a:pt x="796" y="113"/>
                  </a:lnTo>
                  <a:lnTo>
                    <a:pt x="785" y="117"/>
                  </a:lnTo>
                  <a:lnTo>
                    <a:pt x="783" y="126"/>
                  </a:lnTo>
                  <a:lnTo>
                    <a:pt x="769" y="115"/>
                  </a:lnTo>
                  <a:lnTo>
                    <a:pt x="767" y="115"/>
                  </a:lnTo>
                  <a:lnTo>
                    <a:pt x="765" y="113"/>
                  </a:lnTo>
                  <a:lnTo>
                    <a:pt x="776" y="103"/>
                  </a:lnTo>
                  <a:lnTo>
                    <a:pt x="774" y="97"/>
                  </a:lnTo>
                  <a:lnTo>
                    <a:pt x="761" y="93"/>
                  </a:lnTo>
                  <a:lnTo>
                    <a:pt x="761" y="90"/>
                  </a:lnTo>
                  <a:lnTo>
                    <a:pt x="769" y="81"/>
                  </a:lnTo>
                  <a:lnTo>
                    <a:pt x="769" y="74"/>
                  </a:lnTo>
                  <a:lnTo>
                    <a:pt x="751" y="57"/>
                  </a:lnTo>
                  <a:lnTo>
                    <a:pt x="751" y="52"/>
                  </a:lnTo>
                  <a:lnTo>
                    <a:pt x="745" y="47"/>
                  </a:lnTo>
                  <a:lnTo>
                    <a:pt x="729" y="47"/>
                  </a:lnTo>
                  <a:lnTo>
                    <a:pt x="716" y="34"/>
                  </a:lnTo>
                  <a:lnTo>
                    <a:pt x="707" y="39"/>
                  </a:lnTo>
                  <a:lnTo>
                    <a:pt x="704" y="38"/>
                  </a:lnTo>
                  <a:lnTo>
                    <a:pt x="698" y="29"/>
                  </a:lnTo>
                  <a:lnTo>
                    <a:pt x="693" y="27"/>
                  </a:lnTo>
                  <a:lnTo>
                    <a:pt x="686" y="18"/>
                  </a:lnTo>
                  <a:lnTo>
                    <a:pt x="682" y="16"/>
                  </a:lnTo>
                  <a:lnTo>
                    <a:pt x="682" y="9"/>
                  </a:lnTo>
                  <a:lnTo>
                    <a:pt x="680" y="3"/>
                  </a:lnTo>
                  <a:lnTo>
                    <a:pt x="673" y="0"/>
                  </a:lnTo>
                  <a:lnTo>
                    <a:pt x="668" y="3"/>
                  </a:lnTo>
                  <a:lnTo>
                    <a:pt x="668" y="10"/>
                  </a:lnTo>
                  <a:lnTo>
                    <a:pt x="660" y="21"/>
                  </a:lnTo>
                  <a:lnTo>
                    <a:pt x="662" y="23"/>
                  </a:lnTo>
                  <a:lnTo>
                    <a:pt x="651" y="104"/>
                  </a:lnTo>
                  <a:lnTo>
                    <a:pt x="604" y="115"/>
                  </a:lnTo>
                  <a:lnTo>
                    <a:pt x="604" y="146"/>
                  </a:lnTo>
                  <a:lnTo>
                    <a:pt x="550" y="175"/>
                  </a:lnTo>
                  <a:lnTo>
                    <a:pt x="483" y="157"/>
                  </a:lnTo>
                  <a:lnTo>
                    <a:pt x="485" y="191"/>
                  </a:lnTo>
                  <a:lnTo>
                    <a:pt x="456" y="184"/>
                  </a:lnTo>
                  <a:lnTo>
                    <a:pt x="453" y="196"/>
                  </a:lnTo>
                  <a:lnTo>
                    <a:pt x="438" y="191"/>
                  </a:lnTo>
                  <a:lnTo>
                    <a:pt x="420" y="202"/>
                  </a:lnTo>
                  <a:lnTo>
                    <a:pt x="420" y="216"/>
                  </a:lnTo>
                  <a:lnTo>
                    <a:pt x="386" y="256"/>
                  </a:lnTo>
                  <a:lnTo>
                    <a:pt x="375" y="240"/>
                  </a:lnTo>
                  <a:lnTo>
                    <a:pt x="334" y="260"/>
                  </a:lnTo>
                  <a:lnTo>
                    <a:pt x="296" y="303"/>
                  </a:lnTo>
                  <a:lnTo>
                    <a:pt x="279" y="301"/>
                  </a:lnTo>
                  <a:lnTo>
                    <a:pt x="222" y="339"/>
                  </a:lnTo>
                  <a:lnTo>
                    <a:pt x="214" y="366"/>
                  </a:lnTo>
                  <a:lnTo>
                    <a:pt x="204" y="368"/>
                  </a:lnTo>
                  <a:lnTo>
                    <a:pt x="171" y="435"/>
                  </a:lnTo>
                  <a:lnTo>
                    <a:pt x="126" y="326"/>
                  </a:lnTo>
                  <a:lnTo>
                    <a:pt x="97" y="325"/>
                  </a:lnTo>
                  <a:lnTo>
                    <a:pt x="79" y="297"/>
                  </a:lnTo>
                  <a:lnTo>
                    <a:pt x="43" y="325"/>
                  </a:lnTo>
                  <a:lnTo>
                    <a:pt x="39" y="339"/>
                  </a:lnTo>
                  <a:lnTo>
                    <a:pt x="61" y="359"/>
                  </a:lnTo>
                  <a:lnTo>
                    <a:pt x="54" y="442"/>
                  </a:lnTo>
                  <a:lnTo>
                    <a:pt x="72" y="467"/>
                  </a:lnTo>
                  <a:lnTo>
                    <a:pt x="70" y="483"/>
                  </a:lnTo>
                  <a:lnTo>
                    <a:pt x="61" y="520"/>
                  </a:lnTo>
                  <a:lnTo>
                    <a:pt x="48" y="529"/>
                  </a:lnTo>
                  <a:lnTo>
                    <a:pt x="48" y="538"/>
                  </a:lnTo>
                  <a:lnTo>
                    <a:pt x="41" y="547"/>
                  </a:lnTo>
                  <a:lnTo>
                    <a:pt x="41" y="557"/>
                  </a:lnTo>
                  <a:lnTo>
                    <a:pt x="30" y="565"/>
                  </a:lnTo>
                  <a:lnTo>
                    <a:pt x="25" y="577"/>
                  </a:lnTo>
                  <a:lnTo>
                    <a:pt x="10" y="577"/>
                  </a:lnTo>
                  <a:lnTo>
                    <a:pt x="9" y="583"/>
                  </a:lnTo>
                  <a:lnTo>
                    <a:pt x="10" y="588"/>
                  </a:lnTo>
                  <a:lnTo>
                    <a:pt x="23" y="594"/>
                  </a:lnTo>
                  <a:lnTo>
                    <a:pt x="23" y="599"/>
                  </a:lnTo>
                  <a:lnTo>
                    <a:pt x="18" y="606"/>
                  </a:lnTo>
                  <a:lnTo>
                    <a:pt x="10" y="604"/>
                  </a:lnTo>
                  <a:lnTo>
                    <a:pt x="3" y="610"/>
                  </a:lnTo>
                  <a:lnTo>
                    <a:pt x="3" y="617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79646"/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8" name="Freeform 89"/>
            <p:cNvSpPr>
              <a:spLocks noChangeAspect="1"/>
            </p:cNvSpPr>
            <p:nvPr/>
          </p:nvSpPr>
          <p:spPr bwMode="auto">
            <a:xfrm>
              <a:off x="319820" y="3509233"/>
              <a:ext cx="2685623" cy="1579330"/>
            </a:xfrm>
            <a:custGeom>
              <a:avLst/>
              <a:gdLst>
                <a:gd name="T0" fmla="*/ 2147483647 w 3228"/>
                <a:gd name="T1" fmla="*/ 2147483647 h 2254"/>
                <a:gd name="T2" fmla="*/ 2147483647 w 3228"/>
                <a:gd name="T3" fmla="*/ 2147483647 h 2254"/>
                <a:gd name="T4" fmla="*/ 2147483647 w 3228"/>
                <a:gd name="T5" fmla="*/ 2147483647 h 2254"/>
                <a:gd name="T6" fmla="*/ 2147483647 w 3228"/>
                <a:gd name="T7" fmla="*/ 2147483647 h 2254"/>
                <a:gd name="T8" fmla="*/ 2147483647 w 3228"/>
                <a:gd name="T9" fmla="*/ 2147483647 h 2254"/>
                <a:gd name="T10" fmla="*/ 2147483647 w 3228"/>
                <a:gd name="T11" fmla="*/ 2147483647 h 2254"/>
                <a:gd name="T12" fmla="*/ 2147483647 w 3228"/>
                <a:gd name="T13" fmla="*/ 2147483647 h 2254"/>
                <a:gd name="T14" fmla="*/ 2147483647 w 3228"/>
                <a:gd name="T15" fmla="*/ 2147483647 h 2254"/>
                <a:gd name="T16" fmla="*/ 2147483647 w 3228"/>
                <a:gd name="T17" fmla="*/ 2147483647 h 2254"/>
                <a:gd name="T18" fmla="*/ 2147483647 w 3228"/>
                <a:gd name="T19" fmla="*/ 2147483647 h 2254"/>
                <a:gd name="T20" fmla="*/ 2147483647 w 3228"/>
                <a:gd name="T21" fmla="*/ 2147483647 h 2254"/>
                <a:gd name="T22" fmla="*/ 2147483647 w 3228"/>
                <a:gd name="T23" fmla="*/ 2147483647 h 2254"/>
                <a:gd name="T24" fmla="*/ 2147483647 w 3228"/>
                <a:gd name="T25" fmla="*/ 2147483647 h 2254"/>
                <a:gd name="T26" fmla="*/ 2147483647 w 3228"/>
                <a:gd name="T27" fmla="*/ 2147483647 h 2254"/>
                <a:gd name="T28" fmla="*/ 2147483647 w 3228"/>
                <a:gd name="T29" fmla="*/ 2147483647 h 2254"/>
                <a:gd name="T30" fmla="*/ 2147483647 w 3228"/>
                <a:gd name="T31" fmla="*/ 2147483647 h 2254"/>
                <a:gd name="T32" fmla="*/ 2147483647 w 3228"/>
                <a:gd name="T33" fmla="*/ 2147483647 h 2254"/>
                <a:gd name="T34" fmla="*/ 2147483647 w 3228"/>
                <a:gd name="T35" fmla="*/ 2147483647 h 2254"/>
                <a:gd name="T36" fmla="*/ 2147483647 w 3228"/>
                <a:gd name="T37" fmla="*/ 2147483647 h 2254"/>
                <a:gd name="T38" fmla="*/ 2147483647 w 3228"/>
                <a:gd name="T39" fmla="*/ 2147483647 h 2254"/>
                <a:gd name="T40" fmla="*/ 2147483647 w 3228"/>
                <a:gd name="T41" fmla="*/ 2147483647 h 2254"/>
                <a:gd name="T42" fmla="*/ 2147483647 w 3228"/>
                <a:gd name="T43" fmla="*/ 2147483647 h 2254"/>
                <a:gd name="T44" fmla="*/ 2147483647 w 3228"/>
                <a:gd name="T45" fmla="*/ 2147483647 h 2254"/>
                <a:gd name="T46" fmla="*/ 2147483647 w 3228"/>
                <a:gd name="T47" fmla="*/ 2147483647 h 2254"/>
                <a:gd name="T48" fmla="*/ 2147483647 w 3228"/>
                <a:gd name="T49" fmla="*/ 2147483647 h 2254"/>
                <a:gd name="T50" fmla="*/ 2147483647 w 3228"/>
                <a:gd name="T51" fmla="*/ 2147483647 h 2254"/>
                <a:gd name="T52" fmla="*/ 2147483647 w 3228"/>
                <a:gd name="T53" fmla="*/ 2147483647 h 2254"/>
                <a:gd name="T54" fmla="*/ 2147483647 w 3228"/>
                <a:gd name="T55" fmla="*/ 2147483647 h 2254"/>
                <a:gd name="T56" fmla="*/ 2147483647 w 3228"/>
                <a:gd name="T57" fmla="*/ 2147483647 h 2254"/>
                <a:gd name="T58" fmla="*/ 2147483647 w 3228"/>
                <a:gd name="T59" fmla="*/ 2147483647 h 2254"/>
                <a:gd name="T60" fmla="*/ 2147483647 w 3228"/>
                <a:gd name="T61" fmla="*/ 2147483647 h 2254"/>
                <a:gd name="T62" fmla="*/ 2147483647 w 3228"/>
                <a:gd name="T63" fmla="*/ 2147483647 h 2254"/>
                <a:gd name="T64" fmla="*/ 2147483647 w 3228"/>
                <a:gd name="T65" fmla="*/ 2147483647 h 2254"/>
                <a:gd name="T66" fmla="*/ 2147483647 w 3228"/>
                <a:gd name="T67" fmla="*/ 2147483647 h 2254"/>
                <a:gd name="T68" fmla="*/ 2147483647 w 3228"/>
                <a:gd name="T69" fmla="*/ 2147483647 h 2254"/>
                <a:gd name="T70" fmla="*/ 2147483647 w 3228"/>
                <a:gd name="T71" fmla="*/ 2147483647 h 2254"/>
                <a:gd name="T72" fmla="*/ 2147483647 w 3228"/>
                <a:gd name="T73" fmla="*/ 2147483647 h 2254"/>
                <a:gd name="T74" fmla="*/ 2147483647 w 3228"/>
                <a:gd name="T75" fmla="*/ 2147483647 h 2254"/>
                <a:gd name="T76" fmla="*/ 2147483647 w 3228"/>
                <a:gd name="T77" fmla="*/ 2147483647 h 2254"/>
                <a:gd name="T78" fmla="*/ 2147483647 w 3228"/>
                <a:gd name="T79" fmla="*/ 2147483647 h 2254"/>
                <a:gd name="T80" fmla="*/ 2147483647 w 3228"/>
                <a:gd name="T81" fmla="*/ 2147483647 h 2254"/>
                <a:gd name="T82" fmla="*/ 2147483647 w 3228"/>
                <a:gd name="T83" fmla="*/ 2147483647 h 2254"/>
                <a:gd name="T84" fmla="*/ 2147483647 w 3228"/>
                <a:gd name="T85" fmla="*/ 2147483647 h 2254"/>
                <a:gd name="T86" fmla="*/ 2147483647 w 3228"/>
                <a:gd name="T87" fmla="*/ 2147483647 h 2254"/>
                <a:gd name="T88" fmla="*/ 2147483647 w 3228"/>
                <a:gd name="T89" fmla="*/ 2147483647 h 2254"/>
                <a:gd name="T90" fmla="*/ 2147483647 w 3228"/>
                <a:gd name="T91" fmla="*/ 2147483647 h 2254"/>
                <a:gd name="T92" fmla="*/ 2147483647 w 3228"/>
                <a:gd name="T93" fmla="*/ 2147483647 h 2254"/>
                <a:gd name="T94" fmla="*/ 2147483647 w 3228"/>
                <a:gd name="T95" fmla="*/ 2147483647 h 2254"/>
                <a:gd name="T96" fmla="*/ 2147483647 w 3228"/>
                <a:gd name="T97" fmla="*/ 2147483647 h 2254"/>
                <a:gd name="T98" fmla="*/ 2147483647 w 3228"/>
                <a:gd name="T99" fmla="*/ 2147483647 h 2254"/>
                <a:gd name="T100" fmla="*/ 2147483647 w 3228"/>
                <a:gd name="T101" fmla="*/ 2147483647 h 2254"/>
                <a:gd name="T102" fmla="*/ 2147483647 w 3228"/>
                <a:gd name="T103" fmla="*/ 2147483647 h 2254"/>
                <a:gd name="T104" fmla="*/ 2147483647 w 3228"/>
                <a:gd name="T105" fmla="*/ 2147483647 h 2254"/>
                <a:gd name="T106" fmla="*/ 2147483647 w 3228"/>
                <a:gd name="T107" fmla="*/ 2147483647 h 2254"/>
                <a:gd name="T108" fmla="*/ 2147483647 w 3228"/>
                <a:gd name="T109" fmla="*/ 2147483647 h 2254"/>
                <a:gd name="T110" fmla="*/ 2147483647 w 3228"/>
                <a:gd name="T111" fmla="*/ 2147483647 h 2254"/>
                <a:gd name="T112" fmla="*/ 2147483647 w 3228"/>
                <a:gd name="T113" fmla="*/ 2147483647 h 2254"/>
                <a:gd name="T114" fmla="*/ 2147483647 w 3228"/>
                <a:gd name="T115" fmla="*/ 2147483647 h 2254"/>
                <a:gd name="T116" fmla="*/ 2147483647 w 3228"/>
                <a:gd name="T117" fmla="*/ 2147483647 h 2254"/>
                <a:gd name="T118" fmla="*/ 2147483647 w 3228"/>
                <a:gd name="T119" fmla="*/ 2147483647 h 2254"/>
                <a:gd name="T120" fmla="*/ 2147483647 w 3228"/>
                <a:gd name="T121" fmla="*/ 2147483647 h 2254"/>
                <a:gd name="T122" fmla="*/ 2147483647 w 3228"/>
                <a:gd name="T123" fmla="*/ 2147483647 h 2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28"/>
                <a:gd name="T187" fmla="*/ 0 h 2254"/>
                <a:gd name="T188" fmla="*/ 3228 w 3228"/>
                <a:gd name="T189" fmla="*/ 2254 h 2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28" h="2254">
                  <a:moveTo>
                    <a:pt x="9" y="532"/>
                  </a:moveTo>
                  <a:lnTo>
                    <a:pt x="10" y="545"/>
                  </a:lnTo>
                  <a:lnTo>
                    <a:pt x="12" y="552"/>
                  </a:lnTo>
                  <a:lnTo>
                    <a:pt x="16" y="557"/>
                  </a:lnTo>
                  <a:lnTo>
                    <a:pt x="10" y="563"/>
                  </a:lnTo>
                  <a:lnTo>
                    <a:pt x="10" y="574"/>
                  </a:lnTo>
                  <a:lnTo>
                    <a:pt x="9" y="595"/>
                  </a:lnTo>
                  <a:lnTo>
                    <a:pt x="0" y="602"/>
                  </a:lnTo>
                  <a:lnTo>
                    <a:pt x="9" y="626"/>
                  </a:lnTo>
                  <a:lnTo>
                    <a:pt x="18" y="639"/>
                  </a:lnTo>
                  <a:lnTo>
                    <a:pt x="19" y="649"/>
                  </a:lnTo>
                  <a:lnTo>
                    <a:pt x="30" y="666"/>
                  </a:lnTo>
                  <a:lnTo>
                    <a:pt x="30" y="678"/>
                  </a:lnTo>
                  <a:lnTo>
                    <a:pt x="23" y="696"/>
                  </a:lnTo>
                  <a:lnTo>
                    <a:pt x="19" y="696"/>
                  </a:lnTo>
                  <a:lnTo>
                    <a:pt x="16" y="704"/>
                  </a:lnTo>
                  <a:lnTo>
                    <a:pt x="23" y="731"/>
                  </a:lnTo>
                  <a:lnTo>
                    <a:pt x="27" y="731"/>
                  </a:lnTo>
                  <a:lnTo>
                    <a:pt x="27" y="738"/>
                  </a:lnTo>
                  <a:lnTo>
                    <a:pt x="30" y="749"/>
                  </a:lnTo>
                  <a:lnTo>
                    <a:pt x="18" y="756"/>
                  </a:lnTo>
                  <a:lnTo>
                    <a:pt x="10" y="760"/>
                  </a:lnTo>
                  <a:lnTo>
                    <a:pt x="9" y="770"/>
                  </a:lnTo>
                  <a:lnTo>
                    <a:pt x="16" y="776"/>
                  </a:lnTo>
                  <a:lnTo>
                    <a:pt x="16" y="779"/>
                  </a:lnTo>
                  <a:lnTo>
                    <a:pt x="5" y="796"/>
                  </a:lnTo>
                  <a:lnTo>
                    <a:pt x="5" y="806"/>
                  </a:lnTo>
                  <a:lnTo>
                    <a:pt x="16" y="814"/>
                  </a:lnTo>
                  <a:lnTo>
                    <a:pt x="19" y="814"/>
                  </a:lnTo>
                  <a:lnTo>
                    <a:pt x="23" y="819"/>
                  </a:lnTo>
                  <a:lnTo>
                    <a:pt x="27" y="830"/>
                  </a:lnTo>
                  <a:lnTo>
                    <a:pt x="27" y="841"/>
                  </a:lnTo>
                  <a:lnTo>
                    <a:pt x="32" y="853"/>
                  </a:lnTo>
                  <a:lnTo>
                    <a:pt x="32" y="859"/>
                  </a:lnTo>
                  <a:lnTo>
                    <a:pt x="43" y="859"/>
                  </a:lnTo>
                  <a:lnTo>
                    <a:pt x="61" y="870"/>
                  </a:lnTo>
                  <a:lnTo>
                    <a:pt x="93" y="877"/>
                  </a:lnTo>
                  <a:lnTo>
                    <a:pt x="99" y="884"/>
                  </a:lnTo>
                  <a:lnTo>
                    <a:pt x="95" y="895"/>
                  </a:lnTo>
                  <a:lnTo>
                    <a:pt x="108" y="899"/>
                  </a:lnTo>
                  <a:lnTo>
                    <a:pt x="115" y="917"/>
                  </a:lnTo>
                  <a:lnTo>
                    <a:pt x="124" y="922"/>
                  </a:lnTo>
                  <a:lnTo>
                    <a:pt x="133" y="917"/>
                  </a:lnTo>
                  <a:lnTo>
                    <a:pt x="142" y="918"/>
                  </a:lnTo>
                  <a:lnTo>
                    <a:pt x="157" y="922"/>
                  </a:lnTo>
                  <a:lnTo>
                    <a:pt x="164" y="926"/>
                  </a:lnTo>
                  <a:lnTo>
                    <a:pt x="166" y="936"/>
                  </a:lnTo>
                  <a:lnTo>
                    <a:pt x="169" y="947"/>
                  </a:lnTo>
                  <a:lnTo>
                    <a:pt x="177" y="955"/>
                  </a:lnTo>
                  <a:lnTo>
                    <a:pt x="177" y="960"/>
                  </a:lnTo>
                  <a:lnTo>
                    <a:pt x="184" y="971"/>
                  </a:lnTo>
                  <a:lnTo>
                    <a:pt x="186" y="978"/>
                  </a:lnTo>
                  <a:lnTo>
                    <a:pt x="180" y="994"/>
                  </a:lnTo>
                  <a:lnTo>
                    <a:pt x="187" y="998"/>
                  </a:lnTo>
                  <a:lnTo>
                    <a:pt x="198" y="1016"/>
                  </a:lnTo>
                  <a:lnTo>
                    <a:pt x="200" y="1023"/>
                  </a:lnTo>
                  <a:lnTo>
                    <a:pt x="204" y="1029"/>
                  </a:lnTo>
                  <a:lnTo>
                    <a:pt x="218" y="1034"/>
                  </a:lnTo>
                  <a:lnTo>
                    <a:pt x="225" y="1045"/>
                  </a:lnTo>
                  <a:lnTo>
                    <a:pt x="245" y="1057"/>
                  </a:lnTo>
                  <a:lnTo>
                    <a:pt x="249" y="1065"/>
                  </a:lnTo>
                  <a:lnTo>
                    <a:pt x="256" y="1063"/>
                  </a:lnTo>
                  <a:lnTo>
                    <a:pt x="278" y="1086"/>
                  </a:lnTo>
                  <a:lnTo>
                    <a:pt x="283" y="1099"/>
                  </a:lnTo>
                  <a:lnTo>
                    <a:pt x="287" y="1110"/>
                  </a:lnTo>
                  <a:lnTo>
                    <a:pt x="301" y="1117"/>
                  </a:lnTo>
                  <a:lnTo>
                    <a:pt x="314" y="1124"/>
                  </a:lnTo>
                  <a:lnTo>
                    <a:pt x="316" y="1135"/>
                  </a:lnTo>
                  <a:lnTo>
                    <a:pt x="323" y="1151"/>
                  </a:lnTo>
                  <a:lnTo>
                    <a:pt x="317" y="1164"/>
                  </a:lnTo>
                  <a:lnTo>
                    <a:pt x="321" y="1169"/>
                  </a:lnTo>
                  <a:lnTo>
                    <a:pt x="332" y="1182"/>
                  </a:lnTo>
                  <a:lnTo>
                    <a:pt x="344" y="1177"/>
                  </a:lnTo>
                  <a:lnTo>
                    <a:pt x="348" y="1159"/>
                  </a:lnTo>
                  <a:lnTo>
                    <a:pt x="361" y="1162"/>
                  </a:lnTo>
                  <a:lnTo>
                    <a:pt x="370" y="1151"/>
                  </a:lnTo>
                  <a:lnTo>
                    <a:pt x="377" y="1133"/>
                  </a:lnTo>
                  <a:lnTo>
                    <a:pt x="377" y="1115"/>
                  </a:lnTo>
                  <a:lnTo>
                    <a:pt x="382" y="1110"/>
                  </a:lnTo>
                  <a:lnTo>
                    <a:pt x="393" y="1110"/>
                  </a:lnTo>
                  <a:lnTo>
                    <a:pt x="400" y="1121"/>
                  </a:lnTo>
                  <a:lnTo>
                    <a:pt x="409" y="1122"/>
                  </a:lnTo>
                  <a:lnTo>
                    <a:pt x="413" y="1112"/>
                  </a:lnTo>
                  <a:lnTo>
                    <a:pt x="429" y="1122"/>
                  </a:lnTo>
                  <a:lnTo>
                    <a:pt x="433" y="1124"/>
                  </a:lnTo>
                  <a:lnTo>
                    <a:pt x="460" y="1140"/>
                  </a:lnTo>
                  <a:lnTo>
                    <a:pt x="476" y="1148"/>
                  </a:lnTo>
                  <a:lnTo>
                    <a:pt x="483" y="1148"/>
                  </a:lnTo>
                  <a:lnTo>
                    <a:pt x="494" y="1153"/>
                  </a:lnTo>
                  <a:lnTo>
                    <a:pt x="500" y="1159"/>
                  </a:lnTo>
                  <a:lnTo>
                    <a:pt x="494" y="1162"/>
                  </a:lnTo>
                  <a:lnTo>
                    <a:pt x="494" y="1177"/>
                  </a:lnTo>
                  <a:lnTo>
                    <a:pt x="500" y="1186"/>
                  </a:lnTo>
                  <a:lnTo>
                    <a:pt x="500" y="1196"/>
                  </a:lnTo>
                  <a:lnTo>
                    <a:pt x="494" y="1205"/>
                  </a:lnTo>
                  <a:lnTo>
                    <a:pt x="507" y="1220"/>
                  </a:lnTo>
                  <a:lnTo>
                    <a:pt x="538" y="1238"/>
                  </a:lnTo>
                  <a:lnTo>
                    <a:pt x="550" y="1251"/>
                  </a:lnTo>
                  <a:lnTo>
                    <a:pt x="554" y="1263"/>
                  </a:lnTo>
                  <a:lnTo>
                    <a:pt x="566" y="1281"/>
                  </a:lnTo>
                  <a:lnTo>
                    <a:pt x="570" y="1299"/>
                  </a:lnTo>
                  <a:lnTo>
                    <a:pt x="581" y="1308"/>
                  </a:lnTo>
                  <a:lnTo>
                    <a:pt x="585" y="1319"/>
                  </a:lnTo>
                  <a:lnTo>
                    <a:pt x="594" y="1321"/>
                  </a:lnTo>
                  <a:lnTo>
                    <a:pt x="601" y="1328"/>
                  </a:lnTo>
                  <a:lnTo>
                    <a:pt x="613" y="1334"/>
                  </a:lnTo>
                  <a:lnTo>
                    <a:pt x="619" y="1343"/>
                  </a:lnTo>
                  <a:lnTo>
                    <a:pt x="628" y="1346"/>
                  </a:lnTo>
                  <a:lnTo>
                    <a:pt x="630" y="1352"/>
                  </a:lnTo>
                  <a:lnTo>
                    <a:pt x="642" y="1357"/>
                  </a:lnTo>
                  <a:lnTo>
                    <a:pt x="642" y="1373"/>
                  </a:lnTo>
                  <a:lnTo>
                    <a:pt x="651" y="1379"/>
                  </a:lnTo>
                  <a:lnTo>
                    <a:pt x="651" y="1390"/>
                  </a:lnTo>
                  <a:lnTo>
                    <a:pt x="659" y="1399"/>
                  </a:lnTo>
                  <a:lnTo>
                    <a:pt x="662" y="1418"/>
                  </a:lnTo>
                  <a:lnTo>
                    <a:pt x="662" y="1428"/>
                  </a:lnTo>
                  <a:lnTo>
                    <a:pt x="669" y="1438"/>
                  </a:lnTo>
                  <a:lnTo>
                    <a:pt x="675" y="1449"/>
                  </a:lnTo>
                  <a:lnTo>
                    <a:pt x="687" y="1462"/>
                  </a:lnTo>
                  <a:lnTo>
                    <a:pt x="693" y="1455"/>
                  </a:lnTo>
                  <a:lnTo>
                    <a:pt x="705" y="1449"/>
                  </a:lnTo>
                  <a:lnTo>
                    <a:pt x="715" y="1451"/>
                  </a:lnTo>
                  <a:lnTo>
                    <a:pt x="724" y="1444"/>
                  </a:lnTo>
                  <a:lnTo>
                    <a:pt x="742" y="1442"/>
                  </a:lnTo>
                  <a:lnTo>
                    <a:pt x="752" y="1446"/>
                  </a:lnTo>
                  <a:lnTo>
                    <a:pt x="754" y="1455"/>
                  </a:lnTo>
                  <a:lnTo>
                    <a:pt x="769" y="1456"/>
                  </a:lnTo>
                  <a:lnTo>
                    <a:pt x="774" y="1467"/>
                  </a:lnTo>
                  <a:lnTo>
                    <a:pt x="781" y="1473"/>
                  </a:lnTo>
                  <a:lnTo>
                    <a:pt x="776" y="1478"/>
                  </a:lnTo>
                  <a:lnTo>
                    <a:pt x="769" y="1498"/>
                  </a:lnTo>
                  <a:lnTo>
                    <a:pt x="761" y="1503"/>
                  </a:lnTo>
                  <a:lnTo>
                    <a:pt x="761" y="1509"/>
                  </a:lnTo>
                  <a:lnTo>
                    <a:pt x="767" y="1521"/>
                  </a:lnTo>
                  <a:lnTo>
                    <a:pt x="760" y="1538"/>
                  </a:lnTo>
                  <a:lnTo>
                    <a:pt x="761" y="1543"/>
                  </a:lnTo>
                  <a:lnTo>
                    <a:pt x="781" y="1541"/>
                  </a:lnTo>
                  <a:lnTo>
                    <a:pt x="783" y="1548"/>
                  </a:lnTo>
                  <a:lnTo>
                    <a:pt x="790" y="1556"/>
                  </a:lnTo>
                  <a:lnTo>
                    <a:pt x="799" y="1559"/>
                  </a:lnTo>
                  <a:lnTo>
                    <a:pt x="805" y="1567"/>
                  </a:lnTo>
                  <a:lnTo>
                    <a:pt x="798" y="1583"/>
                  </a:lnTo>
                  <a:lnTo>
                    <a:pt x="814" y="1590"/>
                  </a:lnTo>
                  <a:lnTo>
                    <a:pt x="828" y="1590"/>
                  </a:lnTo>
                  <a:lnTo>
                    <a:pt x="837" y="1595"/>
                  </a:lnTo>
                  <a:lnTo>
                    <a:pt x="843" y="1612"/>
                  </a:lnTo>
                  <a:lnTo>
                    <a:pt x="837" y="1619"/>
                  </a:lnTo>
                  <a:lnTo>
                    <a:pt x="845" y="1626"/>
                  </a:lnTo>
                  <a:lnTo>
                    <a:pt x="859" y="1630"/>
                  </a:lnTo>
                  <a:lnTo>
                    <a:pt x="864" y="1637"/>
                  </a:lnTo>
                  <a:lnTo>
                    <a:pt x="879" y="1630"/>
                  </a:lnTo>
                  <a:lnTo>
                    <a:pt x="888" y="1635"/>
                  </a:lnTo>
                  <a:lnTo>
                    <a:pt x="899" y="1624"/>
                  </a:lnTo>
                  <a:lnTo>
                    <a:pt x="911" y="1621"/>
                  </a:lnTo>
                  <a:lnTo>
                    <a:pt x="917" y="1626"/>
                  </a:lnTo>
                  <a:lnTo>
                    <a:pt x="920" y="1637"/>
                  </a:lnTo>
                  <a:lnTo>
                    <a:pt x="909" y="1666"/>
                  </a:lnTo>
                  <a:lnTo>
                    <a:pt x="906" y="1671"/>
                  </a:lnTo>
                  <a:lnTo>
                    <a:pt x="897" y="1695"/>
                  </a:lnTo>
                  <a:lnTo>
                    <a:pt x="902" y="1700"/>
                  </a:lnTo>
                  <a:lnTo>
                    <a:pt x="913" y="1700"/>
                  </a:lnTo>
                  <a:lnTo>
                    <a:pt x="917" y="1711"/>
                  </a:lnTo>
                  <a:lnTo>
                    <a:pt x="926" y="1713"/>
                  </a:lnTo>
                  <a:lnTo>
                    <a:pt x="933" y="1711"/>
                  </a:lnTo>
                  <a:lnTo>
                    <a:pt x="937" y="1716"/>
                  </a:lnTo>
                  <a:lnTo>
                    <a:pt x="951" y="1707"/>
                  </a:lnTo>
                  <a:lnTo>
                    <a:pt x="964" y="1711"/>
                  </a:lnTo>
                  <a:lnTo>
                    <a:pt x="974" y="1720"/>
                  </a:lnTo>
                  <a:lnTo>
                    <a:pt x="978" y="1731"/>
                  </a:lnTo>
                  <a:lnTo>
                    <a:pt x="994" y="1747"/>
                  </a:lnTo>
                  <a:lnTo>
                    <a:pt x="998" y="1745"/>
                  </a:lnTo>
                  <a:lnTo>
                    <a:pt x="1018" y="1771"/>
                  </a:lnTo>
                  <a:lnTo>
                    <a:pt x="1018" y="1783"/>
                  </a:lnTo>
                  <a:lnTo>
                    <a:pt x="1021" y="1801"/>
                  </a:lnTo>
                  <a:lnTo>
                    <a:pt x="1020" y="1810"/>
                  </a:lnTo>
                  <a:lnTo>
                    <a:pt x="1034" y="1819"/>
                  </a:lnTo>
                  <a:lnTo>
                    <a:pt x="1041" y="1819"/>
                  </a:lnTo>
                  <a:lnTo>
                    <a:pt x="1049" y="1817"/>
                  </a:lnTo>
                  <a:lnTo>
                    <a:pt x="1047" y="1805"/>
                  </a:lnTo>
                  <a:lnTo>
                    <a:pt x="1043" y="1792"/>
                  </a:lnTo>
                  <a:lnTo>
                    <a:pt x="1047" y="1781"/>
                  </a:lnTo>
                  <a:lnTo>
                    <a:pt x="1063" y="1769"/>
                  </a:lnTo>
                  <a:lnTo>
                    <a:pt x="1067" y="1783"/>
                  </a:lnTo>
                  <a:lnTo>
                    <a:pt x="1065" y="1789"/>
                  </a:lnTo>
                  <a:lnTo>
                    <a:pt x="1065" y="1810"/>
                  </a:lnTo>
                  <a:lnTo>
                    <a:pt x="1083" y="1817"/>
                  </a:lnTo>
                  <a:lnTo>
                    <a:pt x="1086" y="1823"/>
                  </a:lnTo>
                  <a:lnTo>
                    <a:pt x="1101" y="1823"/>
                  </a:lnTo>
                  <a:lnTo>
                    <a:pt x="1094" y="1830"/>
                  </a:lnTo>
                  <a:lnTo>
                    <a:pt x="1097" y="1834"/>
                  </a:lnTo>
                  <a:lnTo>
                    <a:pt x="1104" y="1828"/>
                  </a:lnTo>
                  <a:lnTo>
                    <a:pt x="1112" y="1834"/>
                  </a:lnTo>
                  <a:lnTo>
                    <a:pt x="1114" y="1830"/>
                  </a:lnTo>
                  <a:lnTo>
                    <a:pt x="1112" y="1823"/>
                  </a:lnTo>
                  <a:lnTo>
                    <a:pt x="1117" y="1810"/>
                  </a:lnTo>
                  <a:lnTo>
                    <a:pt x="1128" y="1801"/>
                  </a:lnTo>
                  <a:lnTo>
                    <a:pt x="1135" y="1805"/>
                  </a:lnTo>
                  <a:lnTo>
                    <a:pt x="1144" y="1799"/>
                  </a:lnTo>
                  <a:lnTo>
                    <a:pt x="1155" y="1801"/>
                  </a:lnTo>
                  <a:lnTo>
                    <a:pt x="1155" y="1812"/>
                  </a:lnTo>
                  <a:lnTo>
                    <a:pt x="1166" y="1823"/>
                  </a:lnTo>
                  <a:lnTo>
                    <a:pt x="1171" y="1823"/>
                  </a:lnTo>
                  <a:lnTo>
                    <a:pt x="1173" y="1828"/>
                  </a:lnTo>
                  <a:lnTo>
                    <a:pt x="1179" y="1834"/>
                  </a:lnTo>
                  <a:lnTo>
                    <a:pt x="1186" y="1841"/>
                  </a:lnTo>
                  <a:lnTo>
                    <a:pt x="1197" y="1845"/>
                  </a:lnTo>
                  <a:lnTo>
                    <a:pt x="1207" y="1859"/>
                  </a:lnTo>
                  <a:lnTo>
                    <a:pt x="1211" y="1863"/>
                  </a:lnTo>
                  <a:lnTo>
                    <a:pt x="1213" y="1870"/>
                  </a:lnTo>
                  <a:lnTo>
                    <a:pt x="1209" y="1872"/>
                  </a:lnTo>
                  <a:lnTo>
                    <a:pt x="1218" y="1877"/>
                  </a:lnTo>
                  <a:lnTo>
                    <a:pt x="1225" y="1881"/>
                  </a:lnTo>
                  <a:lnTo>
                    <a:pt x="1233" y="1875"/>
                  </a:lnTo>
                  <a:lnTo>
                    <a:pt x="1243" y="1881"/>
                  </a:lnTo>
                  <a:lnTo>
                    <a:pt x="1258" y="1881"/>
                  </a:lnTo>
                  <a:lnTo>
                    <a:pt x="1258" y="1882"/>
                  </a:lnTo>
                  <a:lnTo>
                    <a:pt x="1265" y="1886"/>
                  </a:lnTo>
                  <a:lnTo>
                    <a:pt x="1285" y="1881"/>
                  </a:lnTo>
                  <a:lnTo>
                    <a:pt x="1287" y="1891"/>
                  </a:lnTo>
                  <a:lnTo>
                    <a:pt x="1289" y="1893"/>
                  </a:lnTo>
                  <a:lnTo>
                    <a:pt x="1307" y="1891"/>
                  </a:lnTo>
                  <a:lnTo>
                    <a:pt x="1308" y="1895"/>
                  </a:lnTo>
                  <a:lnTo>
                    <a:pt x="1312" y="1893"/>
                  </a:lnTo>
                  <a:lnTo>
                    <a:pt x="1319" y="1899"/>
                  </a:lnTo>
                  <a:lnTo>
                    <a:pt x="1323" y="1895"/>
                  </a:lnTo>
                  <a:lnTo>
                    <a:pt x="1332" y="1904"/>
                  </a:lnTo>
                  <a:lnTo>
                    <a:pt x="1339" y="1904"/>
                  </a:lnTo>
                  <a:lnTo>
                    <a:pt x="1348" y="1891"/>
                  </a:lnTo>
                  <a:lnTo>
                    <a:pt x="1357" y="1882"/>
                  </a:lnTo>
                  <a:lnTo>
                    <a:pt x="1364" y="1888"/>
                  </a:lnTo>
                  <a:lnTo>
                    <a:pt x="1370" y="1895"/>
                  </a:lnTo>
                  <a:lnTo>
                    <a:pt x="1377" y="1895"/>
                  </a:lnTo>
                  <a:lnTo>
                    <a:pt x="1377" y="1888"/>
                  </a:lnTo>
                  <a:lnTo>
                    <a:pt x="1381" y="1877"/>
                  </a:lnTo>
                  <a:lnTo>
                    <a:pt x="1392" y="1886"/>
                  </a:lnTo>
                  <a:lnTo>
                    <a:pt x="1399" y="1881"/>
                  </a:lnTo>
                  <a:lnTo>
                    <a:pt x="1401" y="1886"/>
                  </a:lnTo>
                  <a:lnTo>
                    <a:pt x="1417" y="1881"/>
                  </a:lnTo>
                  <a:lnTo>
                    <a:pt x="1426" y="1882"/>
                  </a:lnTo>
                  <a:lnTo>
                    <a:pt x="1438" y="1872"/>
                  </a:lnTo>
                  <a:lnTo>
                    <a:pt x="1446" y="1872"/>
                  </a:lnTo>
                  <a:lnTo>
                    <a:pt x="1453" y="1875"/>
                  </a:lnTo>
                  <a:lnTo>
                    <a:pt x="1455" y="1864"/>
                  </a:lnTo>
                  <a:lnTo>
                    <a:pt x="1464" y="1864"/>
                  </a:lnTo>
                  <a:lnTo>
                    <a:pt x="1469" y="1859"/>
                  </a:lnTo>
                  <a:lnTo>
                    <a:pt x="1473" y="1870"/>
                  </a:lnTo>
                  <a:lnTo>
                    <a:pt x="1480" y="1872"/>
                  </a:lnTo>
                  <a:lnTo>
                    <a:pt x="1493" y="1881"/>
                  </a:lnTo>
                  <a:lnTo>
                    <a:pt x="1500" y="1891"/>
                  </a:lnTo>
                  <a:lnTo>
                    <a:pt x="1494" y="1911"/>
                  </a:lnTo>
                  <a:lnTo>
                    <a:pt x="1500" y="1922"/>
                  </a:lnTo>
                  <a:lnTo>
                    <a:pt x="1498" y="1938"/>
                  </a:lnTo>
                  <a:lnTo>
                    <a:pt x="1494" y="1938"/>
                  </a:lnTo>
                  <a:lnTo>
                    <a:pt x="1491" y="1958"/>
                  </a:lnTo>
                  <a:lnTo>
                    <a:pt x="1487" y="1969"/>
                  </a:lnTo>
                  <a:lnTo>
                    <a:pt x="1480" y="1976"/>
                  </a:lnTo>
                  <a:lnTo>
                    <a:pt x="1473" y="1991"/>
                  </a:lnTo>
                  <a:lnTo>
                    <a:pt x="1471" y="1993"/>
                  </a:lnTo>
                  <a:lnTo>
                    <a:pt x="1473" y="2000"/>
                  </a:lnTo>
                  <a:lnTo>
                    <a:pt x="1471" y="2011"/>
                  </a:lnTo>
                  <a:lnTo>
                    <a:pt x="1473" y="2027"/>
                  </a:lnTo>
                  <a:lnTo>
                    <a:pt x="1480" y="2034"/>
                  </a:lnTo>
                  <a:lnTo>
                    <a:pt x="1484" y="2043"/>
                  </a:lnTo>
                  <a:lnTo>
                    <a:pt x="1498" y="2052"/>
                  </a:lnTo>
                  <a:lnTo>
                    <a:pt x="1502" y="2047"/>
                  </a:lnTo>
                  <a:lnTo>
                    <a:pt x="1498" y="2032"/>
                  </a:lnTo>
                  <a:lnTo>
                    <a:pt x="1503" y="2014"/>
                  </a:lnTo>
                  <a:lnTo>
                    <a:pt x="1514" y="1991"/>
                  </a:lnTo>
                  <a:lnTo>
                    <a:pt x="1523" y="1982"/>
                  </a:lnTo>
                  <a:lnTo>
                    <a:pt x="1536" y="1982"/>
                  </a:lnTo>
                  <a:lnTo>
                    <a:pt x="1545" y="1971"/>
                  </a:lnTo>
                  <a:lnTo>
                    <a:pt x="1556" y="1951"/>
                  </a:lnTo>
                  <a:lnTo>
                    <a:pt x="1568" y="1938"/>
                  </a:lnTo>
                  <a:lnTo>
                    <a:pt x="1572" y="1940"/>
                  </a:lnTo>
                  <a:lnTo>
                    <a:pt x="1583" y="1935"/>
                  </a:lnTo>
                  <a:lnTo>
                    <a:pt x="1583" y="1917"/>
                  </a:lnTo>
                  <a:lnTo>
                    <a:pt x="1585" y="1915"/>
                  </a:lnTo>
                  <a:lnTo>
                    <a:pt x="1601" y="1911"/>
                  </a:lnTo>
                  <a:lnTo>
                    <a:pt x="1601" y="1904"/>
                  </a:lnTo>
                  <a:lnTo>
                    <a:pt x="1614" y="1891"/>
                  </a:lnTo>
                  <a:lnTo>
                    <a:pt x="1621" y="1891"/>
                  </a:lnTo>
                  <a:lnTo>
                    <a:pt x="1630" y="1881"/>
                  </a:lnTo>
                  <a:lnTo>
                    <a:pt x="1639" y="1882"/>
                  </a:lnTo>
                  <a:lnTo>
                    <a:pt x="1646" y="1881"/>
                  </a:lnTo>
                  <a:lnTo>
                    <a:pt x="1659" y="1882"/>
                  </a:lnTo>
                  <a:lnTo>
                    <a:pt x="1666" y="1877"/>
                  </a:lnTo>
                  <a:lnTo>
                    <a:pt x="1666" y="1872"/>
                  </a:lnTo>
                  <a:lnTo>
                    <a:pt x="1677" y="1864"/>
                  </a:lnTo>
                  <a:lnTo>
                    <a:pt x="1684" y="1857"/>
                  </a:lnTo>
                  <a:lnTo>
                    <a:pt x="1691" y="1863"/>
                  </a:lnTo>
                  <a:lnTo>
                    <a:pt x="1700" y="1857"/>
                  </a:lnTo>
                  <a:lnTo>
                    <a:pt x="1707" y="1863"/>
                  </a:lnTo>
                  <a:lnTo>
                    <a:pt x="1738" y="1872"/>
                  </a:lnTo>
                  <a:lnTo>
                    <a:pt x="1762" y="1882"/>
                  </a:lnTo>
                  <a:lnTo>
                    <a:pt x="1762" y="1899"/>
                  </a:lnTo>
                  <a:lnTo>
                    <a:pt x="1754" y="1911"/>
                  </a:lnTo>
                  <a:lnTo>
                    <a:pt x="1754" y="1919"/>
                  </a:lnTo>
                  <a:lnTo>
                    <a:pt x="1767" y="1924"/>
                  </a:lnTo>
                  <a:lnTo>
                    <a:pt x="1792" y="1928"/>
                  </a:lnTo>
                  <a:lnTo>
                    <a:pt x="1801" y="1929"/>
                  </a:lnTo>
                  <a:lnTo>
                    <a:pt x="1812" y="1928"/>
                  </a:lnTo>
                  <a:lnTo>
                    <a:pt x="1816" y="1933"/>
                  </a:lnTo>
                  <a:lnTo>
                    <a:pt x="1830" y="1940"/>
                  </a:lnTo>
                  <a:lnTo>
                    <a:pt x="1846" y="1946"/>
                  </a:lnTo>
                  <a:lnTo>
                    <a:pt x="1859" y="1962"/>
                  </a:lnTo>
                  <a:lnTo>
                    <a:pt x="1875" y="1964"/>
                  </a:lnTo>
                  <a:lnTo>
                    <a:pt x="1877" y="1962"/>
                  </a:lnTo>
                  <a:lnTo>
                    <a:pt x="1895" y="1946"/>
                  </a:lnTo>
                  <a:lnTo>
                    <a:pt x="1906" y="1947"/>
                  </a:lnTo>
                  <a:lnTo>
                    <a:pt x="1913" y="1946"/>
                  </a:lnTo>
                  <a:lnTo>
                    <a:pt x="1915" y="1953"/>
                  </a:lnTo>
                  <a:lnTo>
                    <a:pt x="1930" y="1967"/>
                  </a:lnTo>
                  <a:lnTo>
                    <a:pt x="1935" y="1971"/>
                  </a:lnTo>
                  <a:lnTo>
                    <a:pt x="1944" y="1971"/>
                  </a:lnTo>
                  <a:lnTo>
                    <a:pt x="1958" y="1980"/>
                  </a:lnTo>
                  <a:lnTo>
                    <a:pt x="1967" y="1991"/>
                  </a:lnTo>
                  <a:lnTo>
                    <a:pt x="1960" y="2003"/>
                  </a:lnTo>
                  <a:lnTo>
                    <a:pt x="1958" y="2034"/>
                  </a:lnTo>
                  <a:lnTo>
                    <a:pt x="1946" y="2047"/>
                  </a:lnTo>
                  <a:lnTo>
                    <a:pt x="1946" y="2070"/>
                  </a:lnTo>
                  <a:lnTo>
                    <a:pt x="1953" y="2085"/>
                  </a:lnTo>
                  <a:lnTo>
                    <a:pt x="1969" y="2094"/>
                  </a:lnTo>
                  <a:lnTo>
                    <a:pt x="1967" y="2103"/>
                  </a:lnTo>
                  <a:lnTo>
                    <a:pt x="1975" y="2103"/>
                  </a:lnTo>
                  <a:lnTo>
                    <a:pt x="1989" y="2099"/>
                  </a:lnTo>
                  <a:lnTo>
                    <a:pt x="1998" y="2099"/>
                  </a:lnTo>
                  <a:lnTo>
                    <a:pt x="2007" y="2094"/>
                  </a:lnTo>
                  <a:lnTo>
                    <a:pt x="2011" y="2099"/>
                  </a:lnTo>
                  <a:lnTo>
                    <a:pt x="2020" y="2128"/>
                  </a:lnTo>
                  <a:lnTo>
                    <a:pt x="2022" y="2144"/>
                  </a:lnTo>
                  <a:lnTo>
                    <a:pt x="2018" y="2144"/>
                  </a:lnTo>
                  <a:lnTo>
                    <a:pt x="2013" y="2150"/>
                  </a:lnTo>
                  <a:lnTo>
                    <a:pt x="2007" y="2160"/>
                  </a:lnTo>
                  <a:lnTo>
                    <a:pt x="2004" y="2162"/>
                  </a:lnTo>
                  <a:lnTo>
                    <a:pt x="2000" y="2180"/>
                  </a:lnTo>
                  <a:lnTo>
                    <a:pt x="2004" y="2186"/>
                  </a:lnTo>
                  <a:lnTo>
                    <a:pt x="2007" y="2193"/>
                  </a:lnTo>
                  <a:lnTo>
                    <a:pt x="2011" y="2202"/>
                  </a:lnTo>
                  <a:lnTo>
                    <a:pt x="2013" y="2216"/>
                  </a:lnTo>
                  <a:lnTo>
                    <a:pt x="2011" y="2225"/>
                  </a:lnTo>
                  <a:lnTo>
                    <a:pt x="2011" y="2233"/>
                  </a:lnTo>
                  <a:lnTo>
                    <a:pt x="2020" y="2233"/>
                  </a:lnTo>
                  <a:lnTo>
                    <a:pt x="2034" y="2231"/>
                  </a:lnTo>
                  <a:lnTo>
                    <a:pt x="2045" y="2231"/>
                  </a:lnTo>
                  <a:lnTo>
                    <a:pt x="2061" y="2231"/>
                  </a:lnTo>
                  <a:lnTo>
                    <a:pt x="2087" y="2225"/>
                  </a:lnTo>
                  <a:lnTo>
                    <a:pt x="2097" y="2225"/>
                  </a:lnTo>
                  <a:lnTo>
                    <a:pt x="2105" y="2227"/>
                  </a:lnTo>
                  <a:lnTo>
                    <a:pt x="2121" y="2236"/>
                  </a:lnTo>
                  <a:lnTo>
                    <a:pt x="2135" y="2242"/>
                  </a:lnTo>
                  <a:lnTo>
                    <a:pt x="2143" y="2242"/>
                  </a:lnTo>
                  <a:lnTo>
                    <a:pt x="2164" y="2249"/>
                  </a:lnTo>
                  <a:lnTo>
                    <a:pt x="2173" y="2254"/>
                  </a:lnTo>
                  <a:lnTo>
                    <a:pt x="2188" y="2254"/>
                  </a:lnTo>
                  <a:lnTo>
                    <a:pt x="2209" y="2249"/>
                  </a:lnTo>
                  <a:lnTo>
                    <a:pt x="2229" y="2251"/>
                  </a:lnTo>
                  <a:lnTo>
                    <a:pt x="2255" y="2249"/>
                  </a:lnTo>
                  <a:lnTo>
                    <a:pt x="2264" y="2249"/>
                  </a:lnTo>
                  <a:lnTo>
                    <a:pt x="2271" y="2249"/>
                  </a:lnTo>
                  <a:lnTo>
                    <a:pt x="2282" y="2242"/>
                  </a:lnTo>
                  <a:lnTo>
                    <a:pt x="2294" y="2238"/>
                  </a:lnTo>
                  <a:lnTo>
                    <a:pt x="2301" y="2236"/>
                  </a:lnTo>
                  <a:lnTo>
                    <a:pt x="2305" y="2220"/>
                  </a:lnTo>
                  <a:lnTo>
                    <a:pt x="2309" y="2209"/>
                  </a:lnTo>
                  <a:lnTo>
                    <a:pt x="2310" y="2202"/>
                  </a:lnTo>
                  <a:lnTo>
                    <a:pt x="2320" y="2193"/>
                  </a:lnTo>
                  <a:lnTo>
                    <a:pt x="2332" y="2180"/>
                  </a:lnTo>
                  <a:lnTo>
                    <a:pt x="2336" y="2175"/>
                  </a:lnTo>
                  <a:lnTo>
                    <a:pt x="2347" y="2169"/>
                  </a:lnTo>
                  <a:lnTo>
                    <a:pt x="2370" y="2146"/>
                  </a:lnTo>
                  <a:lnTo>
                    <a:pt x="2385" y="2133"/>
                  </a:lnTo>
                  <a:lnTo>
                    <a:pt x="2390" y="2128"/>
                  </a:lnTo>
                  <a:lnTo>
                    <a:pt x="2415" y="2132"/>
                  </a:lnTo>
                  <a:lnTo>
                    <a:pt x="2433" y="2132"/>
                  </a:lnTo>
                  <a:lnTo>
                    <a:pt x="2442" y="2126"/>
                  </a:lnTo>
                  <a:lnTo>
                    <a:pt x="2459" y="2121"/>
                  </a:lnTo>
                  <a:lnTo>
                    <a:pt x="2464" y="2117"/>
                  </a:lnTo>
                  <a:lnTo>
                    <a:pt x="2480" y="2110"/>
                  </a:lnTo>
                  <a:lnTo>
                    <a:pt x="2504" y="2103"/>
                  </a:lnTo>
                  <a:lnTo>
                    <a:pt x="2516" y="2094"/>
                  </a:lnTo>
                  <a:lnTo>
                    <a:pt x="2525" y="2092"/>
                  </a:lnTo>
                  <a:lnTo>
                    <a:pt x="2547" y="2081"/>
                  </a:lnTo>
                  <a:lnTo>
                    <a:pt x="2558" y="2079"/>
                  </a:lnTo>
                  <a:lnTo>
                    <a:pt x="2565" y="2074"/>
                  </a:lnTo>
                  <a:lnTo>
                    <a:pt x="2572" y="2067"/>
                  </a:lnTo>
                  <a:lnTo>
                    <a:pt x="2578" y="2056"/>
                  </a:lnTo>
                  <a:lnTo>
                    <a:pt x="2578" y="2047"/>
                  </a:lnTo>
                  <a:lnTo>
                    <a:pt x="2579" y="2043"/>
                  </a:lnTo>
                  <a:lnTo>
                    <a:pt x="2592" y="2034"/>
                  </a:lnTo>
                  <a:lnTo>
                    <a:pt x="2603" y="2027"/>
                  </a:lnTo>
                  <a:lnTo>
                    <a:pt x="2610" y="2023"/>
                  </a:lnTo>
                  <a:lnTo>
                    <a:pt x="2619" y="2018"/>
                  </a:lnTo>
                  <a:lnTo>
                    <a:pt x="2634" y="2016"/>
                  </a:lnTo>
                  <a:lnTo>
                    <a:pt x="2654" y="2009"/>
                  </a:lnTo>
                  <a:lnTo>
                    <a:pt x="2668" y="2009"/>
                  </a:lnTo>
                  <a:lnTo>
                    <a:pt x="2672" y="2009"/>
                  </a:lnTo>
                  <a:lnTo>
                    <a:pt x="2677" y="2016"/>
                  </a:lnTo>
                  <a:lnTo>
                    <a:pt x="2684" y="2027"/>
                  </a:lnTo>
                  <a:lnTo>
                    <a:pt x="2695" y="2038"/>
                  </a:lnTo>
                  <a:lnTo>
                    <a:pt x="2702" y="2032"/>
                  </a:lnTo>
                  <a:lnTo>
                    <a:pt x="2711" y="2034"/>
                  </a:lnTo>
                  <a:lnTo>
                    <a:pt x="2722" y="2032"/>
                  </a:lnTo>
                  <a:lnTo>
                    <a:pt x="2726" y="2029"/>
                  </a:lnTo>
                  <a:lnTo>
                    <a:pt x="2733" y="2027"/>
                  </a:lnTo>
                  <a:lnTo>
                    <a:pt x="2737" y="2032"/>
                  </a:lnTo>
                  <a:lnTo>
                    <a:pt x="2737" y="2047"/>
                  </a:lnTo>
                  <a:lnTo>
                    <a:pt x="2738" y="2050"/>
                  </a:lnTo>
                  <a:lnTo>
                    <a:pt x="2749" y="2058"/>
                  </a:lnTo>
                  <a:lnTo>
                    <a:pt x="2756" y="2050"/>
                  </a:lnTo>
                  <a:lnTo>
                    <a:pt x="2762" y="2050"/>
                  </a:lnTo>
                  <a:lnTo>
                    <a:pt x="2769" y="2063"/>
                  </a:lnTo>
                  <a:lnTo>
                    <a:pt x="2778" y="2070"/>
                  </a:lnTo>
                  <a:lnTo>
                    <a:pt x="2783" y="2074"/>
                  </a:lnTo>
                  <a:lnTo>
                    <a:pt x="2791" y="2085"/>
                  </a:lnTo>
                  <a:lnTo>
                    <a:pt x="2800" y="2099"/>
                  </a:lnTo>
                  <a:lnTo>
                    <a:pt x="2805" y="2097"/>
                  </a:lnTo>
                  <a:lnTo>
                    <a:pt x="2818" y="2108"/>
                  </a:lnTo>
                  <a:lnTo>
                    <a:pt x="2821" y="2114"/>
                  </a:lnTo>
                  <a:lnTo>
                    <a:pt x="2830" y="2121"/>
                  </a:lnTo>
                  <a:lnTo>
                    <a:pt x="2838" y="2117"/>
                  </a:lnTo>
                  <a:lnTo>
                    <a:pt x="2845" y="2126"/>
                  </a:lnTo>
                  <a:lnTo>
                    <a:pt x="2848" y="2133"/>
                  </a:lnTo>
                  <a:lnTo>
                    <a:pt x="2856" y="2133"/>
                  </a:lnTo>
                  <a:lnTo>
                    <a:pt x="2856" y="2150"/>
                  </a:lnTo>
                  <a:lnTo>
                    <a:pt x="2863" y="2151"/>
                  </a:lnTo>
                  <a:lnTo>
                    <a:pt x="2867" y="2144"/>
                  </a:lnTo>
                  <a:lnTo>
                    <a:pt x="2870" y="2142"/>
                  </a:lnTo>
                  <a:lnTo>
                    <a:pt x="2883" y="2128"/>
                  </a:lnTo>
                  <a:lnTo>
                    <a:pt x="2890" y="2126"/>
                  </a:lnTo>
                  <a:lnTo>
                    <a:pt x="2897" y="2121"/>
                  </a:lnTo>
                  <a:lnTo>
                    <a:pt x="2904" y="2117"/>
                  </a:lnTo>
                  <a:lnTo>
                    <a:pt x="2906" y="2126"/>
                  </a:lnTo>
                  <a:lnTo>
                    <a:pt x="2915" y="2123"/>
                  </a:lnTo>
                  <a:lnTo>
                    <a:pt x="2913" y="2121"/>
                  </a:lnTo>
                  <a:lnTo>
                    <a:pt x="2913" y="2114"/>
                  </a:lnTo>
                  <a:lnTo>
                    <a:pt x="2915" y="2104"/>
                  </a:lnTo>
                  <a:lnTo>
                    <a:pt x="2923" y="2097"/>
                  </a:lnTo>
                  <a:lnTo>
                    <a:pt x="2913" y="2086"/>
                  </a:lnTo>
                  <a:lnTo>
                    <a:pt x="2910" y="2086"/>
                  </a:lnTo>
                  <a:lnTo>
                    <a:pt x="2908" y="2076"/>
                  </a:lnTo>
                  <a:lnTo>
                    <a:pt x="2913" y="2070"/>
                  </a:lnTo>
                  <a:lnTo>
                    <a:pt x="2913" y="2067"/>
                  </a:lnTo>
                  <a:lnTo>
                    <a:pt x="2917" y="2061"/>
                  </a:lnTo>
                  <a:lnTo>
                    <a:pt x="2915" y="2056"/>
                  </a:lnTo>
                  <a:lnTo>
                    <a:pt x="2921" y="2050"/>
                  </a:lnTo>
                  <a:lnTo>
                    <a:pt x="2928" y="2047"/>
                  </a:lnTo>
                  <a:lnTo>
                    <a:pt x="2928" y="2040"/>
                  </a:lnTo>
                  <a:lnTo>
                    <a:pt x="2932" y="2040"/>
                  </a:lnTo>
                  <a:lnTo>
                    <a:pt x="2937" y="2045"/>
                  </a:lnTo>
                  <a:lnTo>
                    <a:pt x="2941" y="2032"/>
                  </a:lnTo>
                  <a:lnTo>
                    <a:pt x="2941" y="2023"/>
                  </a:lnTo>
                  <a:lnTo>
                    <a:pt x="2948" y="2009"/>
                  </a:lnTo>
                  <a:lnTo>
                    <a:pt x="2951" y="2003"/>
                  </a:lnTo>
                  <a:lnTo>
                    <a:pt x="2955" y="1998"/>
                  </a:lnTo>
                  <a:lnTo>
                    <a:pt x="2955" y="1987"/>
                  </a:lnTo>
                  <a:lnTo>
                    <a:pt x="2962" y="1991"/>
                  </a:lnTo>
                  <a:lnTo>
                    <a:pt x="2968" y="2000"/>
                  </a:lnTo>
                  <a:lnTo>
                    <a:pt x="2969" y="2003"/>
                  </a:lnTo>
                  <a:lnTo>
                    <a:pt x="2978" y="1994"/>
                  </a:lnTo>
                  <a:lnTo>
                    <a:pt x="2984" y="1998"/>
                  </a:lnTo>
                  <a:lnTo>
                    <a:pt x="2986" y="2018"/>
                  </a:lnTo>
                  <a:lnTo>
                    <a:pt x="2993" y="2034"/>
                  </a:lnTo>
                  <a:lnTo>
                    <a:pt x="2997" y="2038"/>
                  </a:lnTo>
                  <a:lnTo>
                    <a:pt x="3000" y="2038"/>
                  </a:lnTo>
                  <a:lnTo>
                    <a:pt x="3004" y="2032"/>
                  </a:lnTo>
                  <a:lnTo>
                    <a:pt x="3013" y="2029"/>
                  </a:lnTo>
                  <a:lnTo>
                    <a:pt x="3020" y="2040"/>
                  </a:lnTo>
                  <a:lnTo>
                    <a:pt x="3022" y="2047"/>
                  </a:lnTo>
                  <a:lnTo>
                    <a:pt x="3029" y="2056"/>
                  </a:lnTo>
                  <a:lnTo>
                    <a:pt x="3027" y="2067"/>
                  </a:lnTo>
                  <a:lnTo>
                    <a:pt x="3031" y="2068"/>
                  </a:lnTo>
                  <a:lnTo>
                    <a:pt x="3038" y="2070"/>
                  </a:lnTo>
                  <a:lnTo>
                    <a:pt x="3038" y="2076"/>
                  </a:lnTo>
                  <a:lnTo>
                    <a:pt x="3045" y="2081"/>
                  </a:lnTo>
                  <a:lnTo>
                    <a:pt x="3054" y="2067"/>
                  </a:lnTo>
                  <a:lnTo>
                    <a:pt x="3065" y="2061"/>
                  </a:lnTo>
                  <a:lnTo>
                    <a:pt x="3062" y="2038"/>
                  </a:lnTo>
                  <a:lnTo>
                    <a:pt x="3071" y="2034"/>
                  </a:lnTo>
                  <a:lnTo>
                    <a:pt x="3085" y="2061"/>
                  </a:lnTo>
                  <a:lnTo>
                    <a:pt x="3085" y="2090"/>
                  </a:lnTo>
                  <a:lnTo>
                    <a:pt x="3092" y="2094"/>
                  </a:lnTo>
                  <a:lnTo>
                    <a:pt x="3114" y="2081"/>
                  </a:lnTo>
                  <a:lnTo>
                    <a:pt x="3123" y="2086"/>
                  </a:lnTo>
                  <a:lnTo>
                    <a:pt x="3139" y="2074"/>
                  </a:lnTo>
                  <a:lnTo>
                    <a:pt x="3146" y="2050"/>
                  </a:lnTo>
                  <a:lnTo>
                    <a:pt x="3134" y="2014"/>
                  </a:lnTo>
                  <a:lnTo>
                    <a:pt x="3136" y="1975"/>
                  </a:lnTo>
                  <a:lnTo>
                    <a:pt x="3146" y="1964"/>
                  </a:lnTo>
                  <a:lnTo>
                    <a:pt x="3143" y="1911"/>
                  </a:lnTo>
                  <a:lnTo>
                    <a:pt x="3170" y="1906"/>
                  </a:lnTo>
                  <a:lnTo>
                    <a:pt x="3175" y="1951"/>
                  </a:lnTo>
                  <a:lnTo>
                    <a:pt x="3197" y="1946"/>
                  </a:lnTo>
                  <a:lnTo>
                    <a:pt x="3192" y="1928"/>
                  </a:lnTo>
                  <a:lnTo>
                    <a:pt x="3208" y="1900"/>
                  </a:lnTo>
                  <a:lnTo>
                    <a:pt x="3206" y="1864"/>
                  </a:lnTo>
                  <a:lnTo>
                    <a:pt x="3226" y="1864"/>
                  </a:lnTo>
                  <a:lnTo>
                    <a:pt x="3226" y="1660"/>
                  </a:lnTo>
                  <a:lnTo>
                    <a:pt x="3219" y="1583"/>
                  </a:lnTo>
                  <a:lnTo>
                    <a:pt x="3222" y="1565"/>
                  </a:lnTo>
                  <a:lnTo>
                    <a:pt x="3219" y="1543"/>
                  </a:lnTo>
                  <a:lnTo>
                    <a:pt x="3228" y="1525"/>
                  </a:lnTo>
                  <a:lnTo>
                    <a:pt x="3219" y="1520"/>
                  </a:lnTo>
                  <a:lnTo>
                    <a:pt x="3204" y="1494"/>
                  </a:lnTo>
                  <a:lnTo>
                    <a:pt x="3208" y="1473"/>
                  </a:lnTo>
                  <a:lnTo>
                    <a:pt x="3197" y="1460"/>
                  </a:lnTo>
                  <a:lnTo>
                    <a:pt x="3192" y="1438"/>
                  </a:lnTo>
                  <a:lnTo>
                    <a:pt x="3177" y="1426"/>
                  </a:lnTo>
                  <a:lnTo>
                    <a:pt x="3182" y="1399"/>
                  </a:lnTo>
                  <a:lnTo>
                    <a:pt x="3190" y="1397"/>
                  </a:lnTo>
                  <a:lnTo>
                    <a:pt x="3204" y="1408"/>
                  </a:lnTo>
                  <a:lnTo>
                    <a:pt x="3208" y="1415"/>
                  </a:lnTo>
                  <a:lnTo>
                    <a:pt x="3213" y="1413"/>
                  </a:lnTo>
                  <a:lnTo>
                    <a:pt x="3215" y="1402"/>
                  </a:lnTo>
                  <a:lnTo>
                    <a:pt x="3228" y="1390"/>
                  </a:lnTo>
                  <a:lnTo>
                    <a:pt x="3182" y="1326"/>
                  </a:lnTo>
                  <a:lnTo>
                    <a:pt x="3181" y="1310"/>
                  </a:lnTo>
                  <a:lnTo>
                    <a:pt x="3166" y="1290"/>
                  </a:lnTo>
                  <a:lnTo>
                    <a:pt x="3161" y="1272"/>
                  </a:lnTo>
                  <a:lnTo>
                    <a:pt x="3164" y="1267"/>
                  </a:lnTo>
                  <a:lnTo>
                    <a:pt x="3164" y="1247"/>
                  </a:lnTo>
                  <a:lnTo>
                    <a:pt x="3146" y="1220"/>
                  </a:lnTo>
                  <a:lnTo>
                    <a:pt x="3137" y="1198"/>
                  </a:lnTo>
                  <a:lnTo>
                    <a:pt x="3137" y="1169"/>
                  </a:lnTo>
                  <a:lnTo>
                    <a:pt x="3119" y="1159"/>
                  </a:lnTo>
                  <a:lnTo>
                    <a:pt x="3108" y="1146"/>
                  </a:lnTo>
                  <a:lnTo>
                    <a:pt x="3062" y="1122"/>
                  </a:lnTo>
                  <a:lnTo>
                    <a:pt x="3047" y="1130"/>
                  </a:lnTo>
                  <a:lnTo>
                    <a:pt x="3006" y="1117"/>
                  </a:lnTo>
                  <a:lnTo>
                    <a:pt x="2998" y="1130"/>
                  </a:lnTo>
                  <a:lnTo>
                    <a:pt x="3007" y="1162"/>
                  </a:lnTo>
                  <a:lnTo>
                    <a:pt x="2998" y="1173"/>
                  </a:lnTo>
                  <a:lnTo>
                    <a:pt x="2991" y="1164"/>
                  </a:lnTo>
                  <a:lnTo>
                    <a:pt x="2984" y="1180"/>
                  </a:lnTo>
                  <a:lnTo>
                    <a:pt x="2986" y="1205"/>
                  </a:lnTo>
                  <a:lnTo>
                    <a:pt x="2969" y="1205"/>
                  </a:lnTo>
                  <a:lnTo>
                    <a:pt x="2968" y="1216"/>
                  </a:lnTo>
                  <a:lnTo>
                    <a:pt x="2928" y="1211"/>
                  </a:lnTo>
                  <a:lnTo>
                    <a:pt x="2930" y="1222"/>
                  </a:lnTo>
                  <a:lnTo>
                    <a:pt x="2915" y="1220"/>
                  </a:lnTo>
                  <a:lnTo>
                    <a:pt x="2910" y="1227"/>
                  </a:lnTo>
                  <a:lnTo>
                    <a:pt x="2890" y="1214"/>
                  </a:lnTo>
                  <a:lnTo>
                    <a:pt x="2904" y="1243"/>
                  </a:lnTo>
                  <a:lnTo>
                    <a:pt x="2897" y="1251"/>
                  </a:lnTo>
                  <a:lnTo>
                    <a:pt x="2904" y="1281"/>
                  </a:lnTo>
                  <a:lnTo>
                    <a:pt x="2897" y="1290"/>
                  </a:lnTo>
                  <a:lnTo>
                    <a:pt x="2845" y="1261"/>
                  </a:lnTo>
                  <a:lnTo>
                    <a:pt x="2829" y="1233"/>
                  </a:lnTo>
                  <a:lnTo>
                    <a:pt x="2814" y="1227"/>
                  </a:lnTo>
                  <a:lnTo>
                    <a:pt x="2794" y="1240"/>
                  </a:lnTo>
                  <a:lnTo>
                    <a:pt x="2811" y="1274"/>
                  </a:lnTo>
                  <a:lnTo>
                    <a:pt x="2809" y="1298"/>
                  </a:lnTo>
                  <a:lnTo>
                    <a:pt x="2802" y="1305"/>
                  </a:lnTo>
                  <a:lnTo>
                    <a:pt x="2794" y="1303"/>
                  </a:lnTo>
                  <a:lnTo>
                    <a:pt x="2793" y="1274"/>
                  </a:lnTo>
                  <a:lnTo>
                    <a:pt x="2785" y="1269"/>
                  </a:lnTo>
                  <a:lnTo>
                    <a:pt x="2749" y="1261"/>
                  </a:lnTo>
                  <a:lnTo>
                    <a:pt x="2738" y="1269"/>
                  </a:lnTo>
                  <a:lnTo>
                    <a:pt x="2719" y="1252"/>
                  </a:lnTo>
                  <a:lnTo>
                    <a:pt x="2691" y="1251"/>
                  </a:lnTo>
                  <a:lnTo>
                    <a:pt x="2672" y="1198"/>
                  </a:lnTo>
                  <a:lnTo>
                    <a:pt x="2686" y="1177"/>
                  </a:lnTo>
                  <a:lnTo>
                    <a:pt x="2686" y="1153"/>
                  </a:lnTo>
                  <a:lnTo>
                    <a:pt x="2677" y="1151"/>
                  </a:lnTo>
                  <a:lnTo>
                    <a:pt x="2670" y="1135"/>
                  </a:lnTo>
                  <a:lnTo>
                    <a:pt x="2632" y="1128"/>
                  </a:lnTo>
                  <a:lnTo>
                    <a:pt x="2616" y="1115"/>
                  </a:lnTo>
                  <a:lnTo>
                    <a:pt x="2607" y="1101"/>
                  </a:lnTo>
                  <a:lnTo>
                    <a:pt x="2610" y="1088"/>
                  </a:lnTo>
                  <a:lnTo>
                    <a:pt x="2572" y="1029"/>
                  </a:lnTo>
                  <a:lnTo>
                    <a:pt x="2538" y="1041"/>
                  </a:lnTo>
                  <a:lnTo>
                    <a:pt x="2533" y="1036"/>
                  </a:lnTo>
                  <a:lnTo>
                    <a:pt x="2514" y="1047"/>
                  </a:lnTo>
                  <a:lnTo>
                    <a:pt x="2502" y="1047"/>
                  </a:lnTo>
                  <a:lnTo>
                    <a:pt x="2484" y="1065"/>
                  </a:lnTo>
                  <a:lnTo>
                    <a:pt x="2459" y="1063"/>
                  </a:lnTo>
                  <a:lnTo>
                    <a:pt x="2446" y="1054"/>
                  </a:lnTo>
                  <a:lnTo>
                    <a:pt x="2431" y="1030"/>
                  </a:lnTo>
                  <a:lnTo>
                    <a:pt x="2415" y="1025"/>
                  </a:lnTo>
                  <a:lnTo>
                    <a:pt x="2395" y="1045"/>
                  </a:lnTo>
                  <a:lnTo>
                    <a:pt x="2365" y="1029"/>
                  </a:lnTo>
                  <a:lnTo>
                    <a:pt x="2348" y="1001"/>
                  </a:lnTo>
                  <a:lnTo>
                    <a:pt x="2334" y="1000"/>
                  </a:lnTo>
                  <a:lnTo>
                    <a:pt x="2321" y="1005"/>
                  </a:lnTo>
                  <a:lnTo>
                    <a:pt x="2312" y="978"/>
                  </a:lnTo>
                  <a:lnTo>
                    <a:pt x="2289" y="978"/>
                  </a:lnTo>
                  <a:lnTo>
                    <a:pt x="2264" y="965"/>
                  </a:lnTo>
                  <a:lnTo>
                    <a:pt x="2240" y="971"/>
                  </a:lnTo>
                  <a:lnTo>
                    <a:pt x="2222" y="965"/>
                  </a:lnTo>
                  <a:lnTo>
                    <a:pt x="2191" y="964"/>
                  </a:lnTo>
                  <a:lnTo>
                    <a:pt x="2188" y="931"/>
                  </a:lnTo>
                  <a:lnTo>
                    <a:pt x="2175" y="926"/>
                  </a:lnTo>
                  <a:lnTo>
                    <a:pt x="2157" y="935"/>
                  </a:lnTo>
                  <a:lnTo>
                    <a:pt x="2074" y="853"/>
                  </a:lnTo>
                  <a:lnTo>
                    <a:pt x="2079" y="819"/>
                  </a:lnTo>
                  <a:lnTo>
                    <a:pt x="2051" y="812"/>
                  </a:lnTo>
                  <a:lnTo>
                    <a:pt x="2036" y="823"/>
                  </a:lnTo>
                  <a:lnTo>
                    <a:pt x="2011" y="823"/>
                  </a:lnTo>
                  <a:lnTo>
                    <a:pt x="1976" y="846"/>
                  </a:lnTo>
                  <a:lnTo>
                    <a:pt x="1966" y="843"/>
                  </a:lnTo>
                  <a:lnTo>
                    <a:pt x="1930" y="799"/>
                  </a:lnTo>
                  <a:lnTo>
                    <a:pt x="1904" y="788"/>
                  </a:lnTo>
                  <a:lnTo>
                    <a:pt x="1895" y="741"/>
                  </a:lnTo>
                  <a:lnTo>
                    <a:pt x="1868" y="720"/>
                  </a:lnTo>
                  <a:lnTo>
                    <a:pt x="1866" y="704"/>
                  </a:lnTo>
                  <a:lnTo>
                    <a:pt x="1854" y="680"/>
                  </a:lnTo>
                  <a:lnTo>
                    <a:pt x="1854" y="671"/>
                  </a:lnTo>
                  <a:lnTo>
                    <a:pt x="1837" y="644"/>
                  </a:lnTo>
                  <a:lnTo>
                    <a:pt x="1823" y="608"/>
                  </a:lnTo>
                  <a:lnTo>
                    <a:pt x="1830" y="597"/>
                  </a:lnTo>
                  <a:lnTo>
                    <a:pt x="1846" y="592"/>
                  </a:lnTo>
                  <a:lnTo>
                    <a:pt x="1861" y="574"/>
                  </a:lnTo>
                  <a:lnTo>
                    <a:pt x="1859" y="537"/>
                  </a:lnTo>
                  <a:lnTo>
                    <a:pt x="1863" y="498"/>
                  </a:lnTo>
                  <a:lnTo>
                    <a:pt x="1857" y="463"/>
                  </a:lnTo>
                  <a:lnTo>
                    <a:pt x="1875" y="469"/>
                  </a:lnTo>
                  <a:lnTo>
                    <a:pt x="1883" y="463"/>
                  </a:lnTo>
                  <a:lnTo>
                    <a:pt x="1874" y="444"/>
                  </a:lnTo>
                  <a:lnTo>
                    <a:pt x="1846" y="429"/>
                  </a:lnTo>
                  <a:lnTo>
                    <a:pt x="1839" y="422"/>
                  </a:lnTo>
                  <a:lnTo>
                    <a:pt x="1846" y="380"/>
                  </a:lnTo>
                  <a:lnTo>
                    <a:pt x="1830" y="352"/>
                  </a:lnTo>
                  <a:lnTo>
                    <a:pt x="1837" y="341"/>
                  </a:lnTo>
                  <a:lnTo>
                    <a:pt x="1843" y="326"/>
                  </a:lnTo>
                  <a:lnTo>
                    <a:pt x="1852" y="321"/>
                  </a:lnTo>
                  <a:lnTo>
                    <a:pt x="1870" y="317"/>
                  </a:lnTo>
                  <a:lnTo>
                    <a:pt x="1904" y="227"/>
                  </a:lnTo>
                  <a:lnTo>
                    <a:pt x="1859" y="216"/>
                  </a:lnTo>
                  <a:lnTo>
                    <a:pt x="1845" y="189"/>
                  </a:lnTo>
                  <a:lnTo>
                    <a:pt x="1852" y="176"/>
                  </a:lnTo>
                  <a:lnTo>
                    <a:pt x="1866" y="178"/>
                  </a:lnTo>
                  <a:lnTo>
                    <a:pt x="1892" y="171"/>
                  </a:lnTo>
                  <a:lnTo>
                    <a:pt x="1830" y="117"/>
                  </a:lnTo>
                  <a:lnTo>
                    <a:pt x="1823" y="124"/>
                  </a:lnTo>
                  <a:lnTo>
                    <a:pt x="1774" y="90"/>
                  </a:lnTo>
                  <a:lnTo>
                    <a:pt x="1760" y="104"/>
                  </a:lnTo>
                  <a:lnTo>
                    <a:pt x="1736" y="61"/>
                  </a:lnTo>
                  <a:lnTo>
                    <a:pt x="1724" y="64"/>
                  </a:lnTo>
                  <a:lnTo>
                    <a:pt x="1717" y="54"/>
                  </a:lnTo>
                  <a:lnTo>
                    <a:pt x="1668" y="59"/>
                  </a:lnTo>
                  <a:lnTo>
                    <a:pt x="1652" y="52"/>
                  </a:lnTo>
                  <a:lnTo>
                    <a:pt x="1615" y="61"/>
                  </a:lnTo>
                  <a:lnTo>
                    <a:pt x="1568" y="55"/>
                  </a:lnTo>
                  <a:lnTo>
                    <a:pt x="1563" y="41"/>
                  </a:lnTo>
                  <a:lnTo>
                    <a:pt x="1509" y="55"/>
                  </a:lnTo>
                  <a:lnTo>
                    <a:pt x="1467" y="46"/>
                  </a:lnTo>
                  <a:lnTo>
                    <a:pt x="1364" y="59"/>
                  </a:lnTo>
                  <a:lnTo>
                    <a:pt x="1339" y="111"/>
                  </a:lnTo>
                  <a:lnTo>
                    <a:pt x="1265" y="129"/>
                  </a:lnTo>
                  <a:lnTo>
                    <a:pt x="1254" y="146"/>
                  </a:lnTo>
                  <a:lnTo>
                    <a:pt x="1242" y="140"/>
                  </a:lnTo>
                  <a:lnTo>
                    <a:pt x="1243" y="131"/>
                  </a:lnTo>
                  <a:lnTo>
                    <a:pt x="1200" y="104"/>
                  </a:lnTo>
                  <a:lnTo>
                    <a:pt x="1088" y="129"/>
                  </a:lnTo>
                  <a:lnTo>
                    <a:pt x="1077" y="128"/>
                  </a:lnTo>
                  <a:lnTo>
                    <a:pt x="1074" y="137"/>
                  </a:lnTo>
                  <a:lnTo>
                    <a:pt x="1012" y="158"/>
                  </a:lnTo>
                  <a:lnTo>
                    <a:pt x="1003" y="146"/>
                  </a:lnTo>
                  <a:lnTo>
                    <a:pt x="984" y="140"/>
                  </a:lnTo>
                  <a:lnTo>
                    <a:pt x="978" y="151"/>
                  </a:lnTo>
                  <a:lnTo>
                    <a:pt x="935" y="142"/>
                  </a:lnTo>
                  <a:lnTo>
                    <a:pt x="920" y="124"/>
                  </a:lnTo>
                  <a:lnTo>
                    <a:pt x="890" y="111"/>
                  </a:lnTo>
                  <a:lnTo>
                    <a:pt x="868" y="113"/>
                  </a:lnTo>
                  <a:lnTo>
                    <a:pt x="848" y="79"/>
                  </a:lnTo>
                  <a:lnTo>
                    <a:pt x="852" y="48"/>
                  </a:lnTo>
                  <a:lnTo>
                    <a:pt x="841" y="37"/>
                  </a:lnTo>
                  <a:lnTo>
                    <a:pt x="807" y="46"/>
                  </a:lnTo>
                  <a:lnTo>
                    <a:pt x="798" y="32"/>
                  </a:lnTo>
                  <a:lnTo>
                    <a:pt x="772" y="25"/>
                  </a:lnTo>
                  <a:lnTo>
                    <a:pt x="743" y="52"/>
                  </a:lnTo>
                  <a:lnTo>
                    <a:pt x="704" y="61"/>
                  </a:lnTo>
                  <a:lnTo>
                    <a:pt x="689" y="83"/>
                  </a:lnTo>
                  <a:lnTo>
                    <a:pt x="668" y="95"/>
                  </a:lnTo>
                  <a:lnTo>
                    <a:pt x="613" y="83"/>
                  </a:lnTo>
                  <a:lnTo>
                    <a:pt x="601" y="59"/>
                  </a:lnTo>
                  <a:lnTo>
                    <a:pt x="568" y="55"/>
                  </a:lnTo>
                  <a:lnTo>
                    <a:pt x="566" y="46"/>
                  </a:lnTo>
                  <a:lnTo>
                    <a:pt x="547" y="36"/>
                  </a:lnTo>
                  <a:lnTo>
                    <a:pt x="545" y="48"/>
                  </a:lnTo>
                  <a:lnTo>
                    <a:pt x="536" y="52"/>
                  </a:lnTo>
                  <a:lnTo>
                    <a:pt x="485" y="28"/>
                  </a:lnTo>
                  <a:lnTo>
                    <a:pt x="464" y="0"/>
                  </a:lnTo>
                  <a:lnTo>
                    <a:pt x="427" y="23"/>
                  </a:lnTo>
                  <a:lnTo>
                    <a:pt x="424" y="36"/>
                  </a:lnTo>
                  <a:lnTo>
                    <a:pt x="399" y="61"/>
                  </a:lnTo>
                  <a:lnTo>
                    <a:pt x="382" y="66"/>
                  </a:lnTo>
                  <a:lnTo>
                    <a:pt x="362" y="106"/>
                  </a:lnTo>
                  <a:lnTo>
                    <a:pt x="348" y="101"/>
                  </a:lnTo>
                  <a:lnTo>
                    <a:pt x="339" y="124"/>
                  </a:lnTo>
                  <a:lnTo>
                    <a:pt x="344" y="135"/>
                  </a:lnTo>
                  <a:lnTo>
                    <a:pt x="334" y="142"/>
                  </a:lnTo>
                  <a:lnTo>
                    <a:pt x="337" y="151"/>
                  </a:lnTo>
                  <a:lnTo>
                    <a:pt x="325" y="164"/>
                  </a:lnTo>
                  <a:lnTo>
                    <a:pt x="328" y="169"/>
                  </a:lnTo>
                  <a:lnTo>
                    <a:pt x="316" y="178"/>
                  </a:lnTo>
                  <a:lnTo>
                    <a:pt x="202" y="160"/>
                  </a:lnTo>
                  <a:lnTo>
                    <a:pt x="191" y="178"/>
                  </a:lnTo>
                  <a:lnTo>
                    <a:pt x="184" y="178"/>
                  </a:lnTo>
                  <a:lnTo>
                    <a:pt x="184" y="184"/>
                  </a:lnTo>
                  <a:lnTo>
                    <a:pt x="173" y="198"/>
                  </a:lnTo>
                  <a:lnTo>
                    <a:pt x="157" y="207"/>
                  </a:lnTo>
                  <a:lnTo>
                    <a:pt x="133" y="216"/>
                  </a:lnTo>
                  <a:lnTo>
                    <a:pt x="130" y="223"/>
                  </a:lnTo>
                  <a:lnTo>
                    <a:pt x="135" y="229"/>
                  </a:lnTo>
                  <a:lnTo>
                    <a:pt x="133" y="236"/>
                  </a:lnTo>
                  <a:lnTo>
                    <a:pt x="124" y="241"/>
                  </a:lnTo>
                  <a:lnTo>
                    <a:pt x="122" y="258"/>
                  </a:lnTo>
                  <a:lnTo>
                    <a:pt x="124" y="268"/>
                  </a:lnTo>
                  <a:lnTo>
                    <a:pt x="126" y="278"/>
                  </a:lnTo>
                  <a:lnTo>
                    <a:pt x="124" y="292"/>
                  </a:lnTo>
                  <a:lnTo>
                    <a:pt x="110" y="303"/>
                  </a:lnTo>
                  <a:lnTo>
                    <a:pt x="110" y="315"/>
                  </a:lnTo>
                  <a:lnTo>
                    <a:pt x="115" y="335"/>
                  </a:lnTo>
                  <a:lnTo>
                    <a:pt x="119" y="350"/>
                  </a:lnTo>
                  <a:lnTo>
                    <a:pt x="130" y="370"/>
                  </a:lnTo>
                  <a:lnTo>
                    <a:pt x="135" y="380"/>
                  </a:lnTo>
                  <a:lnTo>
                    <a:pt x="148" y="402"/>
                  </a:lnTo>
                  <a:lnTo>
                    <a:pt x="146" y="411"/>
                  </a:lnTo>
                  <a:lnTo>
                    <a:pt x="155" y="422"/>
                  </a:lnTo>
                  <a:lnTo>
                    <a:pt x="160" y="426"/>
                  </a:lnTo>
                  <a:lnTo>
                    <a:pt x="157" y="438"/>
                  </a:lnTo>
                  <a:lnTo>
                    <a:pt x="149" y="445"/>
                  </a:lnTo>
                  <a:lnTo>
                    <a:pt x="148" y="453"/>
                  </a:lnTo>
                  <a:lnTo>
                    <a:pt x="148" y="462"/>
                  </a:lnTo>
                  <a:lnTo>
                    <a:pt x="162" y="472"/>
                  </a:lnTo>
                  <a:lnTo>
                    <a:pt x="162" y="491"/>
                  </a:lnTo>
                  <a:lnTo>
                    <a:pt x="153" y="505"/>
                  </a:lnTo>
                  <a:lnTo>
                    <a:pt x="157" y="514"/>
                  </a:lnTo>
                  <a:lnTo>
                    <a:pt x="148" y="539"/>
                  </a:lnTo>
                  <a:lnTo>
                    <a:pt x="153" y="545"/>
                  </a:lnTo>
                  <a:lnTo>
                    <a:pt x="146" y="556"/>
                  </a:lnTo>
                  <a:lnTo>
                    <a:pt x="140" y="572"/>
                  </a:lnTo>
                  <a:lnTo>
                    <a:pt x="131" y="572"/>
                  </a:lnTo>
                  <a:lnTo>
                    <a:pt x="122" y="574"/>
                  </a:lnTo>
                  <a:lnTo>
                    <a:pt x="115" y="579"/>
                  </a:lnTo>
                  <a:lnTo>
                    <a:pt x="115" y="586"/>
                  </a:lnTo>
                  <a:lnTo>
                    <a:pt x="110" y="595"/>
                  </a:lnTo>
                  <a:lnTo>
                    <a:pt x="101" y="592"/>
                  </a:lnTo>
                  <a:lnTo>
                    <a:pt x="92" y="592"/>
                  </a:lnTo>
                  <a:lnTo>
                    <a:pt x="86" y="597"/>
                  </a:lnTo>
                  <a:lnTo>
                    <a:pt x="79" y="590"/>
                  </a:lnTo>
                  <a:lnTo>
                    <a:pt x="74" y="577"/>
                  </a:lnTo>
                  <a:lnTo>
                    <a:pt x="68" y="568"/>
                  </a:lnTo>
                  <a:lnTo>
                    <a:pt x="63" y="561"/>
                  </a:lnTo>
                  <a:lnTo>
                    <a:pt x="65" y="537"/>
                  </a:lnTo>
                  <a:lnTo>
                    <a:pt x="70" y="534"/>
                  </a:lnTo>
                  <a:lnTo>
                    <a:pt x="70" y="514"/>
                  </a:lnTo>
                  <a:lnTo>
                    <a:pt x="63" y="514"/>
                  </a:lnTo>
                  <a:lnTo>
                    <a:pt x="54" y="519"/>
                  </a:lnTo>
                  <a:lnTo>
                    <a:pt x="47" y="525"/>
                  </a:lnTo>
                  <a:lnTo>
                    <a:pt x="34" y="521"/>
                  </a:lnTo>
                  <a:lnTo>
                    <a:pt x="23" y="527"/>
                  </a:lnTo>
                  <a:lnTo>
                    <a:pt x="18" y="525"/>
                  </a:lnTo>
                  <a:lnTo>
                    <a:pt x="10" y="527"/>
                  </a:lnTo>
                  <a:lnTo>
                    <a:pt x="9" y="532"/>
                  </a:lnTo>
                  <a:close/>
                </a:path>
              </a:pathLst>
            </a:custGeom>
            <a:solidFill>
              <a:srgbClr val="25C7ED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59" name="Freeform 90"/>
            <p:cNvSpPr>
              <a:spLocks noChangeAspect="1"/>
            </p:cNvSpPr>
            <p:nvPr/>
          </p:nvSpPr>
          <p:spPr bwMode="auto">
            <a:xfrm>
              <a:off x="76200" y="1760688"/>
              <a:ext cx="2848037" cy="1976043"/>
            </a:xfrm>
            <a:custGeom>
              <a:avLst/>
              <a:gdLst>
                <a:gd name="T0" fmla="*/ 2147483647 w 3430"/>
                <a:gd name="T1" fmla="*/ 2147483647 h 2829"/>
                <a:gd name="T2" fmla="*/ 2147483647 w 3430"/>
                <a:gd name="T3" fmla="*/ 2147483647 h 2829"/>
                <a:gd name="T4" fmla="*/ 2147483647 w 3430"/>
                <a:gd name="T5" fmla="*/ 2147483647 h 2829"/>
                <a:gd name="T6" fmla="*/ 2147483647 w 3430"/>
                <a:gd name="T7" fmla="*/ 2147483647 h 2829"/>
                <a:gd name="T8" fmla="*/ 2147483647 w 3430"/>
                <a:gd name="T9" fmla="*/ 2147483647 h 2829"/>
                <a:gd name="T10" fmla="*/ 2147483647 w 3430"/>
                <a:gd name="T11" fmla="*/ 2147483647 h 2829"/>
                <a:gd name="T12" fmla="*/ 2147483647 w 3430"/>
                <a:gd name="T13" fmla="*/ 2147483647 h 2829"/>
                <a:gd name="T14" fmla="*/ 2147483647 w 3430"/>
                <a:gd name="T15" fmla="*/ 2147483647 h 2829"/>
                <a:gd name="T16" fmla="*/ 2147483647 w 3430"/>
                <a:gd name="T17" fmla="*/ 2147483647 h 2829"/>
                <a:gd name="T18" fmla="*/ 2147483647 w 3430"/>
                <a:gd name="T19" fmla="*/ 2147483647 h 2829"/>
                <a:gd name="T20" fmla="*/ 2147483647 w 3430"/>
                <a:gd name="T21" fmla="*/ 2147483647 h 2829"/>
                <a:gd name="T22" fmla="*/ 2147483647 w 3430"/>
                <a:gd name="T23" fmla="*/ 2147483647 h 2829"/>
                <a:gd name="T24" fmla="*/ 2147483647 w 3430"/>
                <a:gd name="T25" fmla="*/ 2147483647 h 2829"/>
                <a:gd name="T26" fmla="*/ 2147483647 w 3430"/>
                <a:gd name="T27" fmla="*/ 2147483647 h 2829"/>
                <a:gd name="T28" fmla="*/ 2147483647 w 3430"/>
                <a:gd name="T29" fmla="*/ 2147483647 h 2829"/>
                <a:gd name="T30" fmla="*/ 2147483647 w 3430"/>
                <a:gd name="T31" fmla="*/ 2147483647 h 2829"/>
                <a:gd name="T32" fmla="*/ 2147483647 w 3430"/>
                <a:gd name="T33" fmla="*/ 2147483647 h 2829"/>
                <a:gd name="T34" fmla="*/ 2147483647 w 3430"/>
                <a:gd name="T35" fmla="*/ 2147483647 h 2829"/>
                <a:gd name="T36" fmla="*/ 2147483647 w 3430"/>
                <a:gd name="T37" fmla="*/ 2147483647 h 2829"/>
                <a:gd name="T38" fmla="*/ 2147483647 w 3430"/>
                <a:gd name="T39" fmla="*/ 2147483647 h 2829"/>
                <a:gd name="T40" fmla="*/ 2147483647 w 3430"/>
                <a:gd name="T41" fmla="*/ 2147483647 h 2829"/>
                <a:gd name="T42" fmla="*/ 2147483647 w 3430"/>
                <a:gd name="T43" fmla="*/ 2147483647 h 2829"/>
                <a:gd name="T44" fmla="*/ 2147483647 w 3430"/>
                <a:gd name="T45" fmla="*/ 2147483647 h 2829"/>
                <a:gd name="T46" fmla="*/ 2147483647 w 3430"/>
                <a:gd name="T47" fmla="*/ 2147483647 h 2829"/>
                <a:gd name="T48" fmla="*/ 2147483647 w 3430"/>
                <a:gd name="T49" fmla="*/ 2147483647 h 2829"/>
                <a:gd name="T50" fmla="*/ 2147483647 w 3430"/>
                <a:gd name="T51" fmla="*/ 2147483647 h 2829"/>
                <a:gd name="T52" fmla="*/ 2147483647 w 3430"/>
                <a:gd name="T53" fmla="*/ 2147483647 h 2829"/>
                <a:gd name="T54" fmla="*/ 2147483647 w 3430"/>
                <a:gd name="T55" fmla="*/ 1552467809 h 2829"/>
                <a:gd name="T56" fmla="*/ 2147483647 w 3430"/>
                <a:gd name="T57" fmla="*/ 2147483647 h 2829"/>
                <a:gd name="T58" fmla="*/ 2147483647 w 3430"/>
                <a:gd name="T59" fmla="*/ 2147483647 h 2829"/>
                <a:gd name="T60" fmla="*/ 2147483647 w 3430"/>
                <a:gd name="T61" fmla="*/ 2147483647 h 2829"/>
                <a:gd name="T62" fmla="*/ 2147483647 w 3430"/>
                <a:gd name="T63" fmla="*/ 2147483647 h 2829"/>
                <a:gd name="T64" fmla="*/ 2147483647 w 3430"/>
                <a:gd name="T65" fmla="*/ 2147483647 h 2829"/>
                <a:gd name="T66" fmla="*/ 2147483647 w 3430"/>
                <a:gd name="T67" fmla="*/ 2147483647 h 2829"/>
                <a:gd name="T68" fmla="*/ 2147483647 w 3430"/>
                <a:gd name="T69" fmla="*/ 2147483647 h 2829"/>
                <a:gd name="T70" fmla="*/ 2147483647 w 3430"/>
                <a:gd name="T71" fmla="*/ 2147483647 h 2829"/>
                <a:gd name="T72" fmla="*/ 2147483647 w 3430"/>
                <a:gd name="T73" fmla="*/ 2147483647 h 2829"/>
                <a:gd name="T74" fmla="*/ 2147483647 w 3430"/>
                <a:gd name="T75" fmla="*/ 2147483647 h 2829"/>
                <a:gd name="T76" fmla="*/ 2147483647 w 3430"/>
                <a:gd name="T77" fmla="*/ 2147483647 h 2829"/>
                <a:gd name="T78" fmla="*/ 2147483647 w 3430"/>
                <a:gd name="T79" fmla="*/ 2147483647 h 2829"/>
                <a:gd name="T80" fmla="*/ 2147483647 w 3430"/>
                <a:gd name="T81" fmla="*/ 2147483647 h 2829"/>
                <a:gd name="T82" fmla="*/ 2147483647 w 3430"/>
                <a:gd name="T83" fmla="*/ 2147483647 h 2829"/>
                <a:gd name="T84" fmla="*/ 2147483647 w 3430"/>
                <a:gd name="T85" fmla="*/ 2147483647 h 2829"/>
                <a:gd name="T86" fmla="*/ 2147483647 w 3430"/>
                <a:gd name="T87" fmla="*/ 2147483647 h 2829"/>
                <a:gd name="T88" fmla="*/ 2147483647 w 3430"/>
                <a:gd name="T89" fmla="*/ 2147483647 h 2829"/>
                <a:gd name="T90" fmla="*/ 2147483647 w 3430"/>
                <a:gd name="T91" fmla="*/ 2147483647 h 2829"/>
                <a:gd name="T92" fmla="*/ 2147483647 w 3430"/>
                <a:gd name="T93" fmla="*/ 2147483647 h 2829"/>
                <a:gd name="T94" fmla="*/ 2147483647 w 3430"/>
                <a:gd name="T95" fmla="*/ 2147483647 h 2829"/>
                <a:gd name="T96" fmla="*/ 2147483647 w 3430"/>
                <a:gd name="T97" fmla="*/ 2147483647 h 2829"/>
                <a:gd name="T98" fmla="*/ 2147483647 w 3430"/>
                <a:gd name="T99" fmla="*/ 2147483647 h 2829"/>
                <a:gd name="T100" fmla="*/ 2147483647 w 3430"/>
                <a:gd name="T101" fmla="*/ 2147483647 h 2829"/>
                <a:gd name="T102" fmla="*/ 2147483647 w 3430"/>
                <a:gd name="T103" fmla="*/ 2147483647 h 2829"/>
                <a:gd name="T104" fmla="*/ 2147483647 w 3430"/>
                <a:gd name="T105" fmla="*/ 2147483647 h 2829"/>
                <a:gd name="T106" fmla="*/ 2147483647 w 3430"/>
                <a:gd name="T107" fmla="*/ 2147483647 h 2829"/>
                <a:gd name="T108" fmla="*/ 2147483647 w 3430"/>
                <a:gd name="T109" fmla="*/ 2147483647 h 2829"/>
                <a:gd name="T110" fmla="*/ 2147483647 w 3430"/>
                <a:gd name="T111" fmla="*/ 2147483647 h 2829"/>
                <a:gd name="T112" fmla="*/ 2147483647 w 3430"/>
                <a:gd name="T113" fmla="*/ 2147483647 h 2829"/>
                <a:gd name="T114" fmla="*/ 2147483647 w 3430"/>
                <a:gd name="T115" fmla="*/ 2147483647 h 2829"/>
                <a:gd name="T116" fmla="*/ 2147483647 w 3430"/>
                <a:gd name="T117" fmla="*/ 2147483647 h 2829"/>
                <a:gd name="T118" fmla="*/ 2147483647 w 3430"/>
                <a:gd name="T119" fmla="*/ 2147483647 h 2829"/>
                <a:gd name="T120" fmla="*/ 2147483647 w 3430"/>
                <a:gd name="T121" fmla="*/ 2147483647 h 2829"/>
                <a:gd name="T122" fmla="*/ 2147483647 w 3430"/>
                <a:gd name="T123" fmla="*/ 2147483647 h 28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0"/>
                <a:gd name="T187" fmla="*/ 0 h 2829"/>
                <a:gd name="T188" fmla="*/ 3430 w 3430"/>
                <a:gd name="T189" fmla="*/ 2829 h 28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0" h="2829">
                  <a:moveTo>
                    <a:pt x="5" y="1513"/>
                  </a:moveTo>
                  <a:lnTo>
                    <a:pt x="9" y="1513"/>
                  </a:lnTo>
                  <a:lnTo>
                    <a:pt x="14" y="1504"/>
                  </a:lnTo>
                  <a:lnTo>
                    <a:pt x="23" y="1498"/>
                  </a:lnTo>
                  <a:lnTo>
                    <a:pt x="29" y="1475"/>
                  </a:lnTo>
                  <a:lnTo>
                    <a:pt x="38" y="1480"/>
                  </a:lnTo>
                  <a:lnTo>
                    <a:pt x="52" y="1486"/>
                  </a:lnTo>
                  <a:lnTo>
                    <a:pt x="59" y="1484"/>
                  </a:lnTo>
                  <a:lnTo>
                    <a:pt x="63" y="1473"/>
                  </a:lnTo>
                  <a:lnTo>
                    <a:pt x="75" y="1462"/>
                  </a:lnTo>
                  <a:lnTo>
                    <a:pt x="77" y="1457"/>
                  </a:lnTo>
                  <a:lnTo>
                    <a:pt x="77" y="1433"/>
                  </a:lnTo>
                  <a:lnTo>
                    <a:pt x="70" y="1428"/>
                  </a:lnTo>
                  <a:lnTo>
                    <a:pt x="70" y="1421"/>
                  </a:lnTo>
                  <a:lnTo>
                    <a:pt x="74" y="1414"/>
                  </a:lnTo>
                  <a:lnTo>
                    <a:pt x="81" y="1408"/>
                  </a:lnTo>
                  <a:lnTo>
                    <a:pt x="86" y="1405"/>
                  </a:lnTo>
                  <a:lnTo>
                    <a:pt x="90" y="1397"/>
                  </a:lnTo>
                  <a:lnTo>
                    <a:pt x="104" y="1381"/>
                  </a:lnTo>
                  <a:lnTo>
                    <a:pt x="99" y="1376"/>
                  </a:lnTo>
                  <a:lnTo>
                    <a:pt x="108" y="1374"/>
                  </a:lnTo>
                  <a:lnTo>
                    <a:pt x="117" y="1367"/>
                  </a:lnTo>
                  <a:lnTo>
                    <a:pt x="121" y="1372"/>
                  </a:lnTo>
                  <a:lnTo>
                    <a:pt x="128" y="1372"/>
                  </a:lnTo>
                  <a:lnTo>
                    <a:pt x="130" y="1367"/>
                  </a:lnTo>
                  <a:lnTo>
                    <a:pt x="142" y="1367"/>
                  </a:lnTo>
                  <a:lnTo>
                    <a:pt x="151" y="1368"/>
                  </a:lnTo>
                  <a:lnTo>
                    <a:pt x="153" y="1376"/>
                  </a:lnTo>
                  <a:lnTo>
                    <a:pt x="155" y="1374"/>
                  </a:lnTo>
                  <a:lnTo>
                    <a:pt x="160" y="1381"/>
                  </a:lnTo>
                  <a:lnTo>
                    <a:pt x="177" y="1374"/>
                  </a:lnTo>
                  <a:lnTo>
                    <a:pt x="189" y="1363"/>
                  </a:lnTo>
                  <a:lnTo>
                    <a:pt x="193" y="1363"/>
                  </a:lnTo>
                  <a:lnTo>
                    <a:pt x="205" y="1352"/>
                  </a:lnTo>
                  <a:lnTo>
                    <a:pt x="220" y="1358"/>
                  </a:lnTo>
                  <a:lnTo>
                    <a:pt x="224" y="1343"/>
                  </a:lnTo>
                  <a:lnTo>
                    <a:pt x="242" y="1349"/>
                  </a:lnTo>
                  <a:lnTo>
                    <a:pt x="247" y="1356"/>
                  </a:lnTo>
                  <a:lnTo>
                    <a:pt x="254" y="1352"/>
                  </a:lnTo>
                  <a:lnTo>
                    <a:pt x="251" y="1345"/>
                  </a:lnTo>
                  <a:lnTo>
                    <a:pt x="243" y="1327"/>
                  </a:lnTo>
                  <a:lnTo>
                    <a:pt x="247" y="1323"/>
                  </a:lnTo>
                  <a:lnTo>
                    <a:pt x="252" y="1311"/>
                  </a:lnTo>
                  <a:lnTo>
                    <a:pt x="265" y="1323"/>
                  </a:lnTo>
                  <a:lnTo>
                    <a:pt x="272" y="1334"/>
                  </a:lnTo>
                  <a:lnTo>
                    <a:pt x="276" y="1334"/>
                  </a:lnTo>
                  <a:lnTo>
                    <a:pt x="285" y="1340"/>
                  </a:lnTo>
                  <a:lnTo>
                    <a:pt x="292" y="1340"/>
                  </a:lnTo>
                  <a:lnTo>
                    <a:pt x="299" y="1345"/>
                  </a:lnTo>
                  <a:lnTo>
                    <a:pt x="307" y="1345"/>
                  </a:lnTo>
                  <a:lnTo>
                    <a:pt x="319" y="1338"/>
                  </a:lnTo>
                  <a:lnTo>
                    <a:pt x="326" y="1338"/>
                  </a:lnTo>
                  <a:lnTo>
                    <a:pt x="335" y="1329"/>
                  </a:lnTo>
                  <a:lnTo>
                    <a:pt x="337" y="1332"/>
                  </a:lnTo>
                  <a:lnTo>
                    <a:pt x="346" y="1322"/>
                  </a:lnTo>
                  <a:lnTo>
                    <a:pt x="359" y="1320"/>
                  </a:lnTo>
                  <a:lnTo>
                    <a:pt x="368" y="1320"/>
                  </a:lnTo>
                  <a:lnTo>
                    <a:pt x="372" y="1329"/>
                  </a:lnTo>
                  <a:lnTo>
                    <a:pt x="368" y="1340"/>
                  </a:lnTo>
                  <a:lnTo>
                    <a:pt x="368" y="1352"/>
                  </a:lnTo>
                  <a:lnTo>
                    <a:pt x="377" y="1361"/>
                  </a:lnTo>
                  <a:lnTo>
                    <a:pt x="375" y="1368"/>
                  </a:lnTo>
                  <a:lnTo>
                    <a:pt x="364" y="1376"/>
                  </a:lnTo>
                  <a:lnTo>
                    <a:pt x="364" y="1385"/>
                  </a:lnTo>
                  <a:lnTo>
                    <a:pt x="366" y="1390"/>
                  </a:lnTo>
                  <a:lnTo>
                    <a:pt x="364" y="1403"/>
                  </a:lnTo>
                  <a:lnTo>
                    <a:pt x="377" y="1399"/>
                  </a:lnTo>
                  <a:lnTo>
                    <a:pt x="388" y="1396"/>
                  </a:lnTo>
                  <a:lnTo>
                    <a:pt x="384" y="1399"/>
                  </a:lnTo>
                  <a:lnTo>
                    <a:pt x="391" y="1403"/>
                  </a:lnTo>
                  <a:lnTo>
                    <a:pt x="395" y="1408"/>
                  </a:lnTo>
                  <a:lnTo>
                    <a:pt x="399" y="1399"/>
                  </a:lnTo>
                  <a:lnTo>
                    <a:pt x="408" y="1392"/>
                  </a:lnTo>
                  <a:lnTo>
                    <a:pt x="413" y="1396"/>
                  </a:lnTo>
                  <a:lnTo>
                    <a:pt x="422" y="1392"/>
                  </a:lnTo>
                  <a:lnTo>
                    <a:pt x="429" y="1392"/>
                  </a:lnTo>
                  <a:lnTo>
                    <a:pt x="435" y="1399"/>
                  </a:lnTo>
                  <a:lnTo>
                    <a:pt x="446" y="1399"/>
                  </a:lnTo>
                  <a:lnTo>
                    <a:pt x="458" y="1390"/>
                  </a:lnTo>
                  <a:lnTo>
                    <a:pt x="460" y="1390"/>
                  </a:lnTo>
                  <a:lnTo>
                    <a:pt x="458" y="1414"/>
                  </a:lnTo>
                  <a:lnTo>
                    <a:pt x="465" y="1408"/>
                  </a:lnTo>
                  <a:lnTo>
                    <a:pt x="476" y="1408"/>
                  </a:lnTo>
                  <a:lnTo>
                    <a:pt x="491" y="1399"/>
                  </a:lnTo>
                  <a:lnTo>
                    <a:pt x="498" y="1385"/>
                  </a:lnTo>
                  <a:lnTo>
                    <a:pt x="511" y="1374"/>
                  </a:lnTo>
                  <a:lnTo>
                    <a:pt x="518" y="1372"/>
                  </a:lnTo>
                  <a:lnTo>
                    <a:pt x="521" y="1358"/>
                  </a:lnTo>
                  <a:lnTo>
                    <a:pt x="521" y="1345"/>
                  </a:lnTo>
                  <a:lnTo>
                    <a:pt x="529" y="1338"/>
                  </a:lnTo>
                  <a:lnTo>
                    <a:pt x="549" y="1332"/>
                  </a:lnTo>
                  <a:lnTo>
                    <a:pt x="550" y="1316"/>
                  </a:lnTo>
                  <a:lnTo>
                    <a:pt x="556" y="1309"/>
                  </a:lnTo>
                  <a:lnTo>
                    <a:pt x="563" y="1303"/>
                  </a:lnTo>
                  <a:lnTo>
                    <a:pt x="570" y="1298"/>
                  </a:lnTo>
                  <a:lnTo>
                    <a:pt x="576" y="1300"/>
                  </a:lnTo>
                  <a:lnTo>
                    <a:pt x="581" y="1298"/>
                  </a:lnTo>
                  <a:lnTo>
                    <a:pt x="597" y="1298"/>
                  </a:lnTo>
                  <a:lnTo>
                    <a:pt x="603" y="1303"/>
                  </a:lnTo>
                  <a:lnTo>
                    <a:pt x="610" y="1311"/>
                  </a:lnTo>
                  <a:lnTo>
                    <a:pt x="621" y="1311"/>
                  </a:lnTo>
                  <a:lnTo>
                    <a:pt x="624" y="1320"/>
                  </a:lnTo>
                  <a:lnTo>
                    <a:pt x="641" y="1316"/>
                  </a:lnTo>
                  <a:lnTo>
                    <a:pt x="655" y="1323"/>
                  </a:lnTo>
                  <a:lnTo>
                    <a:pt x="655" y="1327"/>
                  </a:lnTo>
                  <a:lnTo>
                    <a:pt x="662" y="1332"/>
                  </a:lnTo>
                  <a:lnTo>
                    <a:pt x="675" y="1332"/>
                  </a:lnTo>
                  <a:lnTo>
                    <a:pt x="682" y="1338"/>
                  </a:lnTo>
                  <a:lnTo>
                    <a:pt x="693" y="1332"/>
                  </a:lnTo>
                  <a:lnTo>
                    <a:pt x="695" y="1334"/>
                  </a:lnTo>
                  <a:lnTo>
                    <a:pt x="716" y="1329"/>
                  </a:lnTo>
                  <a:lnTo>
                    <a:pt x="720" y="1334"/>
                  </a:lnTo>
                  <a:lnTo>
                    <a:pt x="731" y="1332"/>
                  </a:lnTo>
                  <a:lnTo>
                    <a:pt x="740" y="1345"/>
                  </a:lnTo>
                  <a:lnTo>
                    <a:pt x="749" y="1340"/>
                  </a:lnTo>
                  <a:lnTo>
                    <a:pt x="762" y="1340"/>
                  </a:lnTo>
                  <a:lnTo>
                    <a:pt x="767" y="1329"/>
                  </a:lnTo>
                  <a:lnTo>
                    <a:pt x="780" y="1316"/>
                  </a:lnTo>
                  <a:lnTo>
                    <a:pt x="792" y="1309"/>
                  </a:lnTo>
                  <a:lnTo>
                    <a:pt x="799" y="1309"/>
                  </a:lnTo>
                  <a:lnTo>
                    <a:pt x="803" y="1298"/>
                  </a:lnTo>
                  <a:lnTo>
                    <a:pt x="801" y="1291"/>
                  </a:lnTo>
                  <a:lnTo>
                    <a:pt x="805" y="1280"/>
                  </a:lnTo>
                  <a:lnTo>
                    <a:pt x="818" y="1282"/>
                  </a:lnTo>
                  <a:lnTo>
                    <a:pt x="827" y="1276"/>
                  </a:lnTo>
                  <a:lnTo>
                    <a:pt x="834" y="1275"/>
                  </a:lnTo>
                  <a:lnTo>
                    <a:pt x="843" y="1276"/>
                  </a:lnTo>
                  <a:lnTo>
                    <a:pt x="857" y="1264"/>
                  </a:lnTo>
                  <a:lnTo>
                    <a:pt x="863" y="1264"/>
                  </a:lnTo>
                  <a:lnTo>
                    <a:pt x="877" y="1264"/>
                  </a:lnTo>
                  <a:lnTo>
                    <a:pt x="893" y="1253"/>
                  </a:lnTo>
                  <a:lnTo>
                    <a:pt x="904" y="1253"/>
                  </a:lnTo>
                  <a:lnTo>
                    <a:pt x="910" y="1249"/>
                  </a:lnTo>
                  <a:lnTo>
                    <a:pt x="917" y="1249"/>
                  </a:lnTo>
                  <a:lnTo>
                    <a:pt x="926" y="1246"/>
                  </a:lnTo>
                  <a:lnTo>
                    <a:pt x="938" y="1246"/>
                  </a:lnTo>
                  <a:lnTo>
                    <a:pt x="946" y="1238"/>
                  </a:lnTo>
                  <a:lnTo>
                    <a:pt x="955" y="1235"/>
                  </a:lnTo>
                  <a:lnTo>
                    <a:pt x="962" y="1238"/>
                  </a:lnTo>
                  <a:lnTo>
                    <a:pt x="971" y="1233"/>
                  </a:lnTo>
                  <a:lnTo>
                    <a:pt x="978" y="1233"/>
                  </a:lnTo>
                  <a:lnTo>
                    <a:pt x="980" y="1238"/>
                  </a:lnTo>
                  <a:lnTo>
                    <a:pt x="976" y="1244"/>
                  </a:lnTo>
                  <a:lnTo>
                    <a:pt x="978" y="1246"/>
                  </a:lnTo>
                  <a:lnTo>
                    <a:pt x="994" y="1251"/>
                  </a:lnTo>
                  <a:lnTo>
                    <a:pt x="1003" y="1251"/>
                  </a:lnTo>
                  <a:lnTo>
                    <a:pt x="1014" y="1246"/>
                  </a:lnTo>
                  <a:lnTo>
                    <a:pt x="1022" y="1240"/>
                  </a:lnTo>
                  <a:lnTo>
                    <a:pt x="1023" y="1235"/>
                  </a:lnTo>
                  <a:lnTo>
                    <a:pt x="1038" y="1220"/>
                  </a:lnTo>
                  <a:lnTo>
                    <a:pt x="1040" y="1211"/>
                  </a:lnTo>
                  <a:lnTo>
                    <a:pt x="1047" y="1210"/>
                  </a:lnTo>
                  <a:lnTo>
                    <a:pt x="1061" y="1211"/>
                  </a:lnTo>
                  <a:lnTo>
                    <a:pt x="1068" y="1211"/>
                  </a:lnTo>
                  <a:lnTo>
                    <a:pt x="1079" y="1220"/>
                  </a:lnTo>
                  <a:lnTo>
                    <a:pt x="1092" y="1220"/>
                  </a:lnTo>
                  <a:lnTo>
                    <a:pt x="1103" y="1220"/>
                  </a:lnTo>
                  <a:lnTo>
                    <a:pt x="1101" y="1211"/>
                  </a:lnTo>
                  <a:lnTo>
                    <a:pt x="1106" y="1204"/>
                  </a:lnTo>
                  <a:lnTo>
                    <a:pt x="1108" y="1192"/>
                  </a:lnTo>
                  <a:lnTo>
                    <a:pt x="1106" y="1186"/>
                  </a:lnTo>
                  <a:lnTo>
                    <a:pt x="1110" y="1182"/>
                  </a:lnTo>
                  <a:lnTo>
                    <a:pt x="1114" y="1175"/>
                  </a:lnTo>
                  <a:lnTo>
                    <a:pt x="1110" y="1170"/>
                  </a:lnTo>
                  <a:lnTo>
                    <a:pt x="1115" y="1164"/>
                  </a:lnTo>
                  <a:lnTo>
                    <a:pt x="1108" y="1157"/>
                  </a:lnTo>
                  <a:lnTo>
                    <a:pt x="1114" y="1146"/>
                  </a:lnTo>
                  <a:lnTo>
                    <a:pt x="1110" y="1141"/>
                  </a:lnTo>
                  <a:lnTo>
                    <a:pt x="1114" y="1130"/>
                  </a:lnTo>
                  <a:lnTo>
                    <a:pt x="1123" y="1125"/>
                  </a:lnTo>
                  <a:lnTo>
                    <a:pt x="1117" y="1121"/>
                  </a:lnTo>
                  <a:lnTo>
                    <a:pt x="1114" y="1110"/>
                  </a:lnTo>
                  <a:lnTo>
                    <a:pt x="1114" y="1098"/>
                  </a:lnTo>
                  <a:lnTo>
                    <a:pt x="1117" y="1089"/>
                  </a:lnTo>
                  <a:lnTo>
                    <a:pt x="1123" y="1087"/>
                  </a:lnTo>
                  <a:lnTo>
                    <a:pt x="1132" y="1065"/>
                  </a:lnTo>
                  <a:lnTo>
                    <a:pt x="1133" y="1060"/>
                  </a:lnTo>
                  <a:lnTo>
                    <a:pt x="1144" y="1060"/>
                  </a:lnTo>
                  <a:lnTo>
                    <a:pt x="1155" y="1065"/>
                  </a:lnTo>
                  <a:lnTo>
                    <a:pt x="1159" y="1063"/>
                  </a:lnTo>
                  <a:lnTo>
                    <a:pt x="1171" y="1058"/>
                  </a:lnTo>
                  <a:lnTo>
                    <a:pt x="1171" y="1060"/>
                  </a:lnTo>
                  <a:lnTo>
                    <a:pt x="1184" y="1058"/>
                  </a:lnTo>
                  <a:lnTo>
                    <a:pt x="1182" y="1053"/>
                  </a:lnTo>
                  <a:lnTo>
                    <a:pt x="1171" y="1045"/>
                  </a:lnTo>
                  <a:lnTo>
                    <a:pt x="1161" y="1031"/>
                  </a:lnTo>
                  <a:lnTo>
                    <a:pt x="1161" y="1024"/>
                  </a:lnTo>
                  <a:lnTo>
                    <a:pt x="1164" y="1018"/>
                  </a:lnTo>
                  <a:lnTo>
                    <a:pt x="1179" y="1018"/>
                  </a:lnTo>
                  <a:lnTo>
                    <a:pt x="1195" y="1011"/>
                  </a:lnTo>
                  <a:lnTo>
                    <a:pt x="1207" y="1011"/>
                  </a:lnTo>
                  <a:lnTo>
                    <a:pt x="1213" y="1016"/>
                  </a:lnTo>
                  <a:lnTo>
                    <a:pt x="1222" y="1013"/>
                  </a:lnTo>
                  <a:lnTo>
                    <a:pt x="1226" y="1007"/>
                  </a:lnTo>
                  <a:lnTo>
                    <a:pt x="1226" y="998"/>
                  </a:lnTo>
                  <a:lnTo>
                    <a:pt x="1224" y="982"/>
                  </a:lnTo>
                  <a:lnTo>
                    <a:pt x="1213" y="978"/>
                  </a:lnTo>
                  <a:lnTo>
                    <a:pt x="1213" y="977"/>
                  </a:lnTo>
                  <a:lnTo>
                    <a:pt x="1231" y="951"/>
                  </a:lnTo>
                  <a:lnTo>
                    <a:pt x="1231" y="941"/>
                  </a:lnTo>
                  <a:lnTo>
                    <a:pt x="1224" y="906"/>
                  </a:lnTo>
                  <a:lnTo>
                    <a:pt x="1222" y="885"/>
                  </a:lnTo>
                  <a:lnTo>
                    <a:pt x="1217" y="865"/>
                  </a:lnTo>
                  <a:lnTo>
                    <a:pt x="1215" y="852"/>
                  </a:lnTo>
                  <a:lnTo>
                    <a:pt x="1217" y="847"/>
                  </a:lnTo>
                  <a:lnTo>
                    <a:pt x="1215" y="827"/>
                  </a:lnTo>
                  <a:lnTo>
                    <a:pt x="1217" y="814"/>
                  </a:lnTo>
                  <a:lnTo>
                    <a:pt x="1215" y="800"/>
                  </a:lnTo>
                  <a:lnTo>
                    <a:pt x="1215" y="785"/>
                  </a:lnTo>
                  <a:lnTo>
                    <a:pt x="1220" y="767"/>
                  </a:lnTo>
                  <a:lnTo>
                    <a:pt x="1217" y="760"/>
                  </a:lnTo>
                  <a:lnTo>
                    <a:pt x="1220" y="737"/>
                  </a:lnTo>
                  <a:lnTo>
                    <a:pt x="1220" y="726"/>
                  </a:lnTo>
                  <a:lnTo>
                    <a:pt x="1233" y="702"/>
                  </a:lnTo>
                  <a:lnTo>
                    <a:pt x="1229" y="691"/>
                  </a:lnTo>
                  <a:lnTo>
                    <a:pt x="1236" y="686"/>
                  </a:lnTo>
                  <a:lnTo>
                    <a:pt x="1247" y="686"/>
                  </a:lnTo>
                  <a:lnTo>
                    <a:pt x="1251" y="679"/>
                  </a:lnTo>
                  <a:lnTo>
                    <a:pt x="1245" y="673"/>
                  </a:lnTo>
                  <a:lnTo>
                    <a:pt x="1236" y="663"/>
                  </a:lnTo>
                  <a:lnTo>
                    <a:pt x="1233" y="655"/>
                  </a:lnTo>
                  <a:lnTo>
                    <a:pt x="1226" y="655"/>
                  </a:lnTo>
                  <a:lnTo>
                    <a:pt x="1224" y="650"/>
                  </a:lnTo>
                  <a:lnTo>
                    <a:pt x="1217" y="650"/>
                  </a:lnTo>
                  <a:lnTo>
                    <a:pt x="1207" y="648"/>
                  </a:lnTo>
                  <a:lnTo>
                    <a:pt x="1202" y="650"/>
                  </a:lnTo>
                  <a:lnTo>
                    <a:pt x="1193" y="650"/>
                  </a:lnTo>
                  <a:lnTo>
                    <a:pt x="1186" y="645"/>
                  </a:lnTo>
                  <a:lnTo>
                    <a:pt x="1184" y="632"/>
                  </a:lnTo>
                  <a:lnTo>
                    <a:pt x="1177" y="626"/>
                  </a:lnTo>
                  <a:lnTo>
                    <a:pt x="1168" y="625"/>
                  </a:lnTo>
                  <a:lnTo>
                    <a:pt x="1193" y="614"/>
                  </a:lnTo>
                  <a:lnTo>
                    <a:pt x="1195" y="608"/>
                  </a:lnTo>
                  <a:lnTo>
                    <a:pt x="1207" y="608"/>
                  </a:lnTo>
                  <a:lnTo>
                    <a:pt x="1207" y="601"/>
                  </a:lnTo>
                  <a:lnTo>
                    <a:pt x="1217" y="603"/>
                  </a:lnTo>
                  <a:lnTo>
                    <a:pt x="1220" y="608"/>
                  </a:lnTo>
                  <a:lnTo>
                    <a:pt x="1229" y="608"/>
                  </a:lnTo>
                  <a:lnTo>
                    <a:pt x="1238" y="605"/>
                  </a:lnTo>
                  <a:lnTo>
                    <a:pt x="1245" y="610"/>
                  </a:lnTo>
                  <a:lnTo>
                    <a:pt x="1251" y="614"/>
                  </a:lnTo>
                  <a:lnTo>
                    <a:pt x="1256" y="608"/>
                  </a:lnTo>
                  <a:lnTo>
                    <a:pt x="1260" y="603"/>
                  </a:lnTo>
                  <a:lnTo>
                    <a:pt x="1269" y="601"/>
                  </a:lnTo>
                  <a:lnTo>
                    <a:pt x="1271" y="603"/>
                  </a:lnTo>
                  <a:lnTo>
                    <a:pt x="1283" y="608"/>
                  </a:lnTo>
                  <a:lnTo>
                    <a:pt x="1300" y="603"/>
                  </a:lnTo>
                  <a:lnTo>
                    <a:pt x="1301" y="598"/>
                  </a:lnTo>
                  <a:lnTo>
                    <a:pt x="1305" y="603"/>
                  </a:lnTo>
                  <a:lnTo>
                    <a:pt x="1319" y="614"/>
                  </a:lnTo>
                  <a:lnTo>
                    <a:pt x="1325" y="614"/>
                  </a:lnTo>
                  <a:lnTo>
                    <a:pt x="1332" y="608"/>
                  </a:lnTo>
                  <a:lnTo>
                    <a:pt x="1343" y="610"/>
                  </a:lnTo>
                  <a:lnTo>
                    <a:pt x="1352" y="610"/>
                  </a:lnTo>
                  <a:lnTo>
                    <a:pt x="1356" y="603"/>
                  </a:lnTo>
                  <a:lnTo>
                    <a:pt x="1363" y="605"/>
                  </a:lnTo>
                  <a:lnTo>
                    <a:pt x="1366" y="603"/>
                  </a:lnTo>
                  <a:lnTo>
                    <a:pt x="1384" y="603"/>
                  </a:lnTo>
                  <a:lnTo>
                    <a:pt x="1390" y="601"/>
                  </a:lnTo>
                  <a:lnTo>
                    <a:pt x="1393" y="603"/>
                  </a:lnTo>
                  <a:lnTo>
                    <a:pt x="1404" y="601"/>
                  </a:lnTo>
                  <a:lnTo>
                    <a:pt x="1404" y="603"/>
                  </a:lnTo>
                  <a:lnTo>
                    <a:pt x="1411" y="605"/>
                  </a:lnTo>
                  <a:lnTo>
                    <a:pt x="1422" y="601"/>
                  </a:lnTo>
                  <a:lnTo>
                    <a:pt x="1435" y="592"/>
                  </a:lnTo>
                  <a:lnTo>
                    <a:pt x="1439" y="596"/>
                  </a:lnTo>
                  <a:lnTo>
                    <a:pt x="1444" y="592"/>
                  </a:lnTo>
                  <a:lnTo>
                    <a:pt x="1449" y="598"/>
                  </a:lnTo>
                  <a:lnTo>
                    <a:pt x="1453" y="608"/>
                  </a:lnTo>
                  <a:lnTo>
                    <a:pt x="1453" y="628"/>
                  </a:lnTo>
                  <a:lnTo>
                    <a:pt x="1455" y="632"/>
                  </a:lnTo>
                  <a:lnTo>
                    <a:pt x="1466" y="634"/>
                  </a:lnTo>
                  <a:lnTo>
                    <a:pt x="1467" y="643"/>
                  </a:lnTo>
                  <a:lnTo>
                    <a:pt x="1469" y="645"/>
                  </a:lnTo>
                  <a:lnTo>
                    <a:pt x="1482" y="645"/>
                  </a:lnTo>
                  <a:lnTo>
                    <a:pt x="1496" y="639"/>
                  </a:lnTo>
                  <a:lnTo>
                    <a:pt x="1513" y="639"/>
                  </a:lnTo>
                  <a:lnTo>
                    <a:pt x="1522" y="643"/>
                  </a:lnTo>
                  <a:lnTo>
                    <a:pt x="1536" y="663"/>
                  </a:lnTo>
                  <a:lnTo>
                    <a:pt x="1543" y="672"/>
                  </a:lnTo>
                  <a:lnTo>
                    <a:pt x="1561" y="650"/>
                  </a:lnTo>
                  <a:lnTo>
                    <a:pt x="1572" y="626"/>
                  </a:lnTo>
                  <a:lnTo>
                    <a:pt x="1569" y="608"/>
                  </a:lnTo>
                  <a:lnTo>
                    <a:pt x="1549" y="598"/>
                  </a:lnTo>
                  <a:lnTo>
                    <a:pt x="1534" y="580"/>
                  </a:lnTo>
                  <a:lnTo>
                    <a:pt x="1531" y="574"/>
                  </a:lnTo>
                  <a:lnTo>
                    <a:pt x="1536" y="558"/>
                  </a:lnTo>
                  <a:lnTo>
                    <a:pt x="1552" y="534"/>
                  </a:lnTo>
                  <a:lnTo>
                    <a:pt x="1565" y="516"/>
                  </a:lnTo>
                  <a:lnTo>
                    <a:pt x="1581" y="496"/>
                  </a:lnTo>
                  <a:lnTo>
                    <a:pt x="1585" y="469"/>
                  </a:lnTo>
                  <a:lnTo>
                    <a:pt x="1590" y="457"/>
                  </a:lnTo>
                  <a:lnTo>
                    <a:pt x="1603" y="439"/>
                  </a:lnTo>
                  <a:lnTo>
                    <a:pt x="1621" y="412"/>
                  </a:lnTo>
                  <a:lnTo>
                    <a:pt x="1634" y="397"/>
                  </a:lnTo>
                  <a:lnTo>
                    <a:pt x="1643" y="379"/>
                  </a:lnTo>
                  <a:lnTo>
                    <a:pt x="1648" y="359"/>
                  </a:lnTo>
                  <a:lnTo>
                    <a:pt x="1652" y="352"/>
                  </a:lnTo>
                  <a:lnTo>
                    <a:pt x="1668" y="329"/>
                  </a:lnTo>
                  <a:lnTo>
                    <a:pt x="1680" y="303"/>
                  </a:lnTo>
                  <a:lnTo>
                    <a:pt x="1688" y="300"/>
                  </a:lnTo>
                  <a:lnTo>
                    <a:pt x="1691" y="287"/>
                  </a:lnTo>
                  <a:lnTo>
                    <a:pt x="1702" y="265"/>
                  </a:lnTo>
                  <a:lnTo>
                    <a:pt x="1709" y="264"/>
                  </a:lnTo>
                  <a:lnTo>
                    <a:pt x="1720" y="269"/>
                  </a:lnTo>
                  <a:lnTo>
                    <a:pt x="1727" y="280"/>
                  </a:lnTo>
                  <a:lnTo>
                    <a:pt x="1742" y="282"/>
                  </a:lnTo>
                  <a:lnTo>
                    <a:pt x="1749" y="294"/>
                  </a:lnTo>
                  <a:lnTo>
                    <a:pt x="1756" y="294"/>
                  </a:lnTo>
                  <a:lnTo>
                    <a:pt x="1765" y="311"/>
                  </a:lnTo>
                  <a:lnTo>
                    <a:pt x="1783" y="323"/>
                  </a:lnTo>
                  <a:lnTo>
                    <a:pt x="1791" y="327"/>
                  </a:lnTo>
                  <a:lnTo>
                    <a:pt x="1803" y="330"/>
                  </a:lnTo>
                  <a:lnTo>
                    <a:pt x="1809" y="334"/>
                  </a:lnTo>
                  <a:lnTo>
                    <a:pt x="1821" y="339"/>
                  </a:lnTo>
                  <a:lnTo>
                    <a:pt x="1829" y="347"/>
                  </a:lnTo>
                  <a:lnTo>
                    <a:pt x="1850" y="345"/>
                  </a:lnTo>
                  <a:lnTo>
                    <a:pt x="1874" y="350"/>
                  </a:lnTo>
                  <a:lnTo>
                    <a:pt x="1881" y="350"/>
                  </a:lnTo>
                  <a:lnTo>
                    <a:pt x="1886" y="354"/>
                  </a:lnTo>
                  <a:lnTo>
                    <a:pt x="1890" y="359"/>
                  </a:lnTo>
                  <a:lnTo>
                    <a:pt x="1904" y="357"/>
                  </a:lnTo>
                  <a:lnTo>
                    <a:pt x="1917" y="359"/>
                  </a:lnTo>
                  <a:lnTo>
                    <a:pt x="1921" y="368"/>
                  </a:lnTo>
                  <a:lnTo>
                    <a:pt x="1921" y="374"/>
                  </a:lnTo>
                  <a:lnTo>
                    <a:pt x="1926" y="381"/>
                  </a:lnTo>
                  <a:lnTo>
                    <a:pt x="1921" y="383"/>
                  </a:lnTo>
                  <a:lnTo>
                    <a:pt x="1912" y="394"/>
                  </a:lnTo>
                  <a:lnTo>
                    <a:pt x="1924" y="394"/>
                  </a:lnTo>
                  <a:lnTo>
                    <a:pt x="1926" y="397"/>
                  </a:lnTo>
                  <a:lnTo>
                    <a:pt x="1935" y="394"/>
                  </a:lnTo>
                  <a:lnTo>
                    <a:pt x="1942" y="397"/>
                  </a:lnTo>
                  <a:lnTo>
                    <a:pt x="1949" y="394"/>
                  </a:lnTo>
                  <a:lnTo>
                    <a:pt x="1951" y="388"/>
                  </a:lnTo>
                  <a:lnTo>
                    <a:pt x="1957" y="383"/>
                  </a:lnTo>
                  <a:lnTo>
                    <a:pt x="1962" y="386"/>
                  </a:lnTo>
                  <a:lnTo>
                    <a:pt x="1971" y="381"/>
                  </a:lnTo>
                  <a:lnTo>
                    <a:pt x="1986" y="374"/>
                  </a:lnTo>
                  <a:lnTo>
                    <a:pt x="1989" y="365"/>
                  </a:lnTo>
                  <a:lnTo>
                    <a:pt x="2002" y="365"/>
                  </a:lnTo>
                  <a:lnTo>
                    <a:pt x="2004" y="370"/>
                  </a:lnTo>
                  <a:lnTo>
                    <a:pt x="2013" y="370"/>
                  </a:lnTo>
                  <a:lnTo>
                    <a:pt x="2024" y="370"/>
                  </a:lnTo>
                  <a:lnTo>
                    <a:pt x="2033" y="374"/>
                  </a:lnTo>
                  <a:lnTo>
                    <a:pt x="2034" y="365"/>
                  </a:lnTo>
                  <a:lnTo>
                    <a:pt x="2040" y="357"/>
                  </a:lnTo>
                  <a:lnTo>
                    <a:pt x="2043" y="347"/>
                  </a:lnTo>
                  <a:lnTo>
                    <a:pt x="2049" y="345"/>
                  </a:lnTo>
                  <a:lnTo>
                    <a:pt x="2061" y="345"/>
                  </a:lnTo>
                  <a:lnTo>
                    <a:pt x="2065" y="334"/>
                  </a:lnTo>
                  <a:lnTo>
                    <a:pt x="2065" y="323"/>
                  </a:lnTo>
                  <a:lnTo>
                    <a:pt x="2069" y="316"/>
                  </a:lnTo>
                  <a:lnTo>
                    <a:pt x="2069" y="311"/>
                  </a:lnTo>
                  <a:lnTo>
                    <a:pt x="2063" y="298"/>
                  </a:lnTo>
                  <a:lnTo>
                    <a:pt x="2061" y="282"/>
                  </a:lnTo>
                  <a:lnTo>
                    <a:pt x="2065" y="265"/>
                  </a:lnTo>
                  <a:lnTo>
                    <a:pt x="2065" y="237"/>
                  </a:lnTo>
                  <a:lnTo>
                    <a:pt x="2065" y="218"/>
                  </a:lnTo>
                  <a:lnTo>
                    <a:pt x="2065" y="195"/>
                  </a:lnTo>
                  <a:lnTo>
                    <a:pt x="2069" y="190"/>
                  </a:lnTo>
                  <a:lnTo>
                    <a:pt x="2074" y="181"/>
                  </a:lnTo>
                  <a:lnTo>
                    <a:pt x="2079" y="170"/>
                  </a:lnTo>
                  <a:lnTo>
                    <a:pt x="2081" y="155"/>
                  </a:lnTo>
                  <a:lnTo>
                    <a:pt x="2089" y="148"/>
                  </a:lnTo>
                  <a:lnTo>
                    <a:pt x="2099" y="130"/>
                  </a:lnTo>
                  <a:lnTo>
                    <a:pt x="2101" y="125"/>
                  </a:lnTo>
                  <a:lnTo>
                    <a:pt x="2108" y="117"/>
                  </a:lnTo>
                  <a:lnTo>
                    <a:pt x="2123" y="108"/>
                  </a:lnTo>
                  <a:lnTo>
                    <a:pt x="2134" y="107"/>
                  </a:lnTo>
                  <a:lnTo>
                    <a:pt x="2141" y="108"/>
                  </a:lnTo>
                  <a:lnTo>
                    <a:pt x="2146" y="108"/>
                  </a:lnTo>
                  <a:lnTo>
                    <a:pt x="2154" y="108"/>
                  </a:lnTo>
                  <a:lnTo>
                    <a:pt x="2173" y="117"/>
                  </a:lnTo>
                  <a:lnTo>
                    <a:pt x="2181" y="112"/>
                  </a:lnTo>
                  <a:lnTo>
                    <a:pt x="2191" y="107"/>
                  </a:lnTo>
                  <a:lnTo>
                    <a:pt x="2200" y="107"/>
                  </a:lnTo>
                  <a:lnTo>
                    <a:pt x="2204" y="112"/>
                  </a:lnTo>
                  <a:lnTo>
                    <a:pt x="2222" y="107"/>
                  </a:lnTo>
                  <a:lnTo>
                    <a:pt x="2226" y="107"/>
                  </a:lnTo>
                  <a:lnTo>
                    <a:pt x="2235" y="90"/>
                  </a:lnTo>
                  <a:lnTo>
                    <a:pt x="2242" y="90"/>
                  </a:lnTo>
                  <a:lnTo>
                    <a:pt x="2247" y="83"/>
                  </a:lnTo>
                  <a:lnTo>
                    <a:pt x="2255" y="78"/>
                  </a:lnTo>
                  <a:lnTo>
                    <a:pt x="2260" y="72"/>
                  </a:lnTo>
                  <a:lnTo>
                    <a:pt x="2256" y="65"/>
                  </a:lnTo>
                  <a:lnTo>
                    <a:pt x="2260" y="60"/>
                  </a:lnTo>
                  <a:lnTo>
                    <a:pt x="2267" y="54"/>
                  </a:lnTo>
                  <a:lnTo>
                    <a:pt x="2269" y="49"/>
                  </a:lnTo>
                  <a:lnTo>
                    <a:pt x="2260" y="36"/>
                  </a:lnTo>
                  <a:lnTo>
                    <a:pt x="2262" y="20"/>
                  </a:lnTo>
                  <a:lnTo>
                    <a:pt x="2267" y="14"/>
                  </a:lnTo>
                  <a:lnTo>
                    <a:pt x="2276" y="9"/>
                  </a:lnTo>
                  <a:lnTo>
                    <a:pt x="2283" y="0"/>
                  </a:lnTo>
                  <a:lnTo>
                    <a:pt x="2291" y="2"/>
                  </a:lnTo>
                  <a:lnTo>
                    <a:pt x="2300" y="5"/>
                  </a:lnTo>
                  <a:lnTo>
                    <a:pt x="2321" y="0"/>
                  </a:lnTo>
                  <a:lnTo>
                    <a:pt x="2330" y="9"/>
                  </a:lnTo>
                  <a:lnTo>
                    <a:pt x="2334" y="9"/>
                  </a:lnTo>
                  <a:lnTo>
                    <a:pt x="2348" y="18"/>
                  </a:lnTo>
                  <a:lnTo>
                    <a:pt x="2359" y="20"/>
                  </a:lnTo>
                  <a:lnTo>
                    <a:pt x="2370" y="18"/>
                  </a:lnTo>
                  <a:lnTo>
                    <a:pt x="2370" y="13"/>
                  </a:lnTo>
                  <a:lnTo>
                    <a:pt x="2379" y="14"/>
                  </a:lnTo>
                  <a:lnTo>
                    <a:pt x="2397" y="9"/>
                  </a:lnTo>
                  <a:lnTo>
                    <a:pt x="2415" y="13"/>
                  </a:lnTo>
                  <a:lnTo>
                    <a:pt x="2413" y="18"/>
                  </a:lnTo>
                  <a:lnTo>
                    <a:pt x="2417" y="25"/>
                  </a:lnTo>
                  <a:lnTo>
                    <a:pt x="2410" y="36"/>
                  </a:lnTo>
                  <a:lnTo>
                    <a:pt x="2421" y="49"/>
                  </a:lnTo>
                  <a:lnTo>
                    <a:pt x="2417" y="54"/>
                  </a:lnTo>
                  <a:lnTo>
                    <a:pt x="2401" y="60"/>
                  </a:lnTo>
                  <a:lnTo>
                    <a:pt x="2399" y="60"/>
                  </a:lnTo>
                  <a:lnTo>
                    <a:pt x="2394" y="67"/>
                  </a:lnTo>
                  <a:lnTo>
                    <a:pt x="2401" y="72"/>
                  </a:lnTo>
                  <a:lnTo>
                    <a:pt x="2403" y="78"/>
                  </a:lnTo>
                  <a:lnTo>
                    <a:pt x="2399" y="83"/>
                  </a:lnTo>
                  <a:lnTo>
                    <a:pt x="2403" y="88"/>
                  </a:lnTo>
                  <a:lnTo>
                    <a:pt x="2408" y="88"/>
                  </a:lnTo>
                  <a:lnTo>
                    <a:pt x="2413" y="99"/>
                  </a:lnTo>
                  <a:lnTo>
                    <a:pt x="2417" y="96"/>
                  </a:lnTo>
                  <a:lnTo>
                    <a:pt x="2424" y="99"/>
                  </a:lnTo>
                  <a:lnTo>
                    <a:pt x="2433" y="114"/>
                  </a:lnTo>
                  <a:lnTo>
                    <a:pt x="2423" y="119"/>
                  </a:lnTo>
                  <a:lnTo>
                    <a:pt x="2421" y="128"/>
                  </a:lnTo>
                  <a:lnTo>
                    <a:pt x="2413" y="141"/>
                  </a:lnTo>
                  <a:lnTo>
                    <a:pt x="2413" y="148"/>
                  </a:lnTo>
                  <a:lnTo>
                    <a:pt x="2415" y="148"/>
                  </a:lnTo>
                  <a:lnTo>
                    <a:pt x="2417" y="137"/>
                  </a:lnTo>
                  <a:lnTo>
                    <a:pt x="2423" y="143"/>
                  </a:lnTo>
                  <a:lnTo>
                    <a:pt x="2428" y="143"/>
                  </a:lnTo>
                  <a:lnTo>
                    <a:pt x="2439" y="153"/>
                  </a:lnTo>
                  <a:lnTo>
                    <a:pt x="2448" y="155"/>
                  </a:lnTo>
                  <a:lnTo>
                    <a:pt x="2453" y="161"/>
                  </a:lnTo>
                  <a:lnTo>
                    <a:pt x="2462" y="166"/>
                  </a:lnTo>
                  <a:lnTo>
                    <a:pt x="2460" y="172"/>
                  </a:lnTo>
                  <a:lnTo>
                    <a:pt x="2468" y="184"/>
                  </a:lnTo>
                  <a:lnTo>
                    <a:pt x="2478" y="182"/>
                  </a:lnTo>
                  <a:lnTo>
                    <a:pt x="2482" y="188"/>
                  </a:lnTo>
                  <a:lnTo>
                    <a:pt x="2491" y="199"/>
                  </a:lnTo>
                  <a:lnTo>
                    <a:pt x="2491" y="204"/>
                  </a:lnTo>
                  <a:lnTo>
                    <a:pt x="2486" y="208"/>
                  </a:lnTo>
                  <a:lnTo>
                    <a:pt x="2486" y="218"/>
                  </a:lnTo>
                  <a:lnTo>
                    <a:pt x="2491" y="224"/>
                  </a:lnTo>
                  <a:lnTo>
                    <a:pt x="2497" y="235"/>
                  </a:lnTo>
                  <a:lnTo>
                    <a:pt x="2500" y="235"/>
                  </a:lnTo>
                  <a:lnTo>
                    <a:pt x="2506" y="242"/>
                  </a:lnTo>
                  <a:lnTo>
                    <a:pt x="2516" y="251"/>
                  </a:lnTo>
                  <a:lnTo>
                    <a:pt x="2524" y="251"/>
                  </a:lnTo>
                  <a:lnTo>
                    <a:pt x="2527" y="255"/>
                  </a:lnTo>
                  <a:lnTo>
                    <a:pt x="2536" y="260"/>
                  </a:lnTo>
                  <a:lnTo>
                    <a:pt x="2540" y="274"/>
                  </a:lnTo>
                  <a:lnTo>
                    <a:pt x="2540" y="280"/>
                  </a:lnTo>
                  <a:lnTo>
                    <a:pt x="2538" y="289"/>
                  </a:lnTo>
                  <a:lnTo>
                    <a:pt x="2563" y="292"/>
                  </a:lnTo>
                  <a:lnTo>
                    <a:pt x="2574" y="282"/>
                  </a:lnTo>
                  <a:lnTo>
                    <a:pt x="2585" y="280"/>
                  </a:lnTo>
                  <a:lnTo>
                    <a:pt x="2614" y="282"/>
                  </a:lnTo>
                  <a:lnTo>
                    <a:pt x="2616" y="287"/>
                  </a:lnTo>
                  <a:lnTo>
                    <a:pt x="2614" y="292"/>
                  </a:lnTo>
                  <a:lnTo>
                    <a:pt x="2616" y="303"/>
                  </a:lnTo>
                  <a:lnTo>
                    <a:pt x="2623" y="312"/>
                  </a:lnTo>
                  <a:lnTo>
                    <a:pt x="2630" y="318"/>
                  </a:lnTo>
                  <a:lnTo>
                    <a:pt x="2637" y="334"/>
                  </a:lnTo>
                  <a:lnTo>
                    <a:pt x="2659" y="334"/>
                  </a:lnTo>
                  <a:lnTo>
                    <a:pt x="2661" y="323"/>
                  </a:lnTo>
                  <a:lnTo>
                    <a:pt x="2675" y="330"/>
                  </a:lnTo>
                  <a:lnTo>
                    <a:pt x="2675" y="352"/>
                  </a:lnTo>
                  <a:lnTo>
                    <a:pt x="2681" y="359"/>
                  </a:lnTo>
                  <a:lnTo>
                    <a:pt x="2704" y="376"/>
                  </a:lnTo>
                  <a:lnTo>
                    <a:pt x="2704" y="386"/>
                  </a:lnTo>
                  <a:lnTo>
                    <a:pt x="2708" y="403"/>
                  </a:lnTo>
                  <a:lnTo>
                    <a:pt x="2719" y="417"/>
                  </a:lnTo>
                  <a:lnTo>
                    <a:pt x="2715" y="430"/>
                  </a:lnTo>
                  <a:lnTo>
                    <a:pt x="2720" y="439"/>
                  </a:lnTo>
                  <a:lnTo>
                    <a:pt x="2715" y="453"/>
                  </a:lnTo>
                  <a:lnTo>
                    <a:pt x="2720" y="468"/>
                  </a:lnTo>
                  <a:lnTo>
                    <a:pt x="2735" y="504"/>
                  </a:lnTo>
                  <a:lnTo>
                    <a:pt x="2738" y="506"/>
                  </a:lnTo>
                  <a:lnTo>
                    <a:pt x="2742" y="522"/>
                  </a:lnTo>
                  <a:lnTo>
                    <a:pt x="2758" y="527"/>
                  </a:lnTo>
                  <a:lnTo>
                    <a:pt x="2766" y="534"/>
                  </a:lnTo>
                  <a:lnTo>
                    <a:pt x="2769" y="556"/>
                  </a:lnTo>
                  <a:lnTo>
                    <a:pt x="2769" y="569"/>
                  </a:lnTo>
                  <a:lnTo>
                    <a:pt x="2780" y="590"/>
                  </a:lnTo>
                  <a:lnTo>
                    <a:pt x="2769" y="610"/>
                  </a:lnTo>
                  <a:lnTo>
                    <a:pt x="2776" y="619"/>
                  </a:lnTo>
                  <a:lnTo>
                    <a:pt x="2769" y="632"/>
                  </a:lnTo>
                  <a:lnTo>
                    <a:pt x="2753" y="661"/>
                  </a:lnTo>
                  <a:lnTo>
                    <a:pt x="2746" y="666"/>
                  </a:lnTo>
                  <a:lnTo>
                    <a:pt x="2749" y="679"/>
                  </a:lnTo>
                  <a:lnTo>
                    <a:pt x="2746" y="690"/>
                  </a:lnTo>
                  <a:lnTo>
                    <a:pt x="2757" y="710"/>
                  </a:lnTo>
                  <a:lnTo>
                    <a:pt x="2753" y="715"/>
                  </a:lnTo>
                  <a:lnTo>
                    <a:pt x="2753" y="731"/>
                  </a:lnTo>
                  <a:lnTo>
                    <a:pt x="2735" y="744"/>
                  </a:lnTo>
                  <a:lnTo>
                    <a:pt x="2728" y="753"/>
                  </a:lnTo>
                  <a:lnTo>
                    <a:pt x="2719" y="765"/>
                  </a:lnTo>
                  <a:lnTo>
                    <a:pt x="2701" y="784"/>
                  </a:lnTo>
                  <a:lnTo>
                    <a:pt x="2699" y="800"/>
                  </a:lnTo>
                  <a:lnTo>
                    <a:pt x="2690" y="823"/>
                  </a:lnTo>
                  <a:lnTo>
                    <a:pt x="2692" y="830"/>
                  </a:lnTo>
                  <a:lnTo>
                    <a:pt x="2701" y="847"/>
                  </a:lnTo>
                  <a:lnTo>
                    <a:pt x="2706" y="859"/>
                  </a:lnTo>
                  <a:lnTo>
                    <a:pt x="2704" y="876"/>
                  </a:lnTo>
                  <a:lnTo>
                    <a:pt x="2713" y="876"/>
                  </a:lnTo>
                  <a:lnTo>
                    <a:pt x="2715" y="883"/>
                  </a:lnTo>
                  <a:lnTo>
                    <a:pt x="2711" y="894"/>
                  </a:lnTo>
                  <a:lnTo>
                    <a:pt x="2720" y="899"/>
                  </a:lnTo>
                  <a:lnTo>
                    <a:pt x="2731" y="895"/>
                  </a:lnTo>
                  <a:lnTo>
                    <a:pt x="2751" y="901"/>
                  </a:lnTo>
                  <a:lnTo>
                    <a:pt x="2767" y="919"/>
                  </a:lnTo>
                  <a:lnTo>
                    <a:pt x="2780" y="924"/>
                  </a:lnTo>
                  <a:lnTo>
                    <a:pt x="2787" y="919"/>
                  </a:lnTo>
                  <a:lnTo>
                    <a:pt x="2793" y="919"/>
                  </a:lnTo>
                  <a:lnTo>
                    <a:pt x="2800" y="935"/>
                  </a:lnTo>
                  <a:lnTo>
                    <a:pt x="2814" y="941"/>
                  </a:lnTo>
                  <a:lnTo>
                    <a:pt x="2831" y="941"/>
                  </a:lnTo>
                  <a:lnTo>
                    <a:pt x="2867" y="946"/>
                  </a:lnTo>
                  <a:lnTo>
                    <a:pt x="2876" y="948"/>
                  </a:lnTo>
                  <a:lnTo>
                    <a:pt x="2888" y="959"/>
                  </a:lnTo>
                  <a:lnTo>
                    <a:pt x="2899" y="955"/>
                  </a:lnTo>
                  <a:lnTo>
                    <a:pt x="2912" y="955"/>
                  </a:lnTo>
                  <a:lnTo>
                    <a:pt x="2923" y="966"/>
                  </a:lnTo>
                  <a:lnTo>
                    <a:pt x="2935" y="969"/>
                  </a:lnTo>
                  <a:lnTo>
                    <a:pt x="2950" y="969"/>
                  </a:lnTo>
                  <a:lnTo>
                    <a:pt x="2989" y="977"/>
                  </a:lnTo>
                  <a:lnTo>
                    <a:pt x="3013" y="978"/>
                  </a:lnTo>
                  <a:lnTo>
                    <a:pt x="3018" y="982"/>
                  </a:lnTo>
                  <a:lnTo>
                    <a:pt x="3029" y="984"/>
                  </a:lnTo>
                  <a:lnTo>
                    <a:pt x="3036" y="988"/>
                  </a:lnTo>
                  <a:lnTo>
                    <a:pt x="3053" y="989"/>
                  </a:lnTo>
                  <a:lnTo>
                    <a:pt x="3067" y="1000"/>
                  </a:lnTo>
                  <a:lnTo>
                    <a:pt x="3072" y="1000"/>
                  </a:lnTo>
                  <a:lnTo>
                    <a:pt x="3080" y="1006"/>
                  </a:lnTo>
                  <a:lnTo>
                    <a:pt x="3091" y="1011"/>
                  </a:lnTo>
                  <a:lnTo>
                    <a:pt x="3101" y="1018"/>
                  </a:lnTo>
                  <a:lnTo>
                    <a:pt x="3105" y="1025"/>
                  </a:lnTo>
                  <a:lnTo>
                    <a:pt x="3128" y="1045"/>
                  </a:lnTo>
                  <a:lnTo>
                    <a:pt x="3146" y="1060"/>
                  </a:lnTo>
                  <a:lnTo>
                    <a:pt x="3152" y="1069"/>
                  </a:lnTo>
                  <a:lnTo>
                    <a:pt x="3163" y="1076"/>
                  </a:lnTo>
                  <a:lnTo>
                    <a:pt x="3177" y="1092"/>
                  </a:lnTo>
                  <a:lnTo>
                    <a:pt x="3179" y="1107"/>
                  </a:lnTo>
                  <a:lnTo>
                    <a:pt x="3195" y="1112"/>
                  </a:lnTo>
                  <a:lnTo>
                    <a:pt x="3211" y="1128"/>
                  </a:lnTo>
                  <a:lnTo>
                    <a:pt x="3224" y="1141"/>
                  </a:lnTo>
                  <a:lnTo>
                    <a:pt x="3226" y="1150"/>
                  </a:lnTo>
                  <a:lnTo>
                    <a:pt x="3235" y="1154"/>
                  </a:lnTo>
                  <a:lnTo>
                    <a:pt x="3258" y="1168"/>
                  </a:lnTo>
                  <a:lnTo>
                    <a:pt x="3266" y="1175"/>
                  </a:lnTo>
                  <a:lnTo>
                    <a:pt x="3273" y="1175"/>
                  </a:lnTo>
                  <a:lnTo>
                    <a:pt x="3295" y="1177"/>
                  </a:lnTo>
                  <a:lnTo>
                    <a:pt x="3327" y="1175"/>
                  </a:lnTo>
                  <a:lnTo>
                    <a:pt x="3327" y="1181"/>
                  </a:lnTo>
                  <a:lnTo>
                    <a:pt x="3318" y="1192"/>
                  </a:lnTo>
                  <a:lnTo>
                    <a:pt x="3311" y="1222"/>
                  </a:lnTo>
                  <a:lnTo>
                    <a:pt x="3316" y="1229"/>
                  </a:lnTo>
                  <a:lnTo>
                    <a:pt x="3338" y="1238"/>
                  </a:lnTo>
                  <a:lnTo>
                    <a:pt x="3347" y="1267"/>
                  </a:lnTo>
                  <a:lnTo>
                    <a:pt x="3350" y="1285"/>
                  </a:lnTo>
                  <a:lnTo>
                    <a:pt x="3354" y="1309"/>
                  </a:lnTo>
                  <a:lnTo>
                    <a:pt x="3376" y="1368"/>
                  </a:lnTo>
                  <a:lnTo>
                    <a:pt x="3372" y="1396"/>
                  </a:lnTo>
                  <a:lnTo>
                    <a:pt x="3376" y="1405"/>
                  </a:lnTo>
                  <a:lnTo>
                    <a:pt x="3387" y="1419"/>
                  </a:lnTo>
                  <a:lnTo>
                    <a:pt x="3396" y="1432"/>
                  </a:lnTo>
                  <a:lnTo>
                    <a:pt x="3406" y="1457"/>
                  </a:lnTo>
                  <a:lnTo>
                    <a:pt x="3426" y="1486"/>
                  </a:lnTo>
                  <a:lnTo>
                    <a:pt x="3430" y="1522"/>
                  </a:lnTo>
                  <a:lnTo>
                    <a:pt x="3399" y="1536"/>
                  </a:lnTo>
                  <a:lnTo>
                    <a:pt x="3372" y="1666"/>
                  </a:lnTo>
                  <a:lnTo>
                    <a:pt x="3341" y="1695"/>
                  </a:lnTo>
                  <a:lnTo>
                    <a:pt x="3320" y="1695"/>
                  </a:lnTo>
                  <a:lnTo>
                    <a:pt x="3296" y="1684"/>
                  </a:lnTo>
                  <a:lnTo>
                    <a:pt x="3181" y="1711"/>
                  </a:lnTo>
                  <a:lnTo>
                    <a:pt x="3157" y="1726"/>
                  </a:lnTo>
                  <a:lnTo>
                    <a:pt x="3119" y="1764"/>
                  </a:lnTo>
                  <a:lnTo>
                    <a:pt x="3072" y="1800"/>
                  </a:lnTo>
                  <a:lnTo>
                    <a:pt x="3022" y="1849"/>
                  </a:lnTo>
                  <a:lnTo>
                    <a:pt x="2995" y="1899"/>
                  </a:lnTo>
                  <a:lnTo>
                    <a:pt x="2935" y="1935"/>
                  </a:lnTo>
                  <a:lnTo>
                    <a:pt x="2917" y="1935"/>
                  </a:lnTo>
                  <a:lnTo>
                    <a:pt x="2876" y="1923"/>
                  </a:lnTo>
                  <a:lnTo>
                    <a:pt x="2876" y="1953"/>
                  </a:lnTo>
                  <a:lnTo>
                    <a:pt x="2867" y="1971"/>
                  </a:lnTo>
                  <a:lnTo>
                    <a:pt x="2865" y="2009"/>
                  </a:lnTo>
                  <a:lnTo>
                    <a:pt x="2834" y="2058"/>
                  </a:lnTo>
                  <a:lnTo>
                    <a:pt x="2858" y="2157"/>
                  </a:lnTo>
                  <a:lnTo>
                    <a:pt x="2850" y="2204"/>
                  </a:lnTo>
                  <a:lnTo>
                    <a:pt x="2782" y="2213"/>
                  </a:lnTo>
                  <a:lnTo>
                    <a:pt x="2758" y="2228"/>
                  </a:lnTo>
                  <a:lnTo>
                    <a:pt x="2706" y="2233"/>
                  </a:lnTo>
                  <a:lnTo>
                    <a:pt x="2673" y="2246"/>
                  </a:lnTo>
                  <a:lnTo>
                    <a:pt x="2645" y="2244"/>
                  </a:lnTo>
                  <a:lnTo>
                    <a:pt x="2527" y="2266"/>
                  </a:lnTo>
                  <a:lnTo>
                    <a:pt x="2486" y="2260"/>
                  </a:lnTo>
                  <a:lnTo>
                    <a:pt x="2477" y="2275"/>
                  </a:lnTo>
                  <a:lnTo>
                    <a:pt x="2453" y="2289"/>
                  </a:lnTo>
                  <a:lnTo>
                    <a:pt x="2408" y="2291"/>
                  </a:lnTo>
                  <a:lnTo>
                    <a:pt x="2403" y="2304"/>
                  </a:lnTo>
                  <a:lnTo>
                    <a:pt x="2444" y="2401"/>
                  </a:lnTo>
                  <a:lnTo>
                    <a:pt x="2430" y="2443"/>
                  </a:lnTo>
                  <a:lnTo>
                    <a:pt x="2482" y="2484"/>
                  </a:lnTo>
                  <a:lnTo>
                    <a:pt x="2498" y="2513"/>
                  </a:lnTo>
                  <a:lnTo>
                    <a:pt x="2522" y="2526"/>
                  </a:lnTo>
                  <a:lnTo>
                    <a:pt x="2531" y="2583"/>
                  </a:lnTo>
                  <a:lnTo>
                    <a:pt x="2543" y="2605"/>
                  </a:lnTo>
                  <a:lnTo>
                    <a:pt x="2543" y="2625"/>
                  </a:lnTo>
                  <a:lnTo>
                    <a:pt x="2533" y="2630"/>
                  </a:lnTo>
                  <a:lnTo>
                    <a:pt x="2522" y="2623"/>
                  </a:lnTo>
                  <a:lnTo>
                    <a:pt x="2471" y="2636"/>
                  </a:lnTo>
                  <a:lnTo>
                    <a:pt x="2444" y="2659"/>
                  </a:lnTo>
                  <a:lnTo>
                    <a:pt x="2441" y="2706"/>
                  </a:lnTo>
                  <a:lnTo>
                    <a:pt x="2484" y="2724"/>
                  </a:lnTo>
                  <a:lnTo>
                    <a:pt x="2462" y="2815"/>
                  </a:lnTo>
                  <a:lnTo>
                    <a:pt x="2451" y="2829"/>
                  </a:lnTo>
                  <a:lnTo>
                    <a:pt x="2439" y="2824"/>
                  </a:lnTo>
                  <a:lnTo>
                    <a:pt x="2424" y="2805"/>
                  </a:lnTo>
                  <a:lnTo>
                    <a:pt x="2399" y="2793"/>
                  </a:lnTo>
                  <a:lnTo>
                    <a:pt x="2352" y="2780"/>
                  </a:lnTo>
                  <a:lnTo>
                    <a:pt x="2321" y="2751"/>
                  </a:lnTo>
                  <a:lnTo>
                    <a:pt x="2300" y="2789"/>
                  </a:lnTo>
                  <a:lnTo>
                    <a:pt x="2264" y="2782"/>
                  </a:lnTo>
                  <a:lnTo>
                    <a:pt x="2202" y="2728"/>
                  </a:lnTo>
                  <a:lnTo>
                    <a:pt x="2195" y="2735"/>
                  </a:lnTo>
                  <a:lnTo>
                    <a:pt x="2146" y="2701"/>
                  </a:lnTo>
                  <a:lnTo>
                    <a:pt x="2132" y="2715"/>
                  </a:lnTo>
                  <a:lnTo>
                    <a:pt x="2108" y="2672"/>
                  </a:lnTo>
                  <a:lnTo>
                    <a:pt x="2096" y="2675"/>
                  </a:lnTo>
                  <a:lnTo>
                    <a:pt x="2089" y="2665"/>
                  </a:lnTo>
                  <a:lnTo>
                    <a:pt x="2040" y="2670"/>
                  </a:lnTo>
                  <a:lnTo>
                    <a:pt x="2024" y="2663"/>
                  </a:lnTo>
                  <a:lnTo>
                    <a:pt x="1987" y="2672"/>
                  </a:lnTo>
                  <a:lnTo>
                    <a:pt x="1940" y="2666"/>
                  </a:lnTo>
                  <a:lnTo>
                    <a:pt x="1935" y="2652"/>
                  </a:lnTo>
                  <a:lnTo>
                    <a:pt x="1881" y="2666"/>
                  </a:lnTo>
                  <a:lnTo>
                    <a:pt x="1839" y="2657"/>
                  </a:lnTo>
                  <a:lnTo>
                    <a:pt x="1736" y="2670"/>
                  </a:lnTo>
                  <a:lnTo>
                    <a:pt x="1711" y="2722"/>
                  </a:lnTo>
                  <a:lnTo>
                    <a:pt x="1637" y="2740"/>
                  </a:lnTo>
                  <a:lnTo>
                    <a:pt x="1626" y="2757"/>
                  </a:lnTo>
                  <a:lnTo>
                    <a:pt x="1614" y="2751"/>
                  </a:lnTo>
                  <a:lnTo>
                    <a:pt x="1615" y="2742"/>
                  </a:lnTo>
                  <a:lnTo>
                    <a:pt x="1572" y="2715"/>
                  </a:lnTo>
                  <a:lnTo>
                    <a:pt x="1460" y="2740"/>
                  </a:lnTo>
                  <a:lnTo>
                    <a:pt x="1449" y="2739"/>
                  </a:lnTo>
                  <a:lnTo>
                    <a:pt x="1446" y="2748"/>
                  </a:lnTo>
                  <a:lnTo>
                    <a:pt x="1384" y="2769"/>
                  </a:lnTo>
                  <a:lnTo>
                    <a:pt x="1375" y="2757"/>
                  </a:lnTo>
                  <a:lnTo>
                    <a:pt x="1356" y="2751"/>
                  </a:lnTo>
                  <a:lnTo>
                    <a:pt x="1350" y="2762"/>
                  </a:lnTo>
                  <a:lnTo>
                    <a:pt x="1307" y="2753"/>
                  </a:lnTo>
                  <a:lnTo>
                    <a:pt x="1292" y="2735"/>
                  </a:lnTo>
                  <a:lnTo>
                    <a:pt x="1262" y="2722"/>
                  </a:lnTo>
                  <a:lnTo>
                    <a:pt x="1240" y="2724"/>
                  </a:lnTo>
                  <a:lnTo>
                    <a:pt x="1220" y="2690"/>
                  </a:lnTo>
                  <a:lnTo>
                    <a:pt x="1224" y="2659"/>
                  </a:lnTo>
                  <a:lnTo>
                    <a:pt x="1213" y="2648"/>
                  </a:lnTo>
                  <a:lnTo>
                    <a:pt x="1179" y="2657"/>
                  </a:lnTo>
                  <a:lnTo>
                    <a:pt x="1170" y="2643"/>
                  </a:lnTo>
                  <a:lnTo>
                    <a:pt x="1144" y="2636"/>
                  </a:lnTo>
                  <a:lnTo>
                    <a:pt x="1115" y="2663"/>
                  </a:lnTo>
                  <a:lnTo>
                    <a:pt x="1076" y="2672"/>
                  </a:lnTo>
                  <a:lnTo>
                    <a:pt x="1061" y="2694"/>
                  </a:lnTo>
                  <a:lnTo>
                    <a:pt x="1040" y="2706"/>
                  </a:lnTo>
                  <a:lnTo>
                    <a:pt x="985" y="2694"/>
                  </a:lnTo>
                  <a:lnTo>
                    <a:pt x="973" y="2670"/>
                  </a:lnTo>
                  <a:lnTo>
                    <a:pt x="940" y="2666"/>
                  </a:lnTo>
                  <a:lnTo>
                    <a:pt x="938" y="2657"/>
                  </a:lnTo>
                  <a:lnTo>
                    <a:pt x="919" y="2647"/>
                  </a:lnTo>
                  <a:lnTo>
                    <a:pt x="917" y="2659"/>
                  </a:lnTo>
                  <a:lnTo>
                    <a:pt x="908" y="2663"/>
                  </a:lnTo>
                  <a:lnTo>
                    <a:pt x="857" y="2639"/>
                  </a:lnTo>
                  <a:lnTo>
                    <a:pt x="836" y="2611"/>
                  </a:lnTo>
                  <a:lnTo>
                    <a:pt x="799" y="2634"/>
                  </a:lnTo>
                  <a:lnTo>
                    <a:pt x="796" y="2647"/>
                  </a:lnTo>
                  <a:lnTo>
                    <a:pt x="771" y="2672"/>
                  </a:lnTo>
                  <a:lnTo>
                    <a:pt x="754" y="2677"/>
                  </a:lnTo>
                  <a:lnTo>
                    <a:pt x="734" y="2717"/>
                  </a:lnTo>
                  <a:lnTo>
                    <a:pt x="720" y="2712"/>
                  </a:lnTo>
                  <a:lnTo>
                    <a:pt x="711" y="2735"/>
                  </a:lnTo>
                  <a:lnTo>
                    <a:pt x="716" y="2746"/>
                  </a:lnTo>
                  <a:lnTo>
                    <a:pt x="706" y="2753"/>
                  </a:lnTo>
                  <a:lnTo>
                    <a:pt x="709" y="2762"/>
                  </a:lnTo>
                  <a:lnTo>
                    <a:pt x="697" y="2775"/>
                  </a:lnTo>
                  <a:lnTo>
                    <a:pt x="700" y="2780"/>
                  </a:lnTo>
                  <a:lnTo>
                    <a:pt x="688" y="2789"/>
                  </a:lnTo>
                  <a:lnTo>
                    <a:pt x="574" y="2771"/>
                  </a:lnTo>
                  <a:lnTo>
                    <a:pt x="563" y="2789"/>
                  </a:lnTo>
                  <a:lnTo>
                    <a:pt x="556" y="2789"/>
                  </a:lnTo>
                  <a:lnTo>
                    <a:pt x="549" y="2775"/>
                  </a:lnTo>
                  <a:lnTo>
                    <a:pt x="536" y="2764"/>
                  </a:lnTo>
                  <a:lnTo>
                    <a:pt x="525" y="2740"/>
                  </a:lnTo>
                  <a:lnTo>
                    <a:pt x="514" y="2730"/>
                  </a:lnTo>
                  <a:lnTo>
                    <a:pt x="505" y="2710"/>
                  </a:lnTo>
                  <a:lnTo>
                    <a:pt x="484" y="2706"/>
                  </a:lnTo>
                  <a:lnTo>
                    <a:pt x="482" y="2695"/>
                  </a:lnTo>
                  <a:lnTo>
                    <a:pt x="465" y="2686"/>
                  </a:lnTo>
                  <a:lnTo>
                    <a:pt x="460" y="2677"/>
                  </a:lnTo>
                  <a:lnTo>
                    <a:pt x="458" y="2663"/>
                  </a:lnTo>
                  <a:lnTo>
                    <a:pt x="460" y="2636"/>
                  </a:lnTo>
                  <a:lnTo>
                    <a:pt x="453" y="2589"/>
                  </a:lnTo>
                  <a:lnTo>
                    <a:pt x="464" y="2578"/>
                  </a:lnTo>
                  <a:lnTo>
                    <a:pt x="456" y="2567"/>
                  </a:lnTo>
                  <a:lnTo>
                    <a:pt x="453" y="2553"/>
                  </a:lnTo>
                  <a:lnTo>
                    <a:pt x="456" y="2524"/>
                  </a:lnTo>
                  <a:lnTo>
                    <a:pt x="460" y="2517"/>
                  </a:lnTo>
                  <a:lnTo>
                    <a:pt x="474" y="2511"/>
                  </a:lnTo>
                  <a:lnTo>
                    <a:pt x="474" y="2502"/>
                  </a:lnTo>
                  <a:lnTo>
                    <a:pt x="460" y="2500"/>
                  </a:lnTo>
                  <a:lnTo>
                    <a:pt x="442" y="2508"/>
                  </a:lnTo>
                  <a:lnTo>
                    <a:pt x="437" y="2490"/>
                  </a:lnTo>
                  <a:lnTo>
                    <a:pt x="433" y="2488"/>
                  </a:lnTo>
                  <a:lnTo>
                    <a:pt x="415" y="2490"/>
                  </a:lnTo>
                  <a:lnTo>
                    <a:pt x="404" y="2488"/>
                  </a:lnTo>
                  <a:lnTo>
                    <a:pt x="391" y="2479"/>
                  </a:lnTo>
                  <a:lnTo>
                    <a:pt x="372" y="2479"/>
                  </a:lnTo>
                  <a:lnTo>
                    <a:pt x="368" y="2477"/>
                  </a:lnTo>
                  <a:lnTo>
                    <a:pt x="366" y="2473"/>
                  </a:lnTo>
                  <a:lnTo>
                    <a:pt x="364" y="2466"/>
                  </a:lnTo>
                  <a:lnTo>
                    <a:pt x="354" y="2459"/>
                  </a:lnTo>
                  <a:lnTo>
                    <a:pt x="341" y="2455"/>
                  </a:lnTo>
                  <a:lnTo>
                    <a:pt x="328" y="2444"/>
                  </a:lnTo>
                  <a:lnTo>
                    <a:pt x="326" y="2435"/>
                  </a:lnTo>
                  <a:lnTo>
                    <a:pt x="316" y="2432"/>
                  </a:lnTo>
                  <a:lnTo>
                    <a:pt x="307" y="2426"/>
                  </a:lnTo>
                  <a:lnTo>
                    <a:pt x="299" y="2414"/>
                  </a:lnTo>
                  <a:lnTo>
                    <a:pt x="296" y="2408"/>
                  </a:lnTo>
                  <a:lnTo>
                    <a:pt x="285" y="2408"/>
                  </a:lnTo>
                  <a:lnTo>
                    <a:pt x="281" y="2403"/>
                  </a:lnTo>
                  <a:lnTo>
                    <a:pt x="276" y="2388"/>
                  </a:lnTo>
                  <a:lnTo>
                    <a:pt x="267" y="2379"/>
                  </a:lnTo>
                  <a:lnTo>
                    <a:pt x="265" y="2369"/>
                  </a:lnTo>
                  <a:lnTo>
                    <a:pt x="269" y="2354"/>
                  </a:lnTo>
                  <a:lnTo>
                    <a:pt x="267" y="2345"/>
                  </a:lnTo>
                  <a:lnTo>
                    <a:pt x="258" y="2351"/>
                  </a:lnTo>
                  <a:lnTo>
                    <a:pt x="252" y="2349"/>
                  </a:lnTo>
                  <a:lnTo>
                    <a:pt x="247" y="2351"/>
                  </a:lnTo>
                  <a:lnTo>
                    <a:pt x="242" y="2349"/>
                  </a:lnTo>
                  <a:lnTo>
                    <a:pt x="229" y="2354"/>
                  </a:lnTo>
                  <a:lnTo>
                    <a:pt x="213" y="2345"/>
                  </a:lnTo>
                  <a:lnTo>
                    <a:pt x="205" y="2349"/>
                  </a:lnTo>
                  <a:lnTo>
                    <a:pt x="204" y="2343"/>
                  </a:lnTo>
                  <a:lnTo>
                    <a:pt x="207" y="2331"/>
                  </a:lnTo>
                  <a:lnTo>
                    <a:pt x="204" y="2314"/>
                  </a:lnTo>
                  <a:lnTo>
                    <a:pt x="200" y="2307"/>
                  </a:lnTo>
                  <a:lnTo>
                    <a:pt x="189" y="2302"/>
                  </a:lnTo>
                  <a:lnTo>
                    <a:pt x="182" y="2289"/>
                  </a:lnTo>
                  <a:lnTo>
                    <a:pt x="184" y="2273"/>
                  </a:lnTo>
                  <a:lnTo>
                    <a:pt x="189" y="2269"/>
                  </a:lnTo>
                  <a:lnTo>
                    <a:pt x="198" y="2269"/>
                  </a:lnTo>
                  <a:lnTo>
                    <a:pt x="198" y="2260"/>
                  </a:lnTo>
                  <a:lnTo>
                    <a:pt x="207" y="2257"/>
                  </a:lnTo>
                  <a:lnTo>
                    <a:pt x="204" y="2244"/>
                  </a:lnTo>
                  <a:lnTo>
                    <a:pt x="200" y="2244"/>
                  </a:lnTo>
                  <a:lnTo>
                    <a:pt x="204" y="2231"/>
                  </a:lnTo>
                  <a:lnTo>
                    <a:pt x="211" y="2222"/>
                  </a:lnTo>
                  <a:lnTo>
                    <a:pt x="213" y="2221"/>
                  </a:lnTo>
                  <a:lnTo>
                    <a:pt x="211" y="2199"/>
                  </a:lnTo>
                  <a:lnTo>
                    <a:pt x="205" y="2184"/>
                  </a:lnTo>
                  <a:lnTo>
                    <a:pt x="207" y="2170"/>
                  </a:lnTo>
                  <a:lnTo>
                    <a:pt x="200" y="2157"/>
                  </a:lnTo>
                  <a:lnTo>
                    <a:pt x="186" y="2138"/>
                  </a:lnTo>
                  <a:lnTo>
                    <a:pt x="175" y="2128"/>
                  </a:lnTo>
                  <a:lnTo>
                    <a:pt x="160" y="2123"/>
                  </a:lnTo>
                  <a:lnTo>
                    <a:pt x="155" y="2132"/>
                  </a:lnTo>
                  <a:lnTo>
                    <a:pt x="151" y="2128"/>
                  </a:lnTo>
                  <a:lnTo>
                    <a:pt x="144" y="2128"/>
                  </a:lnTo>
                  <a:lnTo>
                    <a:pt x="142" y="2116"/>
                  </a:lnTo>
                  <a:lnTo>
                    <a:pt x="146" y="2103"/>
                  </a:lnTo>
                  <a:lnTo>
                    <a:pt x="146" y="2094"/>
                  </a:lnTo>
                  <a:lnTo>
                    <a:pt x="144" y="2087"/>
                  </a:lnTo>
                  <a:lnTo>
                    <a:pt x="148" y="2082"/>
                  </a:lnTo>
                  <a:lnTo>
                    <a:pt x="131" y="2071"/>
                  </a:lnTo>
                  <a:lnTo>
                    <a:pt x="124" y="2071"/>
                  </a:lnTo>
                  <a:lnTo>
                    <a:pt x="115" y="2063"/>
                  </a:lnTo>
                  <a:lnTo>
                    <a:pt x="113" y="2053"/>
                  </a:lnTo>
                  <a:lnTo>
                    <a:pt x="108" y="2053"/>
                  </a:lnTo>
                  <a:lnTo>
                    <a:pt x="94" y="2047"/>
                  </a:lnTo>
                  <a:lnTo>
                    <a:pt x="75" y="2062"/>
                  </a:lnTo>
                  <a:lnTo>
                    <a:pt x="68" y="2045"/>
                  </a:lnTo>
                  <a:lnTo>
                    <a:pt x="68" y="2029"/>
                  </a:lnTo>
                  <a:lnTo>
                    <a:pt x="61" y="2033"/>
                  </a:lnTo>
                  <a:lnTo>
                    <a:pt x="52" y="2033"/>
                  </a:lnTo>
                  <a:lnTo>
                    <a:pt x="47" y="2015"/>
                  </a:lnTo>
                  <a:lnTo>
                    <a:pt x="39" y="2015"/>
                  </a:lnTo>
                  <a:lnTo>
                    <a:pt x="36" y="2022"/>
                  </a:lnTo>
                  <a:lnTo>
                    <a:pt x="23" y="2022"/>
                  </a:lnTo>
                  <a:lnTo>
                    <a:pt x="21" y="2006"/>
                  </a:lnTo>
                  <a:lnTo>
                    <a:pt x="14" y="1999"/>
                  </a:lnTo>
                  <a:lnTo>
                    <a:pt x="25" y="1991"/>
                  </a:lnTo>
                  <a:lnTo>
                    <a:pt x="23" y="1986"/>
                  </a:lnTo>
                  <a:lnTo>
                    <a:pt x="29" y="1975"/>
                  </a:lnTo>
                  <a:lnTo>
                    <a:pt x="38" y="1980"/>
                  </a:lnTo>
                  <a:lnTo>
                    <a:pt x="47" y="1980"/>
                  </a:lnTo>
                  <a:lnTo>
                    <a:pt x="54" y="1986"/>
                  </a:lnTo>
                  <a:lnTo>
                    <a:pt x="59" y="1980"/>
                  </a:lnTo>
                  <a:lnTo>
                    <a:pt x="68" y="1980"/>
                  </a:lnTo>
                  <a:lnTo>
                    <a:pt x="74" y="1991"/>
                  </a:lnTo>
                  <a:lnTo>
                    <a:pt x="77" y="1995"/>
                  </a:lnTo>
                  <a:lnTo>
                    <a:pt x="86" y="1995"/>
                  </a:lnTo>
                  <a:lnTo>
                    <a:pt x="92" y="1991"/>
                  </a:lnTo>
                  <a:lnTo>
                    <a:pt x="99" y="1988"/>
                  </a:lnTo>
                  <a:lnTo>
                    <a:pt x="106" y="1991"/>
                  </a:lnTo>
                  <a:lnTo>
                    <a:pt x="115" y="1988"/>
                  </a:lnTo>
                  <a:lnTo>
                    <a:pt x="128" y="1988"/>
                  </a:lnTo>
                  <a:lnTo>
                    <a:pt x="124" y="1977"/>
                  </a:lnTo>
                  <a:lnTo>
                    <a:pt x="131" y="1971"/>
                  </a:lnTo>
                  <a:lnTo>
                    <a:pt x="135" y="1964"/>
                  </a:lnTo>
                  <a:lnTo>
                    <a:pt x="128" y="1944"/>
                  </a:lnTo>
                  <a:lnTo>
                    <a:pt x="122" y="1935"/>
                  </a:lnTo>
                  <a:lnTo>
                    <a:pt x="117" y="1941"/>
                  </a:lnTo>
                  <a:lnTo>
                    <a:pt x="112" y="1930"/>
                  </a:lnTo>
                  <a:lnTo>
                    <a:pt x="112" y="1921"/>
                  </a:lnTo>
                  <a:lnTo>
                    <a:pt x="112" y="1910"/>
                  </a:lnTo>
                  <a:lnTo>
                    <a:pt x="115" y="1901"/>
                  </a:lnTo>
                  <a:lnTo>
                    <a:pt x="130" y="1892"/>
                  </a:lnTo>
                  <a:lnTo>
                    <a:pt x="130" y="1881"/>
                  </a:lnTo>
                  <a:lnTo>
                    <a:pt x="124" y="1881"/>
                  </a:lnTo>
                  <a:lnTo>
                    <a:pt x="122" y="1872"/>
                  </a:lnTo>
                  <a:lnTo>
                    <a:pt x="128" y="1865"/>
                  </a:lnTo>
                  <a:lnTo>
                    <a:pt x="128" y="1854"/>
                  </a:lnTo>
                  <a:lnTo>
                    <a:pt x="131" y="1836"/>
                  </a:lnTo>
                  <a:lnTo>
                    <a:pt x="130" y="1831"/>
                  </a:lnTo>
                  <a:lnTo>
                    <a:pt x="124" y="1831"/>
                  </a:lnTo>
                  <a:lnTo>
                    <a:pt x="124" y="1820"/>
                  </a:lnTo>
                  <a:lnTo>
                    <a:pt x="122" y="1816"/>
                  </a:lnTo>
                  <a:lnTo>
                    <a:pt x="122" y="1795"/>
                  </a:lnTo>
                  <a:lnTo>
                    <a:pt x="128" y="1787"/>
                  </a:lnTo>
                  <a:lnTo>
                    <a:pt x="130" y="1771"/>
                  </a:lnTo>
                  <a:lnTo>
                    <a:pt x="130" y="1760"/>
                  </a:lnTo>
                  <a:lnTo>
                    <a:pt x="137" y="1760"/>
                  </a:lnTo>
                  <a:lnTo>
                    <a:pt x="146" y="1753"/>
                  </a:lnTo>
                  <a:lnTo>
                    <a:pt x="151" y="1731"/>
                  </a:lnTo>
                  <a:lnTo>
                    <a:pt x="142" y="1731"/>
                  </a:lnTo>
                  <a:lnTo>
                    <a:pt x="139" y="1720"/>
                  </a:lnTo>
                  <a:lnTo>
                    <a:pt x="130" y="1720"/>
                  </a:lnTo>
                  <a:lnTo>
                    <a:pt x="128" y="1713"/>
                  </a:lnTo>
                  <a:lnTo>
                    <a:pt x="121" y="1702"/>
                  </a:lnTo>
                  <a:lnTo>
                    <a:pt x="108" y="1695"/>
                  </a:lnTo>
                  <a:lnTo>
                    <a:pt x="106" y="1688"/>
                  </a:lnTo>
                  <a:lnTo>
                    <a:pt x="97" y="1684"/>
                  </a:lnTo>
                  <a:lnTo>
                    <a:pt x="90" y="1677"/>
                  </a:lnTo>
                  <a:lnTo>
                    <a:pt x="75" y="1674"/>
                  </a:lnTo>
                  <a:lnTo>
                    <a:pt x="61" y="1666"/>
                  </a:lnTo>
                  <a:lnTo>
                    <a:pt x="54" y="1665"/>
                  </a:lnTo>
                  <a:lnTo>
                    <a:pt x="48" y="1666"/>
                  </a:lnTo>
                  <a:lnTo>
                    <a:pt x="47" y="1672"/>
                  </a:lnTo>
                  <a:lnTo>
                    <a:pt x="39" y="1683"/>
                  </a:lnTo>
                  <a:lnTo>
                    <a:pt x="38" y="1688"/>
                  </a:lnTo>
                  <a:lnTo>
                    <a:pt x="30" y="1684"/>
                  </a:lnTo>
                  <a:lnTo>
                    <a:pt x="23" y="1684"/>
                  </a:lnTo>
                  <a:lnTo>
                    <a:pt x="16" y="1683"/>
                  </a:lnTo>
                  <a:lnTo>
                    <a:pt x="12" y="1670"/>
                  </a:lnTo>
                  <a:lnTo>
                    <a:pt x="7" y="1666"/>
                  </a:lnTo>
                  <a:lnTo>
                    <a:pt x="0" y="1659"/>
                  </a:lnTo>
                  <a:lnTo>
                    <a:pt x="5" y="1655"/>
                  </a:lnTo>
                  <a:lnTo>
                    <a:pt x="1" y="1632"/>
                  </a:lnTo>
                  <a:lnTo>
                    <a:pt x="5" y="1621"/>
                  </a:lnTo>
                  <a:lnTo>
                    <a:pt x="5" y="1612"/>
                  </a:lnTo>
                  <a:lnTo>
                    <a:pt x="1" y="1603"/>
                  </a:lnTo>
                  <a:lnTo>
                    <a:pt x="5" y="1598"/>
                  </a:lnTo>
                  <a:lnTo>
                    <a:pt x="12" y="1591"/>
                  </a:lnTo>
                  <a:lnTo>
                    <a:pt x="29" y="1594"/>
                  </a:lnTo>
                  <a:lnTo>
                    <a:pt x="29" y="1585"/>
                  </a:lnTo>
                  <a:lnTo>
                    <a:pt x="25" y="1572"/>
                  </a:lnTo>
                  <a:lnTo>
                    <a:pt x="16" y="1571"/>
                  </a:lnTo>
                  <a:lnTo>
                    <a:pt x="14" y="1560"/>
                  </a:lnTo>
                  <a:lnTo>
                    <a:pt x="16" y="1542"/>
                  </a:lnTo>
                  <a:lnTo>
                    <a:pt x="12" y="1533"/>
                  </a:lnTo>
                  <a:lnTo>
                    <a:pt x="9" y="1522"/>
                  </a:lnTo>
                  <a:lnTo>
                    <a:pt x="1" y="1518"/>
                  </a:lnTo>
                  <a:lnTo>
                    <a:pt x="5" y="1513"/>
                  </a:lnTo>
                  <a:close/>
                </a:path>
              </a:pathLst>
            </a:custGeom>
            <a:solidFill>
              <a:srgbClr val="25C7ED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0" name="Freeform 91"/>
            <p:cNvSpPr>
              <a:spLocks noChangeAspect="1"/>
            </p:cNvSpPr>
            <p:nvPr/>
          </p:nvSpPr>
          <p:spPr bwMode="auto">
            <a:xfrm>
              <a:off x="2365456" y="2751530"/>
              <a:ext cx="1950896" cy="1594371"/>
            </a:xfrm>
            <a:custGeom>
              <a:avLst/>
              <a:gdLst>
                <a:gd name="T0" fmla="*/ 2147483647 w 2356"/>
                <a:gd name="T1" fmla="*/ 2147483647 h 2282"/>
                <a:gd name="T2" fmla="*/ 2147483647 w 2356"/>
                <a:gd name="T3" fmla="*/ 2147483647 h 2282"/>
                <a:gd name="T4" fmla="*/ 2147483647 w 2356"/>
                <a:gd name="T5" fmla="*/ 861964270 h 2282"/>
                <a:gd name="T6" fmla="*/ 2147483647 w 2356"/>
                <a:gd name="T7" fmla="*/ 2147483647 h 2282"/>
                <a:gd name="T8" fmla="*/ 2147483647 w 2356"/>
                <a:gd name="T9" fmla="*/ 2147483647 h 2282"/>
                <a:gd name="T10" fmla="*/ 2147483647 w 2356"/>
                <a:gd name="T11" fmla="*/ 2147483647 h 2282"/>
                <a:gd name="T12" fmla="*/ 2147483647 w 2356"/>
                <a:gd name="T13" fmla="*/ 2147483647 h 2282"/>
                <a:gd name="T14" fmla="*/ 2147483647 w 2356"/>
                <a:gd name="T15" fmla="*/ 2147483647 h 2282"/>
                <a:gd name="T16" fmla="*/ 2147483647 w 2356"/>
                <a:gd name="T17" fmla="*/ 2147483647 h 2282"/>
                <a:gd name="T18" fmla="*/ 2147483647 w 2356"/>
                <a:gd name="T19" fmla="*/ 2147483647 h 2282"/>
                <a:gd name="T20" fmla="*/ 2147483647 w 2356"/>
                <a:gd name="T21" fmla="*/ 2147483647 h 2282"/>
                <a:gd name="T22" fmla="*/ 2147483647 w 2356"/>
                <a:gd name="T23" fmla="*/ 2147483647 h 2282"/>
                <a:gd name="T24" fmla="*/ 2147483647 w 2356"/>
                <a:gd name="T25" fmla="*/ 2147483647 h 2282"/>
                <a:gd name="T26" fmla="*/ 2147483647 w 2356"/>
                <a:gd name="T27" fmla="*/ 2147483647 h 2282"/>
                <a:gd name="T28" fmla="*/ 2147483647 w 2356"/>
                <a:gd name="T29" fmla="*/ 2147483647 h 2282"/>
                <a:gd name="T30" fmla="*/ 2147483647 w 2356"/>
                <a:gd name="T31" fmla="*/ 2147483647 h 2282"/>
                <a:gd name="T32" fmla="*/ 2147483647 w 2356"/>
                <a:gd name="T33" fmla="*/ 2147483647 h 2282"/>
                <a:gd name="T34" fmla="*/ 2147483647 w 2356"/>
                <a:gd name="T35" fmla="*/ 2147483647 h 2282"/>
                <a:gd name="T36" fmla="*/ 2147483647 w 2356"/>
                <a:gd name="T37" fmla="*/ 2147483647 h 2282"/>
                <a:gd name="T38" fmla="*/ 2147483647 w 2356"/>
                <a:gd name="T39" fmla="*/ 2147483647 h 2282"/>
                <a:gd name="T40" fmla="*/ 2147483647 w 2356"/>
                <a:gd name="T41" fmla="*/ 2147483647 h 2282"/>
                <a:gd name="T42" fmla="*/ 2147483647 w 2356"/>
                <a:gd name="T43" fmla="*/ 2147483647 h 2282"/>
                <a:gd name="T44" fmla="*/ 2147483647 w 2356"/>
                <a:gd name="T45" fmla="*/ 2147483647 h 2282"/>
                <a:gd name="T46" fmla="*/ 2147483647 w 2356"/>
                <a:gd name="T47" fmla="*/ 2147483647 h 2282"/>
                <a:gd name="T48" fmla="*/ 2147483647 w 2356"/>
                <a:gd name="T49" fmla="*/ 2147483647 h 2282"/>
                <a:gd name="T50" fmla="*/ 2147483647 w 2356"/>
                <a:gd name="T51" fmla="*/ 2147483647 h 2282"/>
                <a:gd name="T52" fmla="*/ 2147483647 w 2356"/>
                <a:gd name="T53" fmla="*/ 2147483647 h 2282"/>
                <a:gd name="T54" fmla="*/ 2147483647 w 2356"/>
                <a:gd name="T55" fmla="*/ 2147483647 h 2282"/>
                <a:gd name="T56" fmla="*/ 2147483647 w 2356"/>
                <a:gd name="T57" fmla="*/ 2147483647 h 2282"/>
                <a:gd name="T58" fmla="*/ 2147483647 w 2356"/>
                <a:gd name="T59" fmla="*/ 2147483647 h 2282"/>
                <a:gd name="T60" fmla="*/ 2147483647 w 2356"/>
                <a:gd name="T61" fmla="*/ 2147483647 h 2282"/>
                <a:gd name="T62" fmla="*/ 2147483647 w 2356"/>
                <a:gd name="T63" fmla="*/ 2147483647 h 2282"/>
                <a:gd name="T64" fmla="*/ 2147483647 w 2356"/>
                <a:gd name="T65" fmla="*/ 2147483647 h 2282"/>
                <a:gd name="T66" fmla="*/ 2147483647 w 2356"/>
                <a:gd name="T67" fmla="*/ 2147483647 h 2282"/>
                <a:gd name="T68" fmla="*/ 2147483647 w 2356"/>
                <a:gd name="T69" fmla="*/ 2147483647 h 2282"/>
                <a:gd name="T70" fmla="*/ 2147483647 w 2356"/>
                <a:gd name="T71" fmla="*/ 2147483647 h 2282"/>
                <a:gd name="T72" fmla="*/ 2147483647 w 2356"/>
                <a:gd name="T73" fmla="*/ 2147483647 h 2282"/>
                <a:gd name="T74" fmla="*/ 2147483647 w 2356"/>
                <a:gd name="T75" fmla="*/ 2147483647 h 2282"/>
                <a:gd name="T76" fmla="*/ 2147483647 w 2356"/>
                <a:gd name="T77" fmla="*/ 2147483647 h 2282"/>
                <a:gd name="T78" fmla="*/ 2147483647 w 2356"/>
                <a:gd name="T79" fmla="*/ 2147483647 h 2282"/>
                <a:gd name="T80" fmla="*/ 2147483647 w 2356"/>
                <a:gd name="T81" fmla="*/ 2147483647 h 2282"/>
                <a:gd name="T82" fmla="*/ 2147483647 w 2356"/>
                <a:gd name="T83" fmla="*/ 2147483647 h 2282"/>
                <a:gd name="T84" fmla="*/ 2147483647 w 2356"/>
                <a:gd name="T85" fmla="*/ 2147483647 h 2282"/>
                <a:gd name="T86" fmla="*/ 2147483647 w 2356"/>
                <a:gd name="T87" fmla="*/ 2147483647 h 2282"/>
                <a:gd name="T88" fmla="*/ 2147483647 w 2356"/>
                <a:gd name="T89" fmla="*/ 2147483647 h 2282"/>
                <a:gd name="T90" fmla="*/ 2147483647 w 2356"/>
                <a:gd name="T91" fmla="*/ 2147483647 h 2282"/>
                <a:gd name="T92" fmla="*/ 2147483647 w 2356"/>
                <a:gd name="T93" fmla="*/ 2147483647 h 2282"/>
                <a:gd name="T94" fmla="*/ 2147483647 w 2356"/>
                <a:gd name="T95" fmla="*/ 2147483647 h 2282"/>
                <a:gd name="T96" fmla="*/ 2147483647 w 2356"/>
                <a:gd name="T97" fmla="*/ 2147483647 h 2282"/>
                <a:gd name="T98" fmla="*/ 2147483647 w 2356"/>
                <a:gd name="T99" fmla="*/ 2147483647 h 2282"/>
                <a:gd name="T100" fmla="*/ 2147483647 w 2356"/>
                <a:gd name="T101" fmla="*/ 2147483647 h 2282"/>
                <a:gd name="T102" fmla="*/ 2147483647 w 2356"/>
                <a:gd name="T103" fmla="*/ 2147483647 h 2282"/>
                <a:gd name="T104" fmla="*/ 2147483647 w 2356"/>
                <a:gd name="T105" fmla="*/ 2147483647 h 2282"/>
                <a:gd name="T106" fmla="*/ 2147483647 w 2356"/>
                <a:gd name="T107" fmla="*/ 2147483647 h 2282"/>
                <a:gd name="T108" fmla="*/ 2147483647 w 2356"/>
                <a:gd name="T109" fmla="*/ 2147483647 h 2282"/>
                <a:gd name="T110" fmla="*/ 2147483647 w 2356"/>
                <a:gd name="T111" fmla="*/ 2147483647 h 2282"/>
                <a:gd name="T112" fmla="*/ 2147483647 w 2356"/>
                <a:gd name="T113" fmla="*/ 2147483647 h 2282"/>
                <a:gd name="T114" fmla="*/ 2147483647 w 2356"/>
                <a:gd name="T115" fmla="*/ 2147483647 h 2282"/>
                <a:gd name="T116" fmla="*/ 2147483647 w 2356"/>
                <a:gd name="T117" fmla="*/ 2147483647 h 2282"/>
                <a:gd name="T118" fmla="*/ 2147483647 w 2356"/>
                <a:gd name="T119" fmla="*/ 2147483647 h 2282"/>
                <a:gd name="T120" fmla="*/ 2147483647 w 2356"/>
                <a:gd name="T121" fmla="*/ 2147483647 h 2282"/>
                <a:gd name="T122" fmla="*/ 2147483647 w 2356"/>
                <a:gd name="T123" fmla="*/ 2147483647 h 22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56"/>
                <a:gd name="T187" fmla="*/ 0 h 2282"/>
                <a:gd name="T188" fmla="*/ 2356 w 2356"/>
                <a:gd name="T189" fmla="*/ 2282 h 22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56" h="2282">
                  <a:moveTo>
                    <a:pt x="0" y="536"/>
                  </a:moveTo>
                  <a:lnTo>
                    <a:pt x="31" y="487"/>
                  </a:lnTo>
                  <a:lnTo>
                    <a:pt x="33" y="449"/>
                  </a:lnTo>
                  <a:lnTo>
                    <a:pt x="42" y="431"/>
                  </a:lnTo>
                  <a:lnTo>
                    <a:pt x="42" y="401"/>
                  </a:lnTo>
                  <a:lnTo>
                    <a:pt x="83" y="413"/>
                  </a:lnTo>
                  <a:lnTo>
                    <a:pt x="101" y="413"/>
                  </a:lnTo>
                  <a:lnTo>
                    <a:pt x="161" y="377"/>
                  </a:lnTo>
                  <a:lnTo>
                    <a:pt x="188" y="327"/>
                  </a:lnTo>
                  <a:lnTo>
                    <a:pt x="238" y="278"/>
                  </a:lnTo>
                  <a:lnTo>
                    <a:pt x="285" y="242"/>
                  </a:lnTo>
                  <a:lnTo>
                    <a:pt x="323" y="204"/>
                  </a:lnTo>
                  <a:lnTo>
                    <a:pt x="347" y="189"/>
                  </a:lnTo>
                  <a:lnTo>
                    <a:pt x="462" y="162"/>
                  </a:lnTo>
                  <a:lnTo>
                    <a:pt x="486" y="173"/>
                  </a:lnTo>
                  <a:lnTo>
                    <a:pt x="507" y="173"/>
                  </a:lnTo>
                  <a:lnTo>
                    <a:pt x="538" y="144"/>
                  </a:lnTo>
                  <a:lnTo>
                    <a:pt x="565" y="14"/>
                  </a:lnTo>
                  <a:lnTo>
                    <a:pt x="596" y="0"/>
                  </a:lnTo>
                  <a:lnTo>
                    <a:pt x="621" y="0"/>
                  </a:lnTo>
                  <a:lnTo>
                    <a:pt x="641" y="0"/>
                  </a:lnTo>
                  <a:lnTo>
                    <a:pt x="666" y="5"/>
                  </a:lnTo>
                  <a:lnTo>
                    <a:pt x="677" y="11"/>
                  </a:lnTo>
                  <a:lnTo>
                    <a:pt x="688" y="5"/>
                  </a:lnTo>
                  <a:lnTo>
                    <a:pt x="702" y="0"/>
                  </a:lnTo>
                  <a:lnTo>
                    <a:pt x="713" y="0"/>
                  </a:lnTo>
                  <a:lnTo>
                    <a:pt x="789" y="244"/>
                  </a:lnTo>
                  <a:lnTo>
                    <a:pt x="757" y="280"/>
                  </a:lnTo>
                  <a:lnTo>
                    <a:pt x="757" y="291"/>
                  </a:lnTo>
                  <a:lnTo>
                    <a:pt x="804" y="370"/>
                  </a:lnTo>
                  <a:lnTo>
                    <a:pt x="845" y="413"/>
                  </a:lnTo>
                  <a:lnTo>
                    <a:pt x="850" y="426"/>
                  </a:lnTo>
                  <a:lnTo>
                    <a:pt x="832" y="498"/>
                  </a:lnTo>
                  <a:lnTo>
                    <a:pt x="887" y="495"/>
                  </a:lnTo>
                  <a:lnTo>
                    <a:pt x="921" y="455"/>
                  </a:lnTo>
                  <a:lnTo>
                    <a:pt x="959" y="440"/>
                  </a:lnTo>
                  <a:lnTo>
                    <a:pt x="1027" y="446"/>
                  </a:lnTo>
                  <a:lnTo>
                    <a:pt x="1047" y="430"/>
                  </a:lnTo>
                  <a:lnTo>
                    <a:pt x="1105" y="448"/>
                  </a:lnTo>
                  <a:lnTo>
                    <a:pt x="1119" y="489"/>
                  </a:lnTo>
                  <a:lnTo>
                    <a:pt x="1119" y="511"/>
                  </a:lnTo>
                  <a:lnTo>
                    <a:pt x="1082" y="552"/>
                  </a:lnTo>
                  <a:lnTo>
                    <a:pt x="1067" y="583"/>
                  </a:lnTo>
                  <a:lnTo>
                    <a:pt x="989" y="644"/>
                  </a:lnTo>
                  <a:lnTo>
                    <a:pt x="1040" y="652"/>
                  </a:lnTo>
                  <a:lnTo>
                    <a:pt x="1073" y="682"/>
                  </a:lnTo>
                  <a:lnTo>
                    <a:pt x="1112" y="700"/>
                  </a:lnTo>
                  <a:lnTo>
                    <a:pt x="1123" y="740"/>
                  </a:lnTo>
                  <a:lnTo>
                    <a:pt x="1147" y="747"/>
                  </a:lnTo>
                  <a:lnTo>
                    <a:pt x="1147" y="767"/>
                  </a:lnTo>
                  <a:lnTo>
                    <a:pt x="1188" y="767"/>
                  </a:lnTo>
                  <a:lnTo>
                    <a:pt x="1192" y="852"/>
                  </a:lnTo>
                  <a:lnTo>
                    <a:pt x="1201" y="845"/>
                  </a:lnTo>
                  <a:lnTo>
                    <a:pt x="1217" y="866"/>
                  </a:lnTo>
                  <a:lnTo>
                    <a:pt x="1242" y="856"/>
                  </a:lnTo>
                  <a:lnTo>
                    <a:pt x="1239" y="868"/>
                  </a:lnTo>
                  <a:lnTo>
                    <a:pt x="1262" y="892"/>
                  </a:lnTo>
                  <a:lnTo>
                    <a:pt x="1260" y="904"/>
                  </a:lnTo>
                  <a:lnTo>
                    <a:pt x="1300" y="933"/>
                  </a:lnTo>
                  <a:lnTo>
                    <a:pt x="1327" y="939"/>
                  </a:lnTo>
                  <a:lnTo>
                    <a:pt x="1340" y="933"/>
                  </a:lnTo>
                  <a:lnTo>
                    <a:pt x="1342" y="919"/>
                  </a:lnTo>
                  <a:lnTo>
                    <a:pt x="1372" y="892"/>
                  </a:lnTo>
                  <a:lnTo>
                    <a:pt x="1338" y="843"/>
                  </a:lnTo>
                  <a:lnTo>
                    <a:pt x="1390" y="838"/>
                  </a:lnTo>
                  <a:lnTo>
                    <a:pt x="1432" y="821"/>
                  </a:lnTo>
                  <a:lnTo>
                    <a:pt x="1459" y="838"/>
                  </a:lnTo>
                  <a:lnTo>
                    <a:pt x="1515" y="857"/>
                  </a:lnTo>
                  <a:lnTo>
                    <a:pt x="1567" y="814"/>
                  </a:lnTo>
                  <a:lnTo>
                    <a:pt x="1645" y="791"/>
                  </a:lnTo>
                  <a:lnTo>
                    <a:pt x="1676" y="792"/>
                  </a:lnTo>
                  <a:lnTo>
                    <a:pt x="1690" y="903"/>
                  </a:lnTo>
                  <a:lnTo>
                    <a:pt x="1667" y="915"/>
                  </a:lnTo>
                  <a:lnTo>
                    <a:pt x="1643" y="962"/>
                  </a:lnTo>
                  <a:lnTo>
                    <a:pt x="1571" y="1009"/>
                  </a:lnTo>
                  <a:lnTo>
                    <a:pt x="1583" y="1036"/>
                  </a:lnTo>
                  <a:lnTo>
                    <a:pt x="1589" y="1065"/>
                  </a:lnTo>
                  <a:lnTo>
                    <a:pt x="1556" y="1078"/>
                  </a:lnTo>
                  <a:lnTo>
                    <a:pt x="1564" y="1130"/>
                  </a:lnTo>
                  <a:lnTo>
                    <a:pt x="1612" y="1153"/>
                  </a:lnTo>
                  <a:lnTo>
                    <a:pt x="1623" y="1177"/>
                  </a:lnTo>
                  <a:lnTo>
                    <a:pt x="1677" y="1231"/>
                  </a:lnTo>
                  <a:lnTo>
                    <a:pt x="1690" y="1229"/>
                  </a:lnTo>
                  <a:lnTo>
                    <a:pt x="1715" y="1235"/>
                  </a:lnTo>
                  <a:lnTo>
                    <a:pt x="1721" y="1229"/>
                  </a:lnTo>
                  <a:lnTo>
                    <a:pt x="1762" y="1235"/>
                  </a:lnTo>
                  <a:lnTo>
                    <a:pt x="1759" y="1253"/>
                  </a:lnTo>
                  <a:lnTo>
                    <a:pt x="1744" y="1258"/>
                  </a:lnTo>
                  <a:lnTo>
                    <a:pt x="1739" y="1265"/>
                  </a:lnTo>
                  <a:lnTo>
                    <a:pt x="1744" y="1276"/>
                  </a:lnTo>
                  <a:lnTo>
                    <a:pt x="1768" y="1271"/>
                  </a:lnTo>
                  <a:lnTo>
                    <a:pt x="1777" y="1276"/>
                  </a:lnTo>
                  <a:lnTo>
                    <a:pt x="1804" y="1312"/>
                  </a:lnTo>
                  <a:lnTo>
                    <a:pt x="1824" y="1325"/>
                  </a:lnTo>
                  <a:lnTo>
                    <a:pt x="1831" y="1343"/>
                  </a:lnTo>
                  <a:lnTo>
                    <a:pt x="1838" y="1348"/>
                  </a:lnTo>
                  <a:lnTo>
                    <a:pt x="1849" y="1376"/>
                  </a:lnTo>
                  <a:lnTo>
                    <a:pt x="1831" y="1388"/>
                  </a:lnTo>
                  <a:lnTo>
                    <a:pt x="1836" y="1428"/>
                  </a:lnTo>
                  <a:lnTo>
                    <a:pt x="1845" y="1435"/>
                  </a:lnTo>
                  <a:lnTo>
                    <a:pt x="1867" y="1486"/>
                  </a:lnTo>
                  <a:lnTo>
                    <a:pt x="1867" y="1524"/>
                  </a:lnTo>
                  <a:lnTo>
                    <a:pt x="1845" y="1534"/>
                  </a:lnTo>
                  <a:lnTo>
                    <a:pt x="1849" y="1587"/>
                  </a:lnTo>
                  <a:lnTo>
                    <a:pt x="1858" y="1587"/>
                  </a:lnTo>
                  <a:lnTo>
                    <a:pt x="1874" y="1603"/>
                  </a:lnTo>
                  <a:lnTo>
                    <a:pt x="1876" y="1594"/>
                  </a:lnTo>
                  <a:lnTo>
                    <a:pt x="1889" y="1592"/>
                  </a:lnTo>
                  <a:lnTo>
                    <a:pt x="1903" y="1599"/>
                  </a:lnTo>
                  <a:lnTo>
                    <a:pt x="1892" y="1603"/>
                  </a:lnTo>
                  <a:lnTo>
                    <a:pt x="1916" y="1646"/>
                  </a:lnTo>
                  <a:lnTo>
                    <a:pt x="1921" y="1639"/>
                  </a:lnTo>
                  <a:lnTo>
                    <a:pt x="1950" y="1646"/>
                  </a:lnTo>
                  <a:lnTo>
                    <a:pt x="1950" y="1655"/>
                  </a:lnTo>
                  <a:lnTo>
                    <a:pt x="1937" y="1652"/>
                  </a:lnTo>
                  <a:lnTo>
                    <a:pt x="1926" y="1655"/>
                  </a:lnTo>
                  <a:lnTo>
                    <a:pt x="1921" y="1663"/>
                  </a:lnTo>
                  <a:lnTo>
                    <a:pt x="1950" y="1657"/>
                  </a:lnTo>
                  <a:lnTo>
                    <a:pt x="1954" y="1679"/>
                  </a:lnTo>
                  <a:lnTo>
                    <a:pt x="1964" y="1666"/>
                  </a:lnTo>
                  <a:lnTo>
                    <a:pt x="1975" y="1670"/>
                  </a:lnTo>
                  <a:lnTo>
                    <a:pt x="1984" y="1699"/>
                  </a:lnTo>
                  <a:lnTo>
                    <a:pt x="1997" y="1708"/>
                  </a:lnTo>
                  <a:lnTo>
                    <a:pt x="2013" y="1686"/>
                  </a:lnTo>
                  <a:lnTo>
                    <a:pt x="2015" y="1657"/>
                  </a:lnTo>
                  <a:lnTo>
                    <a:pt x="2010" y="1641"/>
                  </a:lnTo>
                  <a:lnTo>
                    <a:pt x="2013" y="1610"/>
                  </a:lnTo>
                  <a:lnTo>
                    <a:pt x="2022" y="1603"/>
                  </a:lnTo>
                  <a:lnTo>
                    <a:pt x="2051" y="1614"/>
                  </a:lnTo>
                  <a:lnTo>
                    <a:pt x="2067" y="1610"/>
                  </a:lnTo>
                  <a:lnTo>
                    <a:pt x="2087" y="1592"/>
                  </a:lnTo>
                  <a:lnTo>
                    <a:pt x="2078" y="1506"/>
                  </a:lnTo>
                  <a:lnTo>
                    <a:pt x="2037" y="1487"/>
                  </a:lnTo>
                  <a:lnTo>
                    <a:pt x="2028" y="1498"/>
                  </a:lnTo>
                  <a:lnTo>
                    <a:pt x="2019" y="1486"/>
                  </a:lnTo>
                  <a:lnTo>
                    <a:pt x="2026" y="1487"/>
                  </a:lnTo>
                  <a:lnTo>
                    <a:pt x="2028" y="1448"/>
                  </a:lnTo>
                  <a:lnTo>
                    <a:pt x="2011" y="1439"/>
                  </a:lnTo>
                  <a:lnTo>
                    <a:pt x="2006" y="1424"/>
                  </a:lnTo>
                  <a:lnTo>
                    <a:pt x="2015" y="1428"/>
                  </a:lnTo>
                  <a:lnTo>
                    <a:pt x="2033" y="1394"/>
                  </a:lnTo>
                  <a:lnTo>
                    <a:pt x="2046" y="1392"/>
                  </a:lnTo>
                  <a:lnTo>
                    <a:pt x="2051" y="1359"/>
                  </a:lnTo>
                  <a:lnTo>
                    <a:pt x="2040" y="1354"/>
                  </a:lnTo>
                  <a:lnTo>
                    <a:pt x="2037" y="1339"/>
                  </a:lnTo>
                  <a:lnTo>
                    <a:pt x="2046" y="1343"/>
                  </a:lnTo>
                  <a:lnTo>
                    <a:pt x="2051" y="1329"/>
                  </a:lnTo>
                  <a:lnTo>
                    <a:pt x="2049" y="1311"/>
                  </a:lnTo>
                  <a:lnTo>
                    <a:pt x="2067" y="1316"/>
                  </a:lnTo>
                  <a:lnTo>
                    <a:pt x="2073" y="1305"/>
                  </a:lnTo>
                  <a:lnTo>
                    <a:pt x="2087" y="1316"/>
                  </a:lnTo>
                  <a:lnTo>
                    <a:pt x="2089" y="1307"/>
                  </a:lnTo>
                  <a:lnTo>
                    <a:pt x="2105" y="1318"/>
                  </a:lnTo>
                  <a:lnTo>
                    <a:pt x="2136" y="1312"/>
                  </a:lnTo>
                  <a:lnTo>
                    <a:pt x="2145" y="1320"/>
                  </a:lnTo>
                  <a:lnTo>
                    <a:pt x="2150" y="1354"/>
                  </a:lnTo>
                  <a:lnTo>
                    <a:pt x="2183" y="1367"/>
                  </a:lnTo>
                  <a:lnTo>
                    <a:pt x="2188" y="1376"/>
                  </a:lnTo>
                  <a:lnTo>
                    <a:pt x="2205" y="1377"/>
                  </a:lnTo>
                  <a:lnTo>
                    <a:pt x="2241" y="1395"/>
                  </a:lnTo>
                  <a:lnTo>
                    <a:pt x="2248" y="1410"/>
                  </a:lnTo>
                  <a:lnTo>
                    <a:pt x="2257" y="1412"/>
                  </a:lnTo>
                  <a:lnTo>
                    <a:pt x="2259" y="1422"/>
                  </a:lnTo>
                  <a:lnTo>
                    <a:pt x="2279" y="1435"/>
                  </a:lnTo>
                  <a:lnTo>
                    <a:pt x="2282" y="1424"/>
                  </a:lnTo>
                  <a:lnTo>
                    <a:pt x="2293" y="1435"/>
                  </a:lnTo>
                  <a:lnTo>
                    <a:pt x="2307" y="1439"/>
                  </a:lnTo>
                  <a:lnTo>
                    <a:pt x="2324" y="1464"/>
                  </a:lnTo>
                  <a:lnTo>
                    <a:pt x="2333" y="1453"/>
                  </a:lnTo>
                  <a:lnTo>
                    <a:pt x="2356" y="1475"/>
                  </a:lnTo>
                  <a:lnTo>
                    <a:pt x="2354" y="1567"/>
                  </a:lnTo>
                  <a:lnTo>
                    <a:pt x="2342" y="1569"/>
                  </a:lnTo>
                  <a:lnTo>
                    <a:pt x="2338" y="1639"/>
                  </a:lnTo>
                  <a:lnTo>
                    <a:pt x="2347" y="1650"/>
                  </a:lnTo>
                  <a:lnTo>
                    <a:pt x="2351" y="1681"/>
                  </a:lnTo>
                  <a:lnTo>
                    <a:pt x="2347" y="1693"/>
                  </a:lnTo>
                  <a:lnTo>
                    <a:pt x="2325" y="1710"/>
                  </a:lnTo>
                  <a:lnTo>
                    <a:pt x="2286" y="1713"/>
                  </a:lnTo>
                  <a:lnTo>
                    <a:pt x="2280" y="1708"/>
                  </a:lnTo>
                  <a:lnTo>
                    <a:pt x="2250" y="1720"/>
                  </a:lnTo>
                  <a:lnTo>
                    <a:pt x="2214" y="1704"/>
                  </a:lnTo>
                  <a:lnTo>
                    <a:pt x="2212" y="1715"/>
                  </a:lnTo>
                  <a:lnTo>
                    <a:pt x="2197" y="1717"/>
                  </a:lnTo>
                  <a:lnTo>
                    <a:pt x="2210" y="1751"/>
                  </a:lnTo>
                  <a:lnTo>
                    <a:pt x="2226" y="1765"/>
                  </a:lnTo>
                  <a:lnTo>
                    <a:pt x="2226" y="1773"/>
                  </a:lnTo>
                  <a:lnTo>
                    <a:pt x="2197" y="1780"/>
                  </a:lnTo>
                  <a:lnTo>
                    <a:pt x="2186" y="1773"/>
                  </a:lnTo>
                  <a:lnTo>
                    <a:pt x="2174" y="1785"/>
                  </a:lnTo>
                  <a:lnTo>
                    <a:pt x="2136" y="1778"/>
                  </a:lnTo>
                  <a:lnTo>
                    <a:pt x="2134" y="1789"/>
                  </a:lnTo>
                  <a:lnTo>
                    <a:pt x="2120" y="1791"/>
                  </a:lnTo>
                  <a:lnTo>
                    <a:pt x="2114" y="1778"/>
                  </a:lnTo>
                  <a:lnTo>
                    <a:pt x="2105" y="1773"/>
                  </a:lnTo>
                  <a:lnTo>
                    <a:pt x="2103" y="1760"/>
                  </a:lnTo>
                  <a:lnTo>
                    <a:pt x="2075" y="1744"/>
                  </a:lnTo>
                  <a:lnTo>
                    <a:pt x="2020" y="1744"/>
                  </a:lnTo>
                  <a:lnTo>
                    <a:pt x="2011" y="1760"/>
                  </a:lnTo>
                  <a:lnTo>
                    <a:pt x="2013" y="1789"/>
                  </a:lnTo>
                  <a:lnTo>
                    <a:pt x="2020" y="1796"/>
                  </a:lnTo>
                  <a:lnTo>
                    <a:pt x="2015" y="1816"/>
                  </a:lnTo>
                  <a:lnTo>
                    <a:pt x="2002" y="1830"/>
                  </a:lnTo>
                  <a:lnTo>
                    <a:pt x="2004" y="1838"/>
                  </a:lnTo>
                  <a:lnTo>
                    <a:pt x="1981" y="1850"/>
                  </a:lnTo>
                  <a:lnTo>
                    <a:pt x="1984" y="1872"/>
                  </a:lnTo>
                  <a:lnTo>
                    <a:pt x="2010" y="1868"/>
                  </a:lnTo>
                  <a:lnTo>
                    <a:pt x="2033" y="1885"/>
                  </a:lnTo>
                  <a:lnTo>
                    <a:pt x="2042" y="1903"/>
                  </a:lnTo>
                  <a:lnTo>
                    <a:pt x="2040" y="1915"/>
                  </a:lnTo>
                  <a:lnTo>
                    <a:pt x="2033" y="1926"/>
                  </a:lnTo>
                  <a:lnTo>
                    <a:pt x="2011" y="1915"/>
                  </a:lnTo>
                  <a:lnTo>
                    <a:pt x="2006" y="1926"/>
                  </a:lnTo>
                  <a:lnTo>
                    <a:pt x="2022" y="1937"/>
                  </a:lnTo>
                  <a:lnTo>
                    <a:pt x="2026" y="1960"/>
                  </a:lnTo>
                  <a:lnTo>
                    <a:pt x="2019" y="1960"/>
                  </a:lnTo>
                  <a:lnTo>
                    <a:pt x="2002" y="2011"/>
                  </a:lnTo>
                  <a:lnTo>
                    <a:pt x="2010" y="2018"/>
                  </a:lnTo>
                  <a:lnTo>
                    <a:pt x="2010" y="2047"/>
                  </a:lnTo>
                  <a:lnTo>
                    <a:pt x="2026" y="2067"/>
                  </a:lnTo>
                  <a:lnTo>
                    <a:pt x="2013" y="2094"/>
                  </a:lnTo>
                  <a:lnTo>
                    <a:pt x="2011" y="2087"/>
                  </a:lnTo>
                  <a:lnTo>
                    <a:pt x="2004" y="2089"/>
                  </a:lnTo>
                  <a:lnTo>
                    <a:pt x="2004" y="2071"/>
                  </a:lnTo>
                  <a:lnTo>
                    <a:pt x="1979" y="2072"/>
                  </a:lnTo>
                  <a:lnTo>
                    <a:pt x="1968" y="2081"/>
                  </a:lnTo>
                  <a:lnTo>
                    <a:pt x="1959" y="2078"/>
                  </a:lnTo>
                  <a:lnTo>
                    <a:pt x="1952" y="2067"/>
                  </a:lnTo>
                  <a:lnTo>
                    <a:pt x="1928" y="2065"/>
                  </a:lnTo>
                  <a:lnTo>
                    <a:pt x="1907" y="2089"/>
                  </a:lnTo>
                  <a:lnTo>
                    <a:pt x="1898" y="2118"/>
                  </a:lnTo>
                  <a:lnTo>
                    <a:pt x="1889" y="2112"/>
                  </a:lnTo>
                  <a:lnTo>
                    <a:pt x="1892" y="2136"/>
                  </a:lnTo>
                  <a:lnTo>
                    <a:pt x="1907" y="2146"/>
                  </a:lnTo>
                  <a:lnTo>
                    <a:pt x="1919" y="2146"/>
                  </a:lnTo>
                  <a:lnTo>
                    <a:pt x="1923" y="2166"/>
                  </a:lnTo>
                  <a:lnTo>
                    <a:pt x="1919" y="2159"/>
                  </a:lnTo>
                  <a:lnTo>
                    <a:pt x="1907" y="2210"/>
                  </a:lnTo>
                  <a:lnTo>
                    <a:pt x="1865" y="2224"/>
                  </a:lnTo>
                  <a:lnTo>
                    <a:pt x="1851" y="2213"/>
                  </a:lnTo>
                  <a:lnTo>
                    <a:pt x="1836" y="2213"/>
                  </a:lnTo>
                  <a:lnTo>
                    <a:pt x="1842" y="2251"/>
                  </a:lnTo>
                  <a:lnTo>
                    <a:pt x="1838" y="2257"/>
                  </a:lnTo>
                  <a:lnTo>
                    <a:pt x="1791" y="2266"/>
                  </a:lnTo>
                  <a:lnTo>
                    <a:pt x="1773" y="2276"/>
                  </a:lnTo>
                  <a:lnTo>
                    <a:pt x="1759" y="2264"/>
                  </a:lnTo>
                  <a:lnTo>
                    <a:pt x="1751" y="2282"/>
                  </a:lnTo>
                  <a:lnTo>
                    <a:pt x="1742" y="2269"/>
                  </a:lnTo>
                  <a:lnTo>
                    <a:pt x="1712" y="2266"/>
                  </a:lnTo>
                  <a:lnTo>
                    <a:pt x="1701" y="2253"/>
                  </a:lnTo>
                  <a:lnTo>
                    <a:pt x="1677" y="2246"/>
                  </a:lnTo>
                  <a:lnTo>
                    <a:pt x="1656" y="2222"/>
                  </a:lnTo>
                  <a:lnTo>
                    <a:pt x="1661" y="2123"/>
                  </a:lnTo>
                  <a:lnTo>
                    <a:pt x="1677" y="2123"/>
                  </a:lnTo>
                  <a:lnTo>
                    <a:pt x="1677" y="2114"/>
                  </a:lnTo>
                  <a:lnTo>
                    <a:pt x="1661" y="2114"/>
                  </a:lnTo>
                  <a:lnTo>
                    <a:pt x="1643" y="2090"/>
                  </a:lnTo>
                  <a:lnTo>
                    <a:pt x="1639" y="2060"/>
                  </a:lnTo>
                  <a:lnTo>
                    <a:pt x="1630" y="2042"/>
                  </a:lnTo>
                  <a:lnTo>
                    <a:pt x="1621" y="2036"/>
                  </a:lnTo>
                  <a:lnTo>
                    <a:pt x="1576" y="2042"/>
                  </a:lnTo>
                  <a:lnTo>
                    <a:pt x="1555" y="2029"/>
                  </a:lnTo>
                  <a:lnTo>
                    <a:pt x="1540" y="2036"/>
                  </a:lnTo>
                  <a:lnTo>
                    <a:pt x="1538" y="2006"/>
                  </a:lnTo>
                  <a:lnTo>
                    <a:pt x="1520" y="2015"/>
                  </a:lnTo>
                  <a:lnTo>
                    <a:pt x="1491" y="2006"/>
                  </a:lnTo>
                  <a:lnTo>
                    <a:pt x="1484" y="1997"/>
                  </a:lnTo>
                  <a:lnTo>
                    <a:pt x="1490" y="1982"/>
                  </a:lnTo>
                  <a:lnTo>
                    <a:pt x="1482" y="1973"/>
                  </a:lnTo>
                  <a:lnTo>
                    <a:pt x="1479" y="1950"/>
                  </a:lnTo>
                  <a:lnTo>
                    <a:pt x="1486" y="1939"/>
                  </a:lnTo>
                  <a:lnTo>
                    <a:pt x="1479" y="1921"/>
                  </a:lnTo>
                  <a:lnTo>
                    <a:pt x="1461" y="1915"/>
                  </a:lnTo>
                  <a:lnTo>
                    <a:pt x="1455" y="1895"/>
                  </a:lnTo>
                  <a:lnTo>
                    <a:pt x="1446" y="1890"/>
                  </a:lnTo>
                  <a:lnTo>
                    <a:pt x="1441" y="1895"/>
                  </a:lnTo>
                  <a:lnTo>
                    <a:pt x="1423" y="1897"/>
                  </a:lnTo>
                  <a:lnTo>
                    <a:pt x="1399" y="1924"/>
                  </a:lnTo>
                  <a:lnTo>
                    <a:pt x="1407" y="1937"/>
                  </a:lnTo>
                  <a:lnTo>
                    <a:pt x="1372" y="1935"/>
                  </a:lnTo>
                  <a:lnTo>
                    <a:pt x="1363" y="1950"/>
                  </a:lnTo>
                  <a:lnTo>
                    <a:pt x="1345" y="1960"/>
                  </a:lnTo>
                  <a:lnTo>
                    <a:pt x="1345" y="1955"/>
                  </a:lnTo>
                  <a:lnTo>
                    <a:pt x="1338" y="1960"/>
                  </a:lnTo>
                  <a:lnTo>
                    <a:pt x="1327" y="1955"/>
                  </a:lnTo>
                  <a:lnTo>
                    <a:pt x="1323" y="1960"/>
                  </a:lnTo>
                  <a:lnTo>
                    <a:pt x="1342" y="1988"/>
                  </a:lnTo>
                  <a:lnTo>
                    <a:pt x="1338" y="1997"/>
                  </a:lnTo>
                  <a:lnTo>
                    <a:pt x="1349" y="2002"/>
                  </a:lnTo>
                  <a:lnTo>
                    <a:pt x="1347" y="2015"/>
                  </a:lnTo>
                  <a:lnTo>
                    <a:pt x="1349" y="2011"/>
                  </a:lnTo>
                  <a:lnTo>
                    <a:pt x="1352" y="2036"/>
                  </a:lnTo>
                  <a:lnTo>
                    <a:pt x="1370" y="2054"/>
                  </a:lnTo>
                  <a:lnTo>
                    <a:pt x="1370" y="2072"/>
                  </a:lnTo>
                  <a:lnTo>
                    <a:pt x="1352" y="2087"/>
                  </a:lnTo>
                  <a:lnTo>
                    <a:pt x="1338" y="2081"/>
                  </a:lnTo>
                  <a:lnTo>
                    <a:pt x="1322" y="2099"/>
                  </a:lnTo>
                  <a:lnTo>
                    <a:pt x="1314" y="2128"/>
                  </a:lnTo>
                  <a:lnTo>
                    <a:pt x="1309" y="2123"/>
                  </a:lnTo>
                  <a:lnTo>
                    <a:pt x="1271" y="2141"/>
                  </a:lnTo>
                  <a:lnTo>
                    <a:pt x="1264" y="2107"/>
                  </a:lnTo>
                  <a:lnTo>
                    <a:pt x="1284" y="2072"/>
                  </a:lnTo>
                  <a:lnTo>
                    <a:pt x="1284" y="2044"/>
                  </a:lnTo>
                  <a:lnTo>
                    <a:pt x="1266" y="2031"/>
                  </a:lnTo>
                  <a:lnTo>
                    <a:pt x="1266" y="2049"/>
                  </a:lnTo>
                  <a:lnTo>
                    <a:pt x="1240" y="2058"/>
                  </a:lnTo>
                  <a:lnTo>
                    <a:pt x="1226" y="2024"/>
                  </a:lnTo>
                  <a:lnTo>
                    <a:pt x="1226" y="2011"/>
                  </a:lnTo>
                  <a:lnTo>
                    <a:pt x="1219" y="2007"/>
                  </a:lnTo>
                  <a:lnTo>
                    <a:pt x="1188" y="2018"/>
                  </a:lnTo>
                  <a:lnTo>
                    <a:pt x="1174" y="2013"/>
                  </a:lnTo>
                  <a:lnTo>
                    <a:pt x="1165" y="2013"/>
                  </a:lnTo>
                  <a:lnTo>
                    <a:pt x="1165" y="1973"/>
                  </a:lnTo>
                  <a:lnTo>
                    <a:pt x="1143" y="1964"/>
                  </a:lnTo>
                  <a:lnTo>
                    <a:pt x="1139" y="1944"/>
                  </a:lnTo>
                  <a:lnTo>
                    <a:pt x="1132" y="1937"/>
                  </a:lnTo>
                  <a:lnTo>
                    <a:pt x="1110" y="1895"/>
                  </a:lnTo>
                  <a:lnTo>
                    <a:pt x="1119" y="1868"/>
                  </a:lnTo>
                  <a:lnTo>
                    <a:pt x="1130" y="1861"/>
                  </a:lnTo>
                  <a:lnTo>
                    <a:pt x="1174" y="1868"/>
                  </a:lnTo>
                  <a:lnTo>
                    <a:pt x="1177" y="1874"/>
                  </a:lnTo>
                  <a:lnTo>
                    <a:pt x="1184" y="1874"/>
                  </a:lnTo>
                  <a:lnTo>
                    <a:pt x="1197" y="1883"/>
                  </a:lnTo>
                  <a:lnTo>
                    <a:pt x="1201" y="1890"/>
                  </a:lnTo>
                  <a:lnTo>
                    <a:pt x="1219" y="1895"/>
                  </a:lnTo>
                  <a:lnTo>
                    <a:pt x="1224" y="1901"/>
                  </a:lnTo>
                  <a:lnTo>
                    <a:pt x="1231" y="1897"/>
                  </a:lnTo>
                  <a:lnTo>
                    <a:pt x="1246" y="1908"/>
                  </a:lnTo>
                  <a:lnTo>
                    <a:pt x="1249" y="1921"/>
                  </a:lnTo>
                  <a:lnTo>
                    <a:pt x="1255" y="1921"/>
                  </a:lnTo>
                  <a:lnTo>
                    <a:pt x="1264" y="1935"/>
                  </a:lnTo>
                  <a:lnTo>
                    <a:pt x="1273" y="1919"/>
                  </a:lnTo>
                  <a:lnTo>
                    <a:pt x="1284" y="1914"/>
                  </a:lnTo>
                  <a:lnTo>
                    <a:pt x="1295" y="1926"/>
                  </a:lnTo>
                  <a:lnTo>
                    <a:pt x="1300" y="1919"/>
                  </a:lnTo>
                  <a:lnTo>
                    <a:pt x="1300" y="1915"/>
                  </a:lnTo>
                  <a:lnTo>
                    <a:pt x="1307" y="1908"/>
                  </a:lnTo>
                  <a:lnTo>
                    <a:pt x="1307" y="1903"/>
                  </a:lnTo>
                  <a:lnTo>
                    <a:pt x="1314" y="1901"/>
                  </a:lnTo>
                  <a:lnTo>
                    <a:pt x="1314" y="1890"/>
                  </a:lnTo>
                  <a:lnTo>
                    <a:pt x="1318" y="1888"/>
                  </a:lnTo>
                  <a:lnTo>
                    <a:pt x="1323" y="1892"/>
                  </a:lnTo>
                  <a:lnTo>
                    <a:pt x="1331" y="1890"/>
                  </a:lnTo>
                  <a:lnTo>
                    <a:pt x="1333" y="1877"/>
                  </a:lnTo>
                  <a:lnTo>
                    <a:pt x="1342" y="1877"/>
                  </a:lnTo>
                  <a:lnTo>
                    <a:pt x="1342" y="1872"/>
                  </a:lnTo>
                  <a:lnTo>
                    <a:pt x="1331" y="1838"/>
                  </a:lnTo>
                  <a:lnTo>
                    <a:pt x="1300" y="1816"/>
                  </a:lnTo>
                  <a:lnTo>
                    <a:pt x="1300" y="1807"/>
                  </a:lnTo>
                  <a:lnTo>
                    <a:pt x="1293" y="1802"/>
                  </a:lnTo>
                  <a:lnTo>
                    <a:pt x="1280" y="1809"/>
                  </a:lnTo>
                  <a:lnTo>
                    <a:pt x="1266" y="1793"/>
                  </a:lnTo>
                  <a:lnTo>
                    <a:pt x="1266" y="1791"/>
                  </a:lnTo>
                  <a:lnTo>
                    <a:pt x="1277" y="1791"/>
                  </a:lnTo>
                  <a:lnTo>
                    <a:pt x="1287" y="1780"/>
                  </a:lnTo>
                  <a:lnTo>
                    <a:pt x="1295" y="1785"/>
                  </a:lnTo>
                  <a:lnTo>
                    <a:pt x="1300" y="1780"/>
                  </a:lnTo>
                  <a:lnTo>
                    <a:pt x="1304" y="1756"/>
                  </a:lnTo>
                  <a:lnTo>
                    <a:pt x="1309" y="1755"/>
                  </a:lnTo>
                  <a:lnTo>
                    <a:pt x="1316" y="1744"/>
                  </a:lnTo>
                  <a:lnTo>
                    <a:pt x="1322" y="1744"/>
                  </a:lnTo>
                  <a:lnTo>
                    <a:pt x="1347" y="1726"/>
                  </a:lnTo>
                  <a:lnTo>
                    <a:pt x="1360" y="1720"/>
                  </a:lnTo>
                  <a:lnTo>
                    <a:pt x="1369" y="1704"/>
                  </a:lnTo>
                  <a:lnTo>
                    <a:pt x="1379" y="1699"/>
                  </a:lnTo>
                  <a:lnTo>
                    <a:pt x="1376" y="1686"/>
                  </a:lnTo>
                  <a:lnTo>
                    <a:pt x="1361" y="1668"/>
                  </a:lnTo>
                  <a:lnTo>
                    <a:pt x="1365" y="1661"/>
                  </a:lnTo>
                  <a:lnTo>
                    <a:pt x="1361" y="1646"/>
                  </a:lnTo>
                  <a:lnTo>
                    <a:pt x="1369" y="1639"/>
                  </a:lnTo>
                  <a:lnTo>
                    <a:pt x="1385" y="1645"/>
                  </a:lnTo>
                  <a:lnTo>
                    <a:pt x="1401" y="1616"/>
                  </a:lnTo>
                  <a:lnTo>
                    <a:pt x="1437" y="1626"/>
                  </a:lnTo>
                  <a:lnTo>
                    <a:pt x="1444" y="1621"/>
                  </a:lnTo>
                  <a:lnTo>
                    <a:pt x="1441" y="1563"/>
                  </a:lnTo>
                  <a:lnTo>
                    <a:pt x="1455" y="1558"/>
                  </a:lnTo>
                  <a:lnTo>
                    <a:pt x="1477" y="1561"/>
                  </a:lnTo>
                  <a:lnTo>
                    <a:pt x="1486" y="1469"/>
                  </a:lnTo>
                  <a:lnTo>
                    <a:pt x="1464" y="1451"/>
                  </a:lnTo>
                  <a:lnTo>
                    <a:pt x="1452" y="1410"/>
                  </a:lnTo>
                  <a:lnTo>
                    <a:pt x="1432" y="1381"/>
                  </a:lnTo>
                  <a:lnTo>
                    <a:pt x="1432" y="1363"/>
                  </a:lnTo>
                  <a:lnTo>
                    <a:pt x="1441" y="1363"/>
                  </a:lnTo>
                  <a:lnTo>
                    <a:pt x="1444" y="1352"/>
                  </a:lnTo>
                  <a:lnTo>
                    <a:pt x="1426" y="1334"/>
                  </a:lnTo>
                  <a:lnTo>
                    <a:pt x="1423" y="1323"/>
                  </a:lnTo>
                  <a:lnTo>
                    <a:pt x="1408" y="1312"/>
                  </a:lnTo>
                  <a:lnTo>
                    <a:pt x="1416" y="1300"/>
                  </a:lnTo>
                  <a:lnTo>
                    <a:pt x="1414" y="1293"/>
                  </a:lnTo>
                  <a:lnTo>
                    <a:pt x="1434" y="1276"/>
                  </a:lnTo>
                  <a:lnTo>
                    <a:pt x="1432" y="1264"/>
                  </a:lnTo>
                  <a:lnTo>
                    <a:pt x="1396" y="1240"/>
                  </a:lnTo>
                  <a:lnTo>
                    <a:pt x="1394" y="1226"/>
                  </a:lnTo>
                  <a:lnTo>
                    <a:pt x="1383" y="1224"/>
                  </a:lnTo>
                  <a:lnTo>
                    <a:pt x="1376" y="1208"/>
                  </a:lnTo>
                  <a:lnTo>
                    <a:pt x="1361" y="1211"/>
                  </a:lnTo>
                  <a:lnTo>
                    <a:pt x="1354" y="1200"/>
                  </a:lnTo>
                  <a:lnTo>
                    <a:pt x="1349" y="1197"/>
                  </a:lnTo>
                  <a:lnTo>
                    <a:pt x="1354" y="1190"/>
                  </a:lnTo>
                  <a:lnTo>
                    <a:pt x="1354" y="1172"/>
                  </a:lnTo>
                  <a:lnTo>
                    <a:pt x="1345" y="1135"/>
                  </a:lnTo>
                  <a:lnTo>
                    <a:pt x="1340" y="1135"/>
                  </a:lnTo>
                  <a:lnTo>
                    <a:pt x="1331" y="1144"/>
                  </a:lnTo>
                  <a:lnTo>
                    <a:pt x="1322" y="1164"/>
                  </a:lnTo>
                  <a:lnTo>
                    <a:pt x="1318" y="1182"/>
                  </a:lnTo>
                  <a:lnTo>
                    <a:pt x="1311" y="1182"/>
                  </a:lnTo>
                  <a:lnTo>
                    <a:pt x="1296" y="1161"/>
                  </a:lnTo>
                  <a:lnTo>
                    <a:pt x="1264" y="1143"/>
                  </a:lnTo>
                  <a:lnTo>
                    <a:pt x="1240" y="1112"/>
                  </a:lnTo>
                  <a:lnTo>
                    <a:pt x="1224" y="1103"/>
                  </a:lnTo>
                  <a:lnTo>
                    <a:pt x="1217" y="1078"/>
                  </a:lnTo>
                  <a:lnTo>
                    <a:pt x="1157" y="1060"/>
                  </a:lnTo>
                  <a:lnTo>
                    <a:pt x="1143" y="1049"/>
                  </a:lnTo>
                  <a:lnTo>
                    <a:pt x="1143" y="1022"/>
                  </a:lnTo>
                  <a:lnTo>
                    <a:pt x="1141" y="1014"/>
                  </a:lnTo>
                  <a:lnTo>
                    <a:pt x="1109" y="1004"/>
                  </a:lnTo>
                  <a:lnTo>
                    <a:pt x="1109" y="998"/>
                  </a:lnTo>
                  <a:lnTo>
                    <a:pt x="1100" y="995"/>
                  </a:lnTo>
                  <a:lnTo>
                    <a:pt x="1101" y="986"/>
                  </a:lnTo>
                  <a:lnTo>
                    <a:pt x="1087" y="980"/>
                  </a:lnTo>
                  <a:lnTo>
                    <a:pt x="1085" y="969"/>
                  </a:lnTo>
                  <a:lnTo>
                    <a:pt x="1071" y="968"/>
                  </a:lnTo>
                  <a:lnTo>
                    <a:pt x="1065" y="973"/>
                  </a:lnTo>
                  <a:lnTo>
                    <a:pt x="1071" y="986"/>
                  </a:lnTo>
                  <a:lnTo>
                    <a:pt x="1078" y="991"/>
                  </a:lnTo>
                  <a:lnTo>
                    <a:pt x="1080" y="1007"/>
                  </a:lnTo>
                  <a:lnTo>
                    <a:pt x="1074" y="1013"/>
                  </a:lnTo>
                  <a:lnTo>
                    <a:pt x="1042" y="986"/>
                  </a:lnTo>
                  <a:lnTo>
                    <a:pt x="1035" y="986"/>
                  </a:lnTo>
                  <a:lnTo>
                    <a:pt x="988" y="946"/>
                  </a:lnTo>
                  <a:lnTo>
                    <a:pt x="980" y="926"/>
                  </a:lnTo>
                  <a:lnTo>
                    <a:pt x="937" y="870"/>
                  </a:lnTo>
                  <a:lnTo>
                    <a:pt x="919" y="856"/>
                  </a:lnTo>
                  <a:lnTo>
                    <a:pt x="919" y="847"/>
                  </a:lnTo>
                  <a:lnTo>
                    <a:pt x="926" y="845"/>
                  </a:lnTo>
                  <a:lnTo>
                    <a:pt x="917" y="838"/>
                  </a:lnTo>
                  <a:lnTo>
                    <a:pt x="910" y="839"/>
                  </a:lnTo>
                  <a:lnTo>
                    <a:pt x="888" y="810"/>
                  </a:lnTo>
                  <a:lnTo>
                    <a:pt x="874" y="814"/>
                  </a:lnTo>
                  <a:lnTo>
                    <a:pt x="860" y="834"/>
                  </a:lnTo>
                  <a:lnTo>
                    <a:pt x="845" y="839"/>
                  </a:lnTo>
                  <a:lnTo>
                    <a:pt x="841" y="832"/>
                  </a:lnTo>
                  <a:lnTo>
                    <a:pt x="832" y="834"/>
                  </a:lnTo>
                  <a:lnTo>
                    <a:pt x="832" y="823"/>
                  </a:lnTo>
                  <a:lnTo>
                    <a:pt x="820" y="816"/>
                  </a:lnTo>
                  <a:lnTo>
                    <a:pt x="811" y="816"/>
                  </a:lnTo>
                  <a:lnTo>
                    <a:pt x="798" y="843"/>
                  </a:lnTo>
                  <a:lnTo>
                    <a:pt x="773" y="863"/>
                  </a:lnTo>
                  <a:lnTo>
                    <a:pt x="753" y="847"/>
                  </a:lnTo>
                  <a:lnTo>
                    <a:pt x="726" y="820"/>
                  </a:lnTo>
                  <a:lnTo>
                    <a:pt x="719" y="820"/>
                  </a:lnTo>
                  <a:lnTo>
                    <a:pt x="704" y="803"/>
                  </a:lnTo>
                  <a:lnTo>
                    <a:pt x="690" y="796"/>
                  </a:lnTo>
                  <a:lnTo>
                    <a:pt x="688" y="785"/>
                  </a:lnTo>
                  <a:lnTo>
                    <a:pt x="675" y="782"/>
                  </a:lnTo>
                  <a:lnTo>
                    <a:pt x="666" y="769"/>
                  </a:lnTo>
                  <a:lnTo>
                    <a:pt x="630" y="758"/>
                  </a:lnTo>
                  <a:lnTo>
                    <a:pt x="612" y="821"/>
                  </a:lnTo>
                  <a:lnTo>
                    <a:pt x="605" y="827"/>
                  </a:lnTo>
                  <a:lnTo>
                    <a:pt x="612" y="834"/>
                  </a:lnTo>
                  <a:lnTo>
                    <a:pt x="605" y="839"/>
                  </a:lnTo>
                  <a:lnTo>
                    <a:pt x="605" y="863"/>
                  </a:lnTo>
                  <a:lnTo>
                    <a:pt x="598" y="866"/>
                  </a:lnTo>
                  <a:lnTo>
                    <a:pt x="603" y="892"/>
                  </a:lnTo>
                  <a:lnTo>
                    <a:pt x="598" y="895"/>
                  </a:lnTo>
                  <a:lnTo>
                    <a:pt x="596" y="937"/>
                  </a:lnTo>
                  <a:lnTo>
                    <a:pt x="589" y="937"/>
                  </a:lnTo>
                  <a:lnTo>
                    <a:pt x="535" y="915"/>
                  </a:lnTo>
                  <a:lnTo>
                    <a:pt x="535" y="895"/>
                  </a:lnTo>
                  <a:lnTo>
                    <a:pt x="527" y="890"/>
                  </a:lnTo>
                  <a:lnTo>
                    <a:pt x="520" y="874"/>
                  </a:lnTo>
                  <a:lnTo>
                    <a:pt x="506" y="868"/>
                  </a:lnTo>
                  <a:lnTo>
                    <a:pt x="498" y="863"/>
                  </a:lnTo>
                  <a:lnTo>
                    <a:pt x="484" y="861"/>
                  </a:lnTo>
                  <a:lnTo>
                    <a:pt x="482" y="850"/>
                  </a:lnTo>
                  <a:lnTo>
                    <a:pt x="446" y="829"/>
                  </a:lnTo>
                  <a:lnTo>
                    <a:pt x="435" y="814"/>
                  </a:lnTo>
                  <a:lnTo>
                    <a:pt x="414" y="800"/>
                  </a:lnTo>
                  <a:lnTo>
                    <a:pt x="401" y="776"/>
                  </a:lnTo>
                  <a:lnTo>
                    <a:pt x="381" y="758"/>
                  </a:lnTo>
                  <a:lnTo>
                    <a:pt x="361" y="724"/>
                  </a:lnTo>
                  <a:lnTo>
                    <a:pt x="340" y="724"/>
                  </a:lnTo>
                  <a:lnTo>
                    <a:pt x="332" y="720"/>
                  </a:lnTo>
                  <a:lnTo>
                    <a:pt x="278" y="709"/>
                  </a:lnTo>
                  <a:lnTo>
                    <a:pt x="264" y="693"/>
                  </a:lnTo>
                  <a:lnTo>
                    <a:pt x="206" y="682"/>
                  </a:lnTo>
                  <a:lnTo>
                    <a:pt x="186" y="688"/>
                  </a:lnTo>
                  <a:lnTo>
                    <a:pt x="163" y="688"/>
                  </a:lnTo>
                  <a:lnTo>
                    <a:pt x="145" y="681"/>
                  </a:lnTo>
                  <a:lnTo>
                    <a:pt x="134" y="686"/>
                  </a:lnTo>
                  <a:lnTo>
                    <a:pt x="116" y="677"/>
                  </a:lnTo>
                  <a:lnTo>
                    <a:pt x="108" y="677"/>
                  </a:lnTo>
                  <a:lnTo>
                    <a:pt x="101" y="686"/>
                  </a:lnTo>
                  <a:lnTo>
                    <a:pt x="87" y="681"/>
                  </a:lnTo>
                  <a:lnTo>
                    <a:pt x="71" y="697"/>
                  </a:lnTo>
                  <a:lnTo>
                    <a:pt x="42" y="686"/>
                  </a:lnTo>
                  <a:lnTo>
                    <a:pt x="25" y="693"/>
                  </a:lnTo>
                  <a:lnTo>
                    <a:pt x="16" y="682"/>
                  </a:lnTo>
                  <a:lnTo>
                    <a:pt x="24" y="635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25C7ED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1" name="Freeform 92"/>
            <p:cNvSpPr>
              <a:spLocks noChangeAspect="1"/>
            </p:cNvSpPr>
            <p:nvPr/>
          </p:nvSpPr>
          <p:spPr bwMode="auto">
            <a:xfrm>
              <a:off x="1835679" y="3226331"/>
              <a:ext cx="1765280" cy="1199539"/>
            </a:xfrm>
            <a:custGeom>
              <a:avLst/>
              <a:gdLst>
                <a:gd name="T0" fmla="*/ 2147483647 w 2125"/>
                <a:gd name="T1" fmla="*/ 2147483647 h 1717"/>
                <a:gd name="T2" fmla="*/ 2147483647 w 2125"/>
                <a:gd name="T3" fmla="*/ 2147483647 h 1717"/>
                <a:gd name="T4" fmla="*/ 0 w 2125"/>
                <a:gd name="T5" fmla="*/ 2147483647 h 1717"/>
                <a:gd name="T6" fmla="*/ 2147483647 w 2125"/>
                <a:gd name="T7" fmla="*/ 2147483647 h 1717"/>
                <a:gd name="T8" fmla="*/ 2147483647 w 2125"/>
                <a:gd name="T9" fmla="*/ 2147483647 h 1717"/>
                <a:gd name="T10" fmla="*/ 2147483647 w 2125"/>
                <a:gd name="T11" fmla="*/ 2147483647 h 1717"/>
                <a:gd name="T12" fmla="*/ 2147483647 w 2125"/>
                <a:gd name="T13" fmla="*/ 2147483647 h 1717"/>
                <a:gd name="T14" fmla="*/ 2147483647 w 2125"/>
                <a:gd name="T15" fmla="*/ 2147483647 h 1717"/>
                <a:gd name="T16" fmla="*/ 2147483647 w 2125"/>
                <a:gd name="T17" fmla="*/ 2147483647 h 1717"/>
                <a:gd name="T18" fmla="*/ 2147483647 w 2125"/>
                <a:gd name="T19" fmla="*/ 2147483647 h 1717"/>
                <a:gd name="T20" fmla="*/ 2147483647 w 2125"/>
                <a:gd name="T21" fmla="*/ 2147483647 h 1717"/>
                <a:gd name="T22" fmla="*/ 2147483647 w 2125"/>
                <a:gd name="T23" fmla="*/ 2147483647 h 1717"/>
                <a:gd name="T24" fmla="*/ 2147483647 w 2125"/>
                <a:gd name="T25" fmla="*/ 2147483647 h 1717"/>
                <a:gd name="T26" fmla="*/ 2147483647 w 2125"/>
                <a:gd name="T27" fmla="*/ 2147483647 h 1717"/>
                <a:gd name="T28" fmla="*/ 2147483647 w 2125"/>
                <a:gd name="T29" fmla="*/ 2147483647 h 1717"/>
                <a:gd name="T30" fmla="*/ 2147483647 w 2125"/>
                <a:gd name="T31" fmla="*/ 2147483647 h 1717"/>
                <a:gd name="T32" fmla="*/ 2147483647 w 2125"/>
                <a:gd name="T33" fmla="*/ 2147483647 h 1717"/>
                <a:gd name="T34" fmla="*/ 2147483647 w 2125"/>
                <a:gd name="T35" fmla="*/ 2147483647 h 1717"/>
                <a:gd name="T36" fmla="*/ 2147483647 w 2125"/>
                <a:gd name="T37" fmla="*/ 2147483647 h 1717"/>
                <a:gd name="T38" fmla="*/ 2147483647 w 2125"/>
                <a:gd name="T39" fmla="*/ 2147483647 h 1717"/>
                <a:gd name="T40" fmla="*/ 2147483647 w 2125"/>
                <a:gd name="T41" fmla="*/ 2147483647 h 1717"/>
                <a:gd name="T42" fmla="*/ 2147483647 w 2125"/>
                <a:gd name="T43" fmla="*/ 2147483647 h 1717"/>
                <a:gd name="T44" fmla="*/ 2147483647 w 2125"/>
                <a:gd name="T45" fmla="*/ 2147483647 h 1717"/>
                <a:gd name="T46" fmla="*/ 2147483647 w 2125"/>
                <a:gd name="T47" fmla="*/ 2147483647 h 1717"/>
                <a:gd name="T48" fmla="*/ 2147483647 w 2125"/>
                <a:gd name="T49" fmla="*/ 2147483647 h 1717"/>
                <a:gd name="T50" fmla="*/ 2147483647 w 2125"/>
                <a:gd name="T51" fmla="*/ 2147483647 h 1717"/>
                <a:gd name="T52" fmla="*/ 2147483647 w 2125"/>
                <a:gd name="T53" fmla="*/ 2147483647 h 1717"/>
                <a:gd name="T54" fmla="*/ 2147483647 w 2125"/>
                <a:gd name="T55" fmla="*/ 2147483647 h 1717"/>
                <a:gd name="T56" fmla="*/ 2147483647 w 2125"/>
                <a:gd name="T57" fmla="*/ 2147483647 h 1717"/>
                <a:gd name="T58" fmla="*/ 2147483647 w 2125"/>
                <a:gd name="T59" fmla="*/ 2147483647 h 1717"/>
                <a:gd name="T60" fmla="*/ 2147483647 w 2125"/>
                <a:gd name="T61" fmla="*/ 2147483647 h 1717"/>
                <a:gd name="T62" fmla="*/ 2147483647 w 2125"/>
                <a:gd name="T63" fmla="*/ 2147483647 h 1717"/>
                <a:gd name="T64" fmla="*/ 2147483647 w 2125"/>
                <a:gd name="T65" fmla="*/ 2147483647 h 1717"/>
                <a:gd name="T66" fmla="*/ 2147483647 w 2125"/>
                <a:gd name="T67" fmla="*/ 2147483647 h 1717"/>
                <a:gd name="T68" fmla="*/ 2147483647 w 2125"/>
                <a:gd name="T69" fmla="*/ 2147483647 h 1717"/>
                <a:gd name="T70" fmla="*/ 2147483647 w 2125"/>
                <a:gd name="T71" fmla="*/ 2147483647 h 1717"/>
                <a:gd name="T72" fmla="*/ 2147483647 w 2125"/>
                <a:gd name="T73" fmla="*/ 2147483647 h 1717"/>
                <a:gd name="T74" fmla="*/ 2147483647 w 2125"/>
                <a:gd name="T75" fmla="*/ 2147483647 h 1717"/>
                <a:gd name="T76" fmla="*/ 2147483647 w 2125"/>
                <a:gd name="T77" fmla="*/ 2147483647 h 1717"/>
                <a:gd name="T78" fmla="*/ 2147483647 w 2125"/>
                <a:gd name="T79" fmla="*/ 2147483647 h 1717"/>
                <a:gd name="T80" fmla="*/ 2147483647 w 2125"/>
                <a:gd name="T81" fmla="*/ 2147483647 h 1717"/>
                <a:gd name="T82" fmla="*/ 2147483647 w 2125"/>
                <a:gd name="T83" fmla="*/ 2147483647 h 1717"/>
                <a:gd name="T84" fmla="*/ 2147483647 w 2125"/>
                <a:gd name="T85" fmla="*/ 2147483647 h 1717"/>
                <a:gd name="T86" fmla="*/ 2147483647 w 2125"/>
                <a:gd name="T87" fmla="*/ 2147483647 h 1717"/>
                <a:gd name="T88" fmla="*/ 2147483647 w 2125"/>
                <a:gd name="T89" fmla="*/ 2147483647 h 1717"/>
                <a:gd name="T90" fmla="*/ 2147483647 w 2125"/>
                <a:gd name="T91" fmla="*/ 2147483647 h 1717"/>
                <a:gd name="T92" fmla="*/ 2147483647 w 2125"/>
                <a:gd name="T93" fmla="*/ 2147483647 h 1717"/>
                <a:gd name="T94" fmla="*/ 2147483647 w 2125"/>
                <a:gd name="T95" fmla="*/ 2147483647 h 1717"/>
                <a:gd name="T96" fmla="*/ 2147483647 w 2125"/>
                <a:gd name="T97" fmla="*/ 2147483647 h 1717"/>
                <a:gd name="T98" fmla="*/ 2147483647 w 2125"/>
                <a:gd name="T99" fmla="*/ 686397773 h 1717"/>
                <a:gd name="T100" fmla="*/ 2147483647 w 2125"/>
                <a:gd name="T101" fmla="*/ 1544163483 h 1717"/>
                <a:gd name="T102" fmla="*/ 2147483647 w 2125"/>
                <a:gd name="T103" fmla="*/ 2147483647 h 1717"/>
                <a:gd name="T104" fmla="*/ 2147483647 w 2125"/>
                <a:gd name="T105" fmla="*/ 2147483647 h 1717"/>
                <a:gd name="T106" fmla="*/ 2147483647 w 2125"/>
                <a:gd name="T107" fmla="*/ 2147483647 h 1717"/>
                <a:gd name="T108" fmla="*/ 2147483647 w 2125"/>
                <a:gd name="T109" fmla="*/ 2147483647 h 1717"/>
                <a:gd name="T110" fmla="*/ 2147483647 w 2125"/>
                <a:gd name="T111" fmla="*/ 2147483647 h 17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5"/>
                <a:gd name="T169" fmla="*/ 0 h 1717"/>
                <a:gd name="T170" fmla="*/ 2125 w 2125"/>
                <a:gd name="T171" fmla="*/ 1717 h 17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5" h="1717">
                  <a:moveTo>
                    <a:pt x="22" y="601"/>
                  </a:moveTo>
                  <a:lnTo>
                    <a:pt x="36" y="628"/>
                  </a:lnTo>
                  <a:lnTo>
                    <a:pt x="81" y="639"/>
                  </a:lnTo>
                  <a:lnTo>
                    <a:pt x="47" y="729"/>
                  </a:lnTo>
                  <a:lnTo>
                    <a:pt x="29" y="733"/>
                  </a:lnTo>
                  <a:lnTo>
                    <a:pt x="20" y="738"/>
                  </a:lnTo>
                  <a:lnTo>
                    <a:pt x="14" y="753"/>
                  </a:lnTo>
                  <a:lnTo>
                    <a:pt x="7" y="764"/>
                  </a:lnTo>
                  <a:lnTo>
                    <a:pt x="23" y="792"/>
                  </a:lnTo>
                  <a:lnTo>
                    <a:pt x="16" y="834"/>
                  </a:lnTo>
                  <a:lnTo>
                    <a:pt x="23" y="841"/>
                  </a:lnTo>
                  <a:lnTo>
                    <a:pt x="51" y="856"/>
                  </a:lnTo>
                  <a:lnTo>
                    <a:pt x="60" y="875"/>
                  </a:lnTo>
                  <a:lnTo>
                    <a:pt x="52" y="881"/>
                  </a:lnTo>
                  <a:lnTo>
                    <a:pt x="34" y="875"/>
                  </a:lnTo>
                  <a:lnTo>
                    <a:pt x="40" y="910"/>
                  </a:lnTo>
                  <a:lnTo>
                    <a:pt x="36" y="949"/>
                  </a:lnTo>
                  <a:lnTo>
                    <a:pt x="38" y="986"/>
                  </a:lnTo>
                  <a:lnTo>
                    <a:pt x="23" y="1004"/>
                  </a:lnTo>
                  <a:lnTo>
                    <a:pt x="7" y="1009"/>
                  </a:lnTo>
                  <a:lnTo>
                    <a:pt x="0" y="1020"/>
                  </a:lnTo>
                  <a:lnTo>
                    <a:pt x="14" y="1056"/>
                  </a:lnTo>
                  <a:lnTo>
                    <a:pt x="31" y="1083"/>
                  </a:lnTo>
                  <a:lnTo>
                    <a:pt x="31" y="1092"/>
                  </a:lnTo>
                  <a:lnTo>
                    <a:pt x="43" y="1116"/>
                  </a:lnTo>
                  <a:lnTo>
                    <a:pt x="45" y="1132"/>
                  </a:lnTo>
                  <a:lnTo>
                    <a:pt x="72" y="1153"/>
                  </a:lnTo>
                  <a:lnTo>
                    <a:pt x="81" y="1200"/>
                  </a:lnTo>
                  <a:lnTo>
                    <a:pt x="107" y="1211"/>
                  </a:lnTo>
                  <a:lnTo>
                    <a:pt x="143" y="1255"/>
                  </a:lnTo>
                  <a:lnTo>
                    <a:pt x="153" y="1258"/>
                  </a:lnTo>
                  <a:lnTo>
                    <a:pt x="188" y="1235"/>
                  </a:lnTo>
                  <a:lnTo>
                    <a:pt x="213" y="1235"/>
                  </a:lnTo>
                  <a:lnTo>
                    <a:pt x="228" y="1224"/>
                  </a:lnTo>
                  <a:lnTo>
                    <a:pt x="256" y="1231"/>
                  </a:lnTo>
                  <a:lnTo>
                    <a:pt x="251" y="1265"/>
                  </a:lnTo>
                  <a:lnTo>
                    <a:pt x="334" y="1347"/>
                  </a:lnTo>
                  <a:lnTo>
                    <a:pt x="352" y="1338"/>
                  </a:lnTo>
                  <a:lnTo>
                    <a:pt x="365" y="1343"/>
                  </a:lnTo>
                  <a:lnTo>
                    <a:pt x="368" y="1376"/>
                  </a:lnTo>
                  <a:lnTo>
                    <a:pt x="399" y="1377"/>
                  </a:lnTo>
                  <a:lnTo>
                    <a:pt x="417" y="1383"/>
                  </a:lnTo>
                  <a:lnTo>
                    <a:pt x="441" y="1377"/>
                  </a:lnTo>
                  <a:lnTo>
                    <a:pt x="466" y="1390"/>
                  </a:lnTo>
                  <a:lnTo>
                    <a:pt x="489" y="1390"/>
                  </a:lnTo>
                  <a:lnTo>
                    <a:pt x="498" y="1417"/>
                  </a:lnTo>
                  <a:lnTo>
                    <a:pt x="511" y="1412"/>
                  </a:lnTo>
                  <a:lnTo>
                    <a:pt x="525" y="1413"/>
                  </a:lnTo>
                  <a:lnTo>
                    <a:pt x="542" y="1441"/>
                  </a:lnTo>
                  <a:lnTo>
                    <a:pt x="572" y="1457"/>
                  </a:lnTo>
                  <a:lnTo>
                    <a:pt x="592" y="1437"/>
                  </a:lnTo>
                  <a:lnTo>
                    <a:pt x="608" y="1442"/>
                  </a:lnTo>
                  <a:lnTo>
                    <a:pt x="623" y="1466"/>
                  </a:lnTo>
                  <a:lnTo>
                    <a:pt x="636" y="1475"/>
                  </a:lnTo>
                  <a:lnTo>
                    <a:pt x="661" y="1477"/>
                  </a:lnTo>
                  <a:lnTo>
                    <a:pt x="679" y="1459"/>
                  </a:lnTo>
                  <a:lnTo>
                    <a:pt x="691" y="1459"/>
                  </a:lnTo>
                  <a:lnTo>
                    <a:pt x="710" y="1448"/>
                  </a:lnTo>
                  <a:lnTo>
                    <a:pt x="715" y="1453"/>
                  </a:lnTo>
                  <a:lnTo>
                    <a:pt x="749" y="1441"/>
                  </a:lnTo>
                  <a:lnTo>
                    <a:pt x="787" y="1500"/>
                  </a:lnTo>
                  <a:lnTo>
                    <a:pt x="784" y="1513"/>
                  </a:lnTo>
                  <a:lnTo>
                    <a:pt x="793" y="1527"/>
                  </a:lnTo>
                  <a:lnTo>
                    <a:pt x="809" y="1540"/>
                  </a:lnTo>
                  <a:lnTo>
                    <a:pt x="847" y="1547"/>
                  </a:lnTo>
                  <a:lnTo>
                    <a:pt x="854" y="1563"/>
                  </a:lnTo>
                  <a:lnTo>
                    <a:pt x="863" y="1565"/>
                  </a:lnTo>
                  <a:lnTo>
                    <a:pt x="863" y="1589"/>
                  </a:lnTo>
                  <a:lnTo>
                    <a:pt x="849" y="1610"/>
                  </a:lnTo>
                  <a:lnTo>
                    <a:pt x="868" y="1663"/>
                  </a:lnTo>
                  <a:lnTo>
                    <a:pt x="896" y="1664"/>
                  </a:lnTo>
                  <a:lnTo>
                    <a:pt x="915" y="1681"/>
                  </a:lnTo>
                  <a:lnTo>
                    <a:pt x="926" y="1673"/>
                  </a:lnTo>
                  <a:lnTo>
                    <a:pt x="962" y="1681"/>
                  </a:lnTo>
                  <a:lnTo>
                    <a:pt x="970" y="1686"/>
                  </a:lnTo>
                  <a:lnTo>
                    <a:pt x="971" y="1715"/>
                  </a:lnTo>
                  <a:lnTo>
                    <a:pt x="979" y="1717"/>
                  </a:lnTo>
                  <a:lnTo>
                    <a:pt x="986" y="1710"/>
                  </a:lnTo>
                  <a:lnTo>
                    <a:pt x="988" y="1686"/>
                  </a:lnTo>
                  <a:lnTo>
                    <a:pt x="971" y="1652"/>
                  </a:lnTo>
                  <a:lnTo>
                    <a:pt x="991" y="1639"/>
                  </a:lnTo>
                  <a:lnTo>
                    <a:pt x="1006" y="1645"/>
                  </a:lnTo>
                  <a:lnTo>
                    <a:pt x="1022" y="1673"/>
                  </a:lnTo>
                  <a:lnTo>
                    <a:pt x="1074" y="1702"/>
                  </a:lnTo>
                  <a:lnTo>
                    <a:pt x="1081" y="1693"/>
                  </a:lnTo>
                  <a:lnTo>
                    <a:pt x="1074" y="1663"/>
                  </a:lnTo>
                  <a:lnTo>
                    <a:pt x="1081" y="1655"/>
                  </a:lnTo>
                  <a:lnTo>
                    <a:pt x="1067" y="1626"/>
                  </a:lnTo>
                  <a:lnTo>
                    <a:pt x="1087" y="1639"/>
                  </a:lnTo>
                  <a:lnTo>
                    <a:pt x="1092" y="1632"/>
                  </a:lnTo>
                  <a:lnTo>
                    <a:pt x="1107" y="1634"/>
                  </a:lnTo>
                  <a:lnTo>
                    <a:pt x="1105" y="1623"/>
                  </a:lnTo>
                  <a:lnTo>
                    <a:pt x="1145" y="1628"/>
                  </a:lnTo>
                  <a:lnTo>
                    <a:pt x="1146" y="1617"/>
                  </a:lnTo>
                  <a:lnTo>
                    <a:pt x="1163" y="1617"/>
                  </a:lnTo>
                  <a:lnTo>
                    <a:pt x="1161" y="1592"/>
                  </a:lnTo>
                  <a:lnTo>
                    <a:pt x="1168" y="1576"/>
                  </a:lnTo>
                  <a:lnTo>
                    <a:pt x="1175" y="1585"/>
                  </a:lnTo>
                  <a:lnTo>
                    <a:pt x="1184" y="1574"/>
                  </a:lnTo>
                  <a:lnTo>
                    <a:pt x="1175" y="1542"/>
                  </a:lnTo>
                  <a:lnTo>
                    <a:pt x="1183" y="1529"/>
                  </a:lnTo>
                  <a:lnTo>
                    <a:pt x="1224" y="1542"/>
                  </a:lnTo>
                  <a:lnTo>
                    <a:pt x="1239" y="1534"/>
                  </a:lnTo>
                  <a:lnTo>
                    <a:pt x="1222" y="1511"/>
                  </a:lnTo>
                  <a:lnTo>
                    <a:pt x="1213" y="1509"/>
                  </a:lnTo>
                  <a:lnTo>
                    <a:pt x="1193" y="1487"/>
                  </a:lnTo>
                  <a:lnTo>
                    <a:pt x="1192" y="1435"/>
                  </a:lnTo>
                  <a:lnTo>
                    <a:pt x="1211" y="1433"/>
                  </a:lnTo>
                  <a:lnTo>
                    <a:pt x="1215" y="1390"/>
                  </a:lnTo>
                  <a:lnTo>
                    <a:pt x="1242" y="1357"/>
                  </a:lnTo>
                  <a:lnTo>
                    <a:pt x="1262" y="1341"/>
                  </a:lnTo>
                  <a:lnTo>
                    <a:pt x="1242" y="1330"/>
                  </a:lnTo>
                  <a:lnTo>
                    <a:pt x="1228" y="1320"/>
                  </a:lnTo>
                  <a:lnTo>
                    <a:pt x="1228" y="1302"/>
                  </a:lnTo>
                  <a:lnTo>
                    <a:pt x="1215" y="1296"/>
                  </a:lnTo>
                  <a:lnTo>
                    <a:pt x="1211" y="1289"/>
                  </a:lnTo>
                  <a:lnTo>
                    <a:pt x="1215" y="1271"/>
                  </a:lnTo>
                  <a:lnTo>
                    <a:pt x="1208" y="1244"/>
                  </a:lnTo>
                  <a:lnTo>
                    <a:pt x="1213" y="1235"/>
                  </a:lnTo>
                  <a:lnTo>
                    <a:pt x="1251" y="1226"/>
                  </a:lnTo>
                  <a:lnTo>
                    <a:pt x="1255" y="1213"/>
                  </a:lnTo>
                  <a:lnTo>
                    <a:pt x="1260" y="1211"/>
                  </a:lnTo>
                  <a:lnTo>
                    <a:pt x="1275" y="1224"/>
                  </a:lnTo>
                  <a:lnTo>
                    <a:pt x="1267" y="1238"/>
                  </a:lnTo>
                  <a:lnTo>
                    <a:pt x="1275" y="1247"/>
                  </a:lnTo>
                  <a:lnTo>
                    <a:pt x="1314" y="1229"/>
                  </a:lnTo>
                  <a:lnTo>
                    <a:pt x="1343" y="1237"/>
                  </a:lnTo>
                  <a:lnTo>
                    <a:pt x="1350" y="1244"/>
                  </a:lnTo>
                  <a:lnTo>
                    <a:pt x="1350" y="1258"/>
                  </a:lnTo>
                  <a:lnTo>
                    <a:pt x="1358" y="1262"/>
                  </a:lnTo>
                  <a:lnTo>
                    <a:pt x="1376" y="1258"/>
                  </a:lnTo>
                  <a:lnTo>
                    <a:pt x="1397" y="1282"/>
                  </a:lnTo>
                  <a:lnTo>
                    <a:pt x="1405" y="1300"/>
                  </a:lnTo>
                  <a:lnTo>
                    <a:pt x="1435" y="1419"/>
                  </a:lnTo>
                  <a:lnTo>
                    <a:pt x="1444" y="1430"/>
                  </a:lnTo>
                  <a:lnTo>
                    <a:pt x="1480" y="1446"/>
                  </a:lnTo>
                  <a:lnTo>
                    <a:pt x="1489" y="1482"/>
                  </a:lnTo>
                  <a:lnTo>
                    <a:pt x="1567" y="1518"/>
                  </a:lnTo>
                  <a:lnTo>
                    <a:pt x="1571" y="1500"/>
                  </a:lnTo>
                  <a:lnTo>
                    <a:pt x="1589" y="1527"/>
                  </a:lnTo>
                  <a:lnTo>
                    <a:pt x="1573" y="1477"/>
                  </a:lnTo>
                  <a:lnTo>
                    <a:pt x="1582" y="1475"/>
                  </a:lnTo>
                  <a:lnTo>
                    <a:pt x="1594" y="1453"/>
                  </a:lnTo>
                  <a:lnTo>
                    <a:pt x="1627" y="1504"/>
                  </a:lnTo>
                  <a:lnTo>
                    <a:pt x="1619" y="1542"/>
                  </a:lnTo>
                  <a:lnTo>
                    <a:pt x="1634" y="1551"/>
                  </a:lnTo>
                  <a:lnTo>
                    <a:pt x="1645" y="1529"/>
                  </a:lnTo>
                  <a:lnTo>
                    <a:pt x="1670" y="1527"/>
                  </a:lnTo>
                  <a:lnTo>
                    <a:pt x="1695" y="1569"/>
                  </a:lnTo>
                  <a:lnTo>
                    <a:pt x="1686" y="1571"/>
                  </a:lnTo>
                  <a:lnTo>
                    <a:pt x="1674" y="1589"/>
                  </a:lnTo>
                  <a:lnTo>
                    <a:pt x="1679" y="1599"/>
                  </a:lnTo>
                  <a:lnTo>
                    <a:pt x="1688" y="1603"/>
                  </a:lnTo>
                  <a:lnTo>
                    <a:pt x="1704" y="1589"/>
                  </a:lnTo>
                  <a:lnTo>
                    <a:pt x="1717" y="1542"/>
                  </a:lnTo>
                  <a:lnTo>
                    <a:pt x="1762" y="1563"/>
                  </a:lnTo>
                  <a:lnTo>
                    <a:pt x="1793" y="1556"/>
                  </a:lnTo>
                  <a:lnTo>
                    <a:pt x="1802" y="1542"/>
                  </a:lnTo>
                  <a:lnTo>
                    <a:pt x="1802" y="1511"/>
                  </a:lnTo>
                  <a:lnTo>
                    <a:pt x="1795" y="1506"/>
                  </a:lnTo>
                  <a:lnTo>
                    <a:pt x="1789" y="1437"/>
                  </a:lnTo>
                  <a:lnTo>
                    <a:pt x="1778" y="1435"/>
                  </a:lnTo>
                  <a:lnTo>
                    <a:pt x="1751" y="1453"/>
                  </a:lnTo>
                  <a:lnTo>
                    <a:pt x="1740" y="1453"/>
                  </a:lnTo>
                  <a:lnTo>
                    <a:pt x="1728" y="1441"/>
                  </a:lnTo>
                  <a:lnTo>
                    <a:pt x="1719" y="1437"/>
                  </a:lnTo>
                  <a:lnTo>
                    <a:pt x="1706" y="1424"/>
                  </a:lnTo>
                  <a:lnTo>
                    <a:pt x="1672" y="1359"/>
                  </a:lnTo>
                  <a:lnTo>
                    <a:pt x="1674" y="1329"/>
                  </a:lnTo>
                  <a:lnTo>
                    <a:pt x="1681" y="1329"/>
                  </a:lnTo>
                  <a:lnTo>
                    <a:pt x="1695" y="1343"/>
                  </a:lnTo>
                  <a:lnTo>
                    <a:pt x="1703" y="1334"/>
                  </a:lnTo>
                  <a:lnTo>
                    <a:pt x="1690" y="1291"/>
                  </a:lnTo>
                  <a:lnTo>
                    <a:pt x="1724" y="1282"/>
                  </a:lnTo>
                  <a:lnTo>
                    <a:pt x="1740" y="1283"/>
                  </a:lnTo>
                  <a:lnTo>
                    <a:pt x="1758" y="1289"/>
                  </a:lnTo>
                  <a:lnTo>
                    <a:pt x="1771" y="1260"/>
                  </a:lnTo>
                  <a:lnTo>
                    <a:pt x="1749" y="1218"/>
                  </a:lnTo>
                  <a:lnTo>
                    <a:pt x="1758" y="1191"/>
                  </a:lnTo>
                  <a:lnTo>
                    <a:pt x="1769" y="1184"/>
                  </a:lnTo>
                  <a:lnTo>
                    <a:pt x="1813" y="1191"/>
                  </a:lnTo>
                  <a:lnTo>
                    <a:pt x="1816" y="1197"/>
                  </a:lnTo>
                  <a:lnTo>
                    <a:pt x="1823" y="1197"/>
                  </a:lnTo>
                  <a:lnTo>
                    <a:pt x="1836" y="1206"/>
                  </a:lnTo>
                  <a:lnTo>
                    <a:pt x="1840" y="1213"/>
                  </a:lnTo>
                  <a:lnTo>
                    <a:pt x="1858" y="1218"/>
                  </a:lnTo>
                  <a:lnTo>
                    <a:pt x="1863" y="1224"/>
                  </a:lnTo>
                  <a:lnTo>
                    <a:pt x="1870" y="1220"/>
                  </a:lnTo>
                  <a:lnTo>
                    <a:pt x="1885" y="1231"/>
                  </a:lnTo>
                  <a:lnTo>
                    <a:pt x="1888" y="1244"/>
                  </a:lnTo>
                  <a:lnTo>
                    <a:pt x="1894" y="1244"/>
                  </a:lnTo>
                  <a:lnTo>
                    <a:pt x="1903" y="1258"/>
                  </a:lnTo>
                  <a:lnTo>
                    <a:pt x="1912" y="1242"/>
                  </a:lnTo>
                  <a:lnTo>
                    <a:pt x="1923" y="1237"/>
                  </a:lnTo>
                  <a:lnTo>
                    <a:pt x="1934" y="1249"/>
                  </a:lnTo>
                  <a:lnTo>
                    <a:pt x="1939" y="1242"/>
                  </a:lnTo>
                  <a:lnTo>
                    <a:pt x="1939" y="1238"/>
                  </a:lnTo>
                  <a:lnTo>
                    <a:pt x="1946" y="1231"/>
                  </a:lnTo>
                  <a:lnTo>
                    <a:pt x="1946" y="1226"/>
                  </a:lnTo>
                  <a:lnTo>
                    <a:pt x="1953" y="1224"/>
                  </a:lnTo>
                  <a:lnTo>
                    <a:pt x="1953" y="1213"/>
                  </a:lnTo>
                  <a:lnTo>
                    <a:pt x="1957" y="1211"/>
                  </a:lnTo>
                  <a:lnTo>
                    <a:pt x="1962" y="1215"/>
                  </a:lnTo>
                  <a:lnTo>
                    <a:pt x="1970" y="1213"/>
                  </a:lnTo>
                  <a:lnTo>
                    <a:pt x="1972" y="1200"/>
                  </a:lnTo>
                  <a:lnTo>
                    <a:pt x="1981" y="1200"/>
                  </a:lnTo>
                  <a:lnTo>
                    <a:pt x="1981" y="1195"/>
                  </a:lnTo>
                  <a:lnTo>
                    <a:pt x="1970" y="1161"/>
                  </a:lnTo>
                  <a:lnTo>
                    <a:pt x="1939" y="1139"/>
                  </a:lnTo>
                  <a:lnTo>
                    <a:pt x="1939" y="1130"/>
                  </a:lnTo>
                  <a:lnTo>
                    <a:pt x="1932" y="1125"/>
                  </a:lnTo>
                  <a:lnTo>
                    <a:pt x="1919" y="1132"/>
                  </a:lnTo>
                  <a:lnTo>
                    <a:pt x="1905" y="1116"/>
                  </a:lnTo>
                  <a:lnTo>
                    <a:pt x="1905" y="1114"/>
                  </a:lnTo>
                  <a:lnTo>
                    <a:pt x="1916" y="1114"/>
                  </a:lnTo>
                  <a:lnTo>
                    <a:pt x="1926" y="1103"/>
                  </a:lnTo>
                  <a:lnTo>
                    <a:pt x="1934" y="1108"/>
                  </a:lnTo>
                  <a:lnTo>
                    <a:pt x="1939" y="1103"/>
                  </a:lnTo>
                  <a:lnTo>
                    <a:pt x="1943" y="1079"/>
                  </a:lnTo>
                  <a:lnTo>
                    <a:pt x="1948" y="1078"/>
                  </a:lnTo>
                  <a:lnTo>
                    <a:pt x="1955" y="1067"/>
                  </a:lnTo>
                  <a:lnTo>
                    <a:pt x="1961" y="1067"/>
                  </a:lnTo>
                  <a:lnTo>
                    <a:pt x="1986" y="1049"/>
                  </a:lnTo>
                  <a:lnTo>
                    <a:pt x="1999" y="1043"/>
                  </a:lnTo>
                  <a:lnTo>
                    <a:pt x="2008" y="1027"/>
                  </a:lnTo>
                  <a:lnTo>
                    <a:pt x="2018" y="1022"/>
                  </a:lnTo>
                  <a:lnTo>
                    <a:pt x="2015" y="1009"/>
                  </a:lnTo>
                  <a:lnTo>
                    <a:pt x="2000" y="991"/>
                  </a:lnTo>
                  <a:lnTo>
                    <a:pt x="2004" y="984"/>
                  </a:lnTo>
                  <a:lnTo>
                    <a:pt x="2000" y="969"/>
                  </a:lnTo>
                  <a:lnTo>
                    <a:pt x="2008" y="962"/>
                  </a:lnTo>
                  <a:lnTo>
                    <a:pt x="2024" y="968"/>
                  </a:lnTo>
                  <a:lnTo>
                    <a:pt x="2040" y="939"/>
                  </a:lnTo>
                  <a:lnTo>
                    <a:pt x="2076" y="949"/>
                  </a:lnTo>
                  <a:lnTo>
                    <a:pt x="2083" y="944"/>
                  </a:lnTo>
                  <a:lnTo>
                    <a:pt x="2080" y="886"/>
                  </a:lnTo>
                  <a:lnTo>
                    <a:pt x="2094" y="881"/>
                  </a:lnTo>
                  <a:lnTo>
                    <a:pt x="2116" y="884"/>
                  </a:lnTo>
                  <a:lnTo>
                    <a:pt x="2125" y="792"/>
                  </a:lnTo>
                  <a:lnTo>
                    <a:pt x="2103" y="774"/>
                  </a:lnTo>
                  <a:lnTo>
                    <a:pt x="2091" y="733"/>
                  </a:lnTo>
                  <a:lnTo>
                    <a:pt x="2071" y="704"/>
                  </a:lnTo>
                  <a:lnTo>
                    <a:pt x="2071" y="686"/>
                  </a:lnTo>
                  <a:lnTo>
                    <a:pt x="2080" y="686"/>
                  </a:lnTo>
                  <a:lnTo>
                    <a:pt x="2083" y="675"/>
                  </a:lnTo>
                  <a:lnTo>
                    <a:pt x="2065" y="657"/>
                  </a:lnTo>
                  <a:lnTo>
                    <a:pt x="2062" y="646"/>
                  </a:lnTo>
                  <a:lnTo>
                    <a:pt x="2047" y="635"/>
                  </a:lnTo>
                  <a:lnTo>
                    <a:pt x="2055" y="623"/>
                  </a:lnTo>
                  <a:lnTo>
                    <a:pt x="2053" y="616"/>
                  </a:lnTo>
                  <a:lnTo>
                    <a:pt x="2073" y="599"/>
                  </a:lnTo>
                  <a:lnTo>
                    <a:pt x="2071" y="587"/>
                  </a:lnTo>
                  <a:lnTo>
                    <a:pt x="2035" y="563"/>
                  </a:lnTo>
                  <a:lnTo>
                    <a:pt x="2033" y="549"/>
                  </a:lnTo>
                  <a:lnTo>
                    <a:pt x="2022" y="547"/>
                  </a:lnTo>
                  <a:lnTo>
                    <a:pt x="2015" y="531"/>
                  </a:lnTo>
                  <a:lnTo>
                    <a:pt x="2000" y="534"/>
                  </a:lnTo>
                  <a:lnTo>
                    <a:pt x="1993" y="523"/>
                  </a:lnTo>
                  <a:lnTo>
                    <a:pt x="1988" y="520"/>
                  </a:lnTo>
                  <a:lnTo>
                    <a:pt x="1993" y="513"/>
                  </a:lnTo>
                  <a:lnTo>
                    <a:pt x="1993" y="495"/>
                  </a:lnTo>
                  <a:lnTo>
                    <a:pt x="1984" y="458"/>
                  </a:lnTo>
                  <a:lnTo>
                    <a:pt x="1979" y="458"/>
                  </a:lnTo>
                  <a:lnTo>
                    <a:pt x="1970" y="467"/>
                  </a:lnTo>
                  <a:lnTo>
                    <a:pt x="1961" y="487"/>
                  </a:lnTo>
                  <a:lnTo>
                    <a:pt x="1957" y="505"/>
                  </a:lnTo>
                  <a:lnTo>
                    <a:pt x="1950" y="505"/>
                  </a:lnTo>
                  <a:lnTo>
                    <a:pt x="1935" y="484"/>
                  </a:lnTo>
                  <a:lnTo>
                    <a:pt x="1903" y="466"/>
                  </a:lnTo>
                  <a:lnTo>
                    <a:pt x="1879" y="435"/>
                  </a:lnTo>
                  <a:lnTo>
                    <a:pt x="1863" y="426"/>
                  </a:lnTo>
                  <a:lnTo>
                    <a:pt x="1856" y="401"/>
                  </a:lnTo>
                  <a:lnTo>
                    <a:pt x="1796" y="383"/>
                  </a:lnTo>
                  <a:lnTo>
                    <a:pt x="1782" y="372"/>
                  </a:lnTo>
                  <a:lnTo>
                    <a:pt x="1782" y="345"/>
                  </a:lnTo>
                  <a:lnTo>
                    <a:pt x="1780" y="337"/>
                  </a:lnTo>
                  <a:lnTo>
                    <a:pt x="1748" y="327"/>
                  </a:lnTo>
                  <a:lnTo>
                    <a:pt x="1748" y="321"/>
                  </a:lnTo>
                  <a:lnTo>
                    <a:pt x="1739" y="318"/>
                  </a:lnTo>
                  <a:lnTo>
                    <a:pt x="1740" y="309"/>
                  </a:lnTo>
                  <a:lnTo>
                    <a:pt x="1726" y="303"/>
                  </a:lnTo>
                  <a:lnTo>
                    <a:pt x="1724" y="292"/>
                  </a:lnTo>
                  <a:lnTo>
                    <a:pt x="1710" y="291"/>
                  </a:lnTo>
                  <a:lnTo>
                    <a:pt x="1704" y="296"/>
                  </a:lnTo>
                  <a:lnTo>
                    <a:pt x="1710" y="309"/>
                  </a:lnTo>
                  <a:lnTo>
                    <a:pt x="1717" y="314"/>
                  </a:lnTo>
                  <a:lnTo>
                    <a:pt x="1719" y="330"/>
                  </a:lnTo>
                  <a:lnTo>
                    <a:pt x="1713" y="336"/>
                  </a:lnTo>
                  <a:lnTo>
                    <a:pt x="1681" y="309"/>
                  </a:lnTo>
                  <a:lnTo>
                    <a:pt x="1674" y="309"/>
                  </a:lnTo>
                  <a:lnTo>
                    <a:pt x="1627" y="269"/>
                  </a:lnTo>
                  <a:lnTo>
                    <a:pt x="1619" y="249"/>
                  </a:lnTo>
                  <a:lnTo>
                    <a:pt x="1576" y="193"/>
                  </a:lnTo>
                  <a:lnTo>
                    <a:pt x="1558" y="179"/>
                  </a:lnTo>
                  <a:lnTo>
                    <a:pt x="1558" y="170"/>
                  </a:lnTo>
                  <a:lnTo>
                    <a:pt x="1565" y="168"/>
                  </a:lnTo>
                  <a:lnTo>
                    <a:pt x="1556" y="161"/>
                  </a:lnTo>
                  <a:lnTo>
                    <a:pt x="1549" y="162"/>
                  </a:lnTo>
                  <a:lnTo>
                    <a:pt x="1527" y="133"/>
                  </a:lnTo>
                  <a:lnTo>
                    <a:pt x="1513" y="137"/>
                  </a:lnTo>
                  <a:lnTo>
                    <a:pt x="1499" y="157"/>
                  </a:lnTo>
                  <a:lnTo>
                    <a:pt x="1484" y="162"/>
                  </a:lnTo>
                  <a:lnTo>
                    <a:pt x="1480" y="155"/>
                  </a:lnTo>
                  <a:lnTo>
                    <a:pt x="1471" y="157"/>
                  </a:lnTo>
                  <a:lnTo>
                    <a:pt x="1471" y="146"/>
                  </a:lnTo>
                  <a:lnTo>
                    <a:pt x="1459" y="139"/>
                  </a:lnTo>
                  <a:lnTo>
                    <a:pt x="1450" y="139"/>
                  </a:lnTo>
                  <a:lnTo>
                    <a:pt x="1437" y="166"/>
                  </a:lnTo>
                  <a:lnTo>
                    <a:pt x="1412" y="186"/>
                  </a:lnTo>
                  <a:lnTo>
                    <a:pt x="1392" y="170"/>
                  </a:lnTo>
                  <a:lnTo>
                    <a:pt x="1365" y="143"/>
                  </a:lnTo>
                  <a:lnTo>
                    <a:pt x="1358" y="143"/>
                  </a:lnTo>
                  <a:lnTo>
                    <a:pt x="1343" y="126"/>
                  </a:lnTo>
                  <a:lnTo>
                    <a:pt x="1329" y="119"/>
                  </a:lnTo>
                  <a:lnTo>
                    <a:pt x="1327" y="108"/>
                  </a:lnTo>
                  <a:lnTo>
                    <a:pt x="1314" y="105"/>
                  </a:lnTo>
                  <a:lnTo>
                    <a:pt x="1305" y="92"/>
                  </a:lnTo>
                  <a:lnTo>
                    <a:pt x="1269" y="81"/>
                  </a:lnTo>
                  <a:lnTo>
                    <a:pt x="1251" y="144"/>
                  </a:lnTo>
                  <a:lnTo>
                    <a:pt x="1244" y="150"/>
                  </a:lnTo>
                  <a:lnTo>
                    <a:pt x="1251" y="157"/>
                  </a:lnTo>
                  <a:lnTo>
                    <a:pt x="1244" y="162"/>
                  </a:lnTo>
                  <a:lnTo>
                    <a:pt x="1244" y="186"/>
                  </a:lnTo>
                  <a:lnTo>
                    <a:pt x="1237" y="189"/>
                  </a:lnTo>
                  <a:lnTo>
                    <a:pt x="1242" y="215"/>
                  </a:lnTo>
                  <a:lnTo>
                    <a:pt x="1237" y="218"/>
                  </a:lnTo>
                  <a:lnTo>
                    <a:pt x="1235" y="260"/>
                  </a:lnTo>
                  <a:lnTo>
                    <a:pt x="1228" y="260"/>
                  </a:lnTo>
                  <a:lnTo>
                    <a:pt x="1174" y="238"/>
                  </a:lnTo>
                  <a:lnTo>
                    <a:pt x="1174" y="218"/>
                  </a:lnTo>
                  <a:lnTo>
                    <a:pt x="1166" y="213"/>
                  </a:lnTo>
                  <a:lnTo>
                    <a:pt x="1159" y="197"/>
                  </a:lnTo>
                  <a:lnTo>
                    <a:pt x="1145" y="191"/>
                  </a:lnTo>
                  <a:lnTo>
                    <a:pt x="1137" y="186"/>
                  </a:lnTo>
                  <a:lnTo>
                    <a:pt x="1123" y="184"/>
                  </a:lnTo>
                  <a:lnTo>
                    <a:pt x="1121" y="173"/>
                  </a:lnTo>
                  <a:lnTo>
                    <a:pt x="1085" y="152"/>
                  </a:lnTo>
                  <a:lnTo>
                    <a:pt x="1074" y="137"/>
                  </a:lnTo>
                  <a:lnTo>
                    <a:pt x="1053" y="123"/>
                  </a:lnTo>
                  <a:lnTo>
                    <a:pt x="1040" y="99"/>
                  </a:lnTo>
                  <a:lnTo>
                    <a:pt x="1020" y="81"/>
                  </a:lnTo>
                  <a:lnTo>
                    <a:pt x="1000" y="47"/>
                  </a:lnTo>
                  <a:lnTo>
                    <a:pt x="979" y="47"/>
                  </a:lnTo>
                  <a:lnTo>
                    <a:pt x="971" y="43"/>
                  </a:lnTo>
                  <a:lnTo>
                    <a:pt x="917" y="32"/>
                  </a:lnTo>
                  <a:lnTo>
                    <a:pt x="903" y="16"/>
                  </a:lnTo>
                  <a:lnTo>
                    <a:pt x="845" y="5"/>
                  </a:lnTo>
                  <a:lnTo>
                    <a:pt x="825" y="11"/>
                  </a:lnTo>
                  <a:lnTo>
                    <a:pt x="802" y="11"/>
                  </a:lnTo>
                  <a:lnTo>
                    <a:pt x="784" y="4"/>
                  </a:lnTo>
                  <a:lnTo>
                    <a:pt x="773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40" y="9"/>
                  </a:lnTo>
                  <a:lnTo>
                    <a:pt x="726" y="4"/>
                  </a:lnTo>
                  <a:lnTo>
                    <a:pt x="710" y="20"/>
                  </a:lnTo>
                  <a:lnTo>
                    <a:pt x="681" y="9"/>
                  </a:lnTo>
                  <a:lnTo>
                    <a:pt x="664" y="16"/>
                  </a:lnTo>
                  <a:lnTo>
                    <a:pt x="655" y="5"/>
                  </a:lnTo>
                  <a:lnTo>
                    <a:pt x="587" y="14"/>
                  </a:lnTo>
                  <a:lnTo>
                    <a:pt x="563" y="29"/>
                  </a:lnTo>
                  <a:lnTo>
                    <a:pt x="511" y="34"/>
                  </a:lnTo>
                  <a:lnTo>
                    <a:pt x="478" y="47"/>
                  </a:lnTo>
                  <a:lnTo>
                    <a:pt x="450" y="45"/>
                  </a:lnTo>
                  <a:lnTo>
                    <a:pt x="332" y="67"/>
                  </a:lnTo>
                  <a:lnTo>
                    <a:pt x="291" y="61"/>
                  </a:lnTo>
                  <a:lnTo>
                    <a:pt x="282" y="76"/>
                  </a:lnTo>
                  <a:lnTo>
                    <a:pt x="258" y="90"/>
                  </a:lnTo>
                  <a:lnTo>
                    <a:pt x="213" y="92"/>
                  </a:lnTo>
                  <a:lnTo>
                    <a:pt x="208" y="105"/>
                  </a:lnTo>
                  <a:lnTo>
                    <a:pt x="249" y="202"/>
                  </a:lnTo>
                  <a:lnTo>
                    <a:pt x="235" y="244"/>
                  </a:lnTo>
                  <a:lnTo>
                    <a:pt x="287" y="285"/>
                  </a:lnTo>
                  <a:lnTo>
                    <a:pt x="303" y="314"/>
                  </a:lnTo>
                  <a:lnTo>
                    <a:pt x="327" y="327"/>
                  </a:lnTo>
                  <a:lnTo>
                    <a:pt x="336" y="384"/>
                  </a:lnTo>
                  <a:lnTo>
                    <a:pt x="348" y="406"/>
                  </a:lnTo>
                  <a:lnTo>
                    <a:pt x="348" y="426"/>
                  </a:lnTo>
                  <a:lnTo>
                    <a:pt x="338" y="431"/>
                  </a:lnTo>
                  <a:lnTo>
                    <a:pt x="327" y="424"/>
                  </a:lnTo>
                  <a:lnTo>
                    <a:pt x="276" y="437"/>
                  </a:lnTo>
                  <a:lnTo>
                    <a:pt x="249" y="460"/>
                  </a:lnTo>
                  <a:lnTo>
                    <a:pt x="246" y="507"/>
                  </a:lnTo>
                  <a:lnTo>
                    <a:pt x="289" y="525"/>
                  </a:lnTo>
                  <a:lnTo>
                    <a:pt x="267" y="616"/>
                  </a:lnTo>
                  <a:lnTo>
                    <a:pt x="256" y="630"/>
                  </a:lnTo>
                  <a:lnTo>
                    <a:pt x="244" y="625"/>
                  </a:lnTo>
                  <a:lnTo>
                    <a:pt x="229" y="606"/>
                  </a:lnTo>
                  <a:lnTo>
                    <a:pt x="204" y="594"/>
                  </a:lnTo>
                  <a:lnTo>
                    <a:pt x="157" y="581"/>
                  </a:lnTo>
                  <a:lnTo>
                    <a:pt x="126" y="552"/>
                  </a:lnTo>
                  <a:lnTo>
                    <a:pt x="105" y="590"/>
                  </a:lnTo>
                  <a:lnTo>
                    <a:pt x="69" y="583"/>
                  </a:lnTo>
                  <a:lnTo>
                    <a:pt x="43" y="590"/>
                  </a:lnTo>
                  <a:lnTo>
                    <a:pt x="29" y="588"/>
                  </a:lnTo>
                  <a:lnTo>
                    <a:pt x="22" y="601"/>
                  </a:lnTo>
                  <a:close/>
                </a:path>
              </a:pathLst>
            </a:custGeom>
            <a:solidFill>
              <a:srgbClr val="25C7ED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2" name="Freeform 94"/>
            <p:cNvSpPr>
              <a:spLocks noChangeAspect="1"/>
            </p:cNvSpPr>
            <p:nvPr/>
          </p:nvSpPr>
          <p:spPr bwMode="auto">
            <a:xfrm>
              <a:off x="2699951" y="4814061"/>
              <a:ext cx="1247103" cy="1255944"/>
            </a:xfrm>
            <a:custGeom>
              <a:avLst/>
              <a:gdLst>
                <a:gd name="T0" fmla="*/ 2147483647 w 1502"/>
                <a:gd name="T1" fmla="*/ 2147483647 h 1800"/>
                <a:gd name="T2" fmla="*/ 2147483647 w 1502"/>
                <a:gd name="T3" fmla="*/ 2147483647 h 1800"/>
                <a:gd name="T4" fmla="*/ 2147483647 w 1502"/>
                <a:gd name="T5" fmla="*/ 2147483647 h 1800"/>
                <a:gd name="T6" fmla="*/ 2147483647 w 1502"/>
                <a:gd name="T7" fmla="*/ 2147483647 h 1800"/>
                <a:gd name="T8" fmla="*/ 2147483647 w 1502"/>
                <a:gd name="T9" fmla="*/ 2147483647 h 1800"/>
                <a:gd name="T10" fmla="*/ 2147483647 w 1502"/>
                <a:gd name="T11" fmla="*/ 2147483647 h 1800"/>
                <a:gd name="T12" fmla="*/ 2147483647 w 1502"/>
                <a:gd name="T13" fmla="*/ 2147483647 h 1800"/>
                <a:gd name="T14" fmla="*/ 2147483647 w 1502"/>
                <a:gd name="T15" fmla="*/ 2147483647 h 1800"/>
                <a:gd name="T16" fmla="*/ 2147483647 w 1502"/>
                <a:gd name="T17" fmla="*/ 2147483647 h 1800"/>
                <a:gd name="T18" fmla="*/ 2147483647 w 1502"/>
                <a:gd name="T19" fmla="*/ 2147483647 h 1800"/>
                <a:gd name="T20" fmla="*/ 2147483647 w 1502"/>
                <a:gd name="T21" fmla="*/ 2147483647 h 1800"/>
                <a:gd name="T22" fmla="*/ 2147483647 w 1502"/>
                <a:gd name="T23" fmla="*/ 2147483647 h 1800"/>
                <a:gd name="T24" fmla="*/ 2147483647 w 1502"/>
                <a:gd name="T25" fmla="*/ 2147483647 h 1800"/>
                <a:gd name="T26" fmla="*/ 2147483647 w 1502"/>
                <a:gd name="T27" fmla="*/ 2147483647 h 1800"/>
                <a:gd name="T28" fmla="*/ 2147483647 w 1502"/>
                <a:gd name="T29" fmla="*/ 2147483647 h 1800"/>
                <a:gd name="T30" fmla="*/ 2147483647 w 1502"/>
                <a:gd name="T31" fmla="*/ 2147483647 h 1800"/>
                <a:gd name="T32" fmla="*/ 2147483647 w 1502"/>
                <a:gd name="T33" fmla="*/ 2147483647 h 1800"/>
                <a:gd name="T34" fmla="*/ 2147483647 w 1502"/>
                <a:gd name="T35" fmla="*/ 2147483647 h 1800"/>
                <a:gd name="T36" fmla="*/ 2147483647 w 1502"/>
                <a:gd name="T37" fmla="*/ 2147483647 h 1800"/>
                <a:gd name="T38" fmla="*/ 2147483647 w 1502"/>
                <a:gd name="T39" fmla="*/ 2147483647 h 1800"/>
                <a:gd name="T40" fmla="*/ 2147483647 w 1502"/>
                <a:gd name="T41" fmla="*/ 2147483647 h 1800"/>
                <a:gd name="T42" fmla="*/ 2147483647 w 1502"/>
                <a:gd name="T43" fmla="*/ 2147483647 h 1800"/>
                <a:gd name="T44" fmla="*/ 2147483647 w 1502"/>
                <a:gd name="T45" fmla="*/ 2147483647 h 1800"/>
                <a:gd name="T46" fmla="*/ 2147483647 w 1502"/>
                <a:gd name="T47" fmla="*/ 2147483647 h 1800"/>
                <a:gd name="T48" fmla="*/ 2147483647 w 1502"/>
                <a:gd name="T49" fmla="*/ 2147483647 h 1800"/>
                <a:gd name="T50" fmla="*/ 2147483647 w 1502"/>
                <a:gd name="T51" fmla="*/ 2147483647 h 1800"/>
                <a:gd name="T52" fmla="*/ 2147483647 w 1502"/>
                <a:gd name="T53" fmla="*/ 2147483647 h 1800"/>
                <a:gd name="T54" fmla="*/ 2147483647 w 1502"/>
                <a:gd name="T55" fmla="*/ 2147483647 h 1800"/>
                <a:gd name="T56" fmla="*/ 2147483647 w 1502"/>
                <a:gd name="T57" fmla="*/ 2147483647 h 1800"/>
                <a:gd name="T58" fmla="*/ 2147483647 w 1502"/>
                <a:gd name="T59" fmla="*/ 2147483647 h 1800"/>
                <a:gd name="T60" fmla="*/ 2147483647 w 1502"/>
                <a:gd name="T61" fmla="*/ 2147483647 h 1800"/>
                <a:gd name="T62" fmla="*/ 2147483647 w 1502"/>
                <a:gd name="T63" fmla="*/ 2147483647 h 1800"/>
                <a:gd name="T64" fmla="*/ 2147483647 w 1502"/>
                <a:gd name="T65" fmla="*/ 2147483647 h 1800"/>
                <a:gd name="T66" fmla="*/ 2147483647 w 1502"/>
                <a:gd name="T67" fmla="*/ 2147483647 h 1800"/>
                <a:gd name="T68" fmla="*/ 2147483647 w 1502"/>
                <a:gd name="T69" fmla="*/ 2147483647 h 1800"/>
                <a:gd name="T70" fmla="*/ 2147483647 w 1502"/>
                <a:gd name="T71" fmla="*/ 2147483647 h 1800"/>
                <a:gd name="T72" fmla="*/ 2147483647 w 1502"/>
                <a:gd name="T73" fmla="*/ 2147483647 h 1800"/>
                <a:gd name="T74" fmla="*/ 2147483647 w 1502"/>
                <a:gd name="T75" fmla="*/ 2147483647 h 1800"/>
                <a:gd name="T76" fmla="*/ 2147483647 w 1502"/>
                <a:gd name="T77" fmla="*/ 2147483647 h 1800"/>
                <a:gd name="T78" fmla="*/ 2147483647 w 1502"/>
                <a:gd name="T79" fmla="*/ 2147483647 h 1800"/>
                <a:gd name="T80" fmla="*/ 2147483647 w 1502"/>
                <a:gd name="T81" fmla="*/ 2147483647 h 1800"/>
                <a:gd name="T82" fmla="*/ 2147483647 w 1502"/>
                <a:gd name="T83" fmla="*/ 2147483647 h 1800"/>
                <a:gd name="T84" fmla="*/ 2147483647 w 1502"/>
                <a:gd name="T85" fmla="*/ 2147483647 h 1800"/>
                <a:gd name="T86" fmla="*/ 2147483647 w 1502"/>
                <a:gd name="T87" fmla="*/ 2147483647 h 1800"/>
                <a:gd name="T88" fmla="*/ 2147483647 w 1502"/>
                <a:gd name="T89" fmla="*/ 2147483647 h 1800"/>
                <a:gd name="T90" fmla="*/ 2147483647 w 1502"/>
                <a:gd name="T91" fmla="*/ 2147483647 h 1800"/>
                <a:gd name="T92" fmla="*/ 2147483647 w 1502"/>
                <a:gd name="T93" fmla="*/ 2147483647 h 1800"/>
                <a:gd name="T94" fmla="*/ 2147483647 w 1502"/>
                <a:gd name="T95" fmla="*/ 2147483647 h 1800"/>
                <a:gd name="T96" fmla="*/ 2147483647 w 1502"/>
                <a:gd name="T97" fmla="*/ 2147483647 h 1800"/>
                <a:gd name="T98" fmla="*/ 2147483647 w 1502"/>
                <a:gd name="T99" fmla="*/ 2147483647 h 1800"/>
                <a:gd name="T100" fmla="*/ 2147483647 w 1502"/>
                <a:gd name="T101" fmla="*/ 2147483647 h 1800"/>
                <a:gd name="T102" fmla="*/ 2147483647 w 1502"/>
                <a:gd name="T103" fmla="*/ 2147483647 h 1800"/>
                <a:gd name="T104" fmla="*/ 2147483647 w 1502"/>
                <a:gd name="T105" fmla="*/ 2147483647 h 1800"/>
                <a:gd name="T106" fmla="*/ 2147483647 w 1502"/>
                <a:gd name="T107" fmla="*/ 2147483647 h 1800"/>
                <a:gd name="T108" fmla="*/ 2147483647 w 1502"/>
                <a:gd name="T109" fmla="*/ 2147483647 h 1800"/>
                <a:gd name="T110" fmla="*/ 2147483647 w 1502"/>
                <a:gd name="T111" fmla="*/ 2147483647 h 1800"/>
                <a:gd name="T112" fmla="*/ 2147483647 w 1502"/>
                <a:gd name="T113" fmla="*/ 2147483647 h 1800"/>
                <a:gd name="T114" fmla="*/ 2147483647 w 1502"/>
                <a:gd name="T115" fmla="*/ 2147483647 h 1800"/>
                <a:gd name="T116" fmla="*/ 2147483647 w 1502"/>
                <a:gd name="T117" fmla="*/ 2147483647 h 1800"/>
                <a:gd name="T118" fmla="*/ 2147483647 w 1502"/>
                <a:gd name="T119" fmla="*/ 2147483647 h 1800"/>
                <a:gd name="T120" fmla="*/ 2147483647 w 1502"/>
                <a:gd name="T121" fmla="*/ 2147483647 h 18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02"/>
                <a:gd name="T184" fmla="*/ 0 h 1800"/>
                <a:gd name="T185" fmla="*/ 1502 w 1502"/>
                <a:gd name="T186" fmla="*/ 1800 h 18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02" h="1800">
                  <a:moveTo>
                    <a:pt x="0" y="1123"/>
                  </a:moveTo>
                  <a:lnTo>
                    <a:pt x="20" y="1140"/>
                  </a:lnTo>
                  <a:lnTo>
                    <a:pt x="23" y="1145"/>
                  </a:lnTo>
                  <a:lnTo>
                    <a:pt x="29" y="1140"/>
                  </a:lnTo>
                  <a:lnTo>
                    <a:pt x="31" y="1143"/>
                  </a:lnTo>
                  <a:lnTo>
                    <a:pt x="36" y="1134"/>
                  </a:lnTo>
                  <a:lnTo>
                    <a:pt x="41" y="1134"/>
                  </a:lnTo>
                  <a:lnTo>
                    <a:pt x="47" y="1127"/>
                  </a:lnTo>
                  <a:lnTo>
                    <a:pt x="50" y="1129"/>
                  </a:lnTo>
                  <a:lnTo>
                    <a:pt x="58" y="1127"/>
                  </a:lnTo>
                  <a:lnTo>
                    <a:pt x="60" y="1121"/>
                  </a:lnTo>
                  <a:lnTo>
                    <a:pt x="65" y="1121"/>
                  </a:lnTo>
                  <a:lnTo>
                    <a:pt x="65" y="1116"/>
                  </a:lnTo>
                  <a:lnTo>
                    <a:pt x="74" y="1114"/>
                  </a:lnTo>
                  <a:lnTo>
                    <a:pt x="90" y="1105"/>
                  </a:lnTo>
                  <a:lnTo>
                    <a:pt x="110" y="1100"/>
                  </a:lnTo>
                  <a:lnTo>
                    <a:pt x="119" y="1100"/>
                  </a:lnTo>
                  <a:lnTo>
                    <a:pt x="126" y="1098"/>
                  </a:lnTo>
                  <a:lnTo>
                    <a:pt x="143" y="1103"/>
                  </a:lnTo>
                  <a:lnTo>
                    <a:pt x="146" y="1103"/>
                  </a:lnTo>
                  <a:lnTo>
                    <a:pt x="159" y="1100"/>
                  </a:lnTo>
                  <a:lnTo>
                    <a:pt x="177" y="1100"/>
                  </a:lnTo>
                  <a:lnTo>
                    <a:pt x="188" y="1109"/>
                  </a:lnTo>
                  <a:lnTo>
                    <a:pt x="190" y="1111"/>
                  </a:lnTo>
                  <a:lnTo>
                    <a:pt x="197" y="1105"/>
                  </a:lnTo>
                  <a:lnTo>
                    <a:pt x="202" y="1109"/>
                  </a:lnTo>
                  <a:lnTo>
                    <a:pt x="208" y="1105"/>
                  </a:lnTo>
                  <a:lnTo>
                    <a:pt x="222" y="1105"/>
                  </a:lnTo>
                  <a:lnTo>
                    <a:pt x="233" y="1105"/>
                  </a:lnTo>
                  <a:lnTo>
                    <a:pt x="240" y="1100"/>
                  </a:lnTo>
                  <a:lnTo>
                    <a:pt x="240" y="1111"/>
                  </a:lnTo>
                  <a:lnTo>
                    <a:pt x="236" y="1116"/>
                  </a:lnTo>
                  <a:lnTo>
                    <a:pt x="229" y="1123"/>
                  </a:lnTo>
                  <a:lnTo>
                    <a:pt x="222" y="1123"/>
                  </a:lnTo>
                  <a:lnTo>
                    <a:pt x="222" y="1127"/>
                  </a:lnTo>
                  <a:lnTo>
                    <a:pt x="218" y="1129"/>
                  </a:lnTo>
                  <a:lnTo>
                    <a:pt x="215" y="1132"/>
                  </a:lnTo>
                  <a:lnTo>
                    <a:pt x="211" y="1140"/>
                  </a:lnTo>
                  <a:lnTo>
                    <a:pt x="204" y="1138"/>
                  </a:lnTo>
                  <a:lnTo>
                    <a:pt x="199" y="1140"/>
                  </a:lnTo>
                  <a:lnTo>
                    <a:pt x="206" y="1145"/>
                  </a:lnTo>
                  <a:lnTo>
                    <a:pt x="202" y="1150"/>
                  </a:lnTo>
                  <a:lnTo>
                    <a:pt x="204" y="1168"/>
                  </a:lnTo>
                  <a:lnTo>
                    <a:pt x="199" y="1174"/>
                  </a:lnTo>
                  <a:lnTo>
                    <a:pt x="202" y="1179"/>
                  </a:lnTo>
                  <a:lnTo>
                    <a:pt x="208" y="1179"/>
                  </a:lnTo>
                  <a:lnTo>
                    <a:pt x="211" y="1181"/>
                  </a:lnTo>
                  <a:lnTo>
                    <a:pt x="218" y="1185"/>
                  </a:lnTo>
                  <a:lnTo>
                    <a:pt x="222" y="1190"/>
                  </a:lnTo>
                  <a:lnTo>
                    <a:pt x="220" y="1199"/>
                  </a:lnTo>
                  <a:lnTo>
                    <a:pt x="226" y="1205"/>
                  </a:lnTo>
                  <a:lnTo>
                    <a:pt x="226" y="1214"/>
                  </a:lnTo>
                  <a:lnTo>
                    <a:pt x="233" y="1219"/>
                  </a:lnTo>
                  <a:lnTo>
                    <a:pt x="229" y="1223"/>
                  </a:lnTo>
                  <a:lnTo>
                    <a:pt x="220" y="1228"/>
                  </a:lnTo>
                  <a:lnTo>
                    <a:pt x="215" y="1233"/>
                  </a:lnTo>
                  <a:lnTo>
                    <a:pt x="218" y="1250"/>
                  </a:lnTo>
                  <a:lnTo>
                    <a:pt x="227" y="1248"/>
                  </a:lnTo>
                  <a:lnTo>
                    <a:pt x="229" y="1251"/>
                  </a:lnTo>
                  <a:lnTo>
                    <a:pt x="233" y="1262"/>
                  </a:lnTo>
                  <a:lnTo>
                    <a:pt x="233" y="1273"/>
                  </a:lnTo>
                  <a:lnTo>
                    <a:pt x="226" y="1280"/>
                  </a:lnTo>
                  <a:lnTo>
                    <a:pt x="233" y="1284"/>
                  </a:lnTo>
                  <a:lnTo>
                    <a:pt x="235" y="1289"/>
                  </a:lnTo>
                  <a:lnTo>
                    <a:pt x="222" y="1313"/>
                  </a:lnTo>
                  <a:lnTo>
                    <a:pt x="235" y="1313"/>
                  </a:lnTo>
                  <a:lnTo>
                    <a:pt x="236" y="1318"/>
                  </a:lnTo>
                  <a:lnTo>
                    <a:pt x="249" y="1320"/>
                  </a:lnTo>
                  <a:lnTo>
                    <a:pt x="253" y="1318"/>
                  </a:lnTo>
                  <a:lnTo>
                    <a:pt x="251" y="1325"/>
                  </a:lnTo>
                  <a:lnTo>
                    <a:pt x="251" y="1327"/>
                  </a:lnTo>
                  <a:lnTo>
                    <a:pt x="260" y="1336"/>
                  </a:lnTo>
                  <a:lnTo>
                    <a:pt x="271" y="1333"/>
                  </a:lnTo>
                  <a:lnTo>
                    <a:pt x="276" y="1338"/>
                  </a:lnTo>
                  <a:lnTo>
                    <a:pt x="287" y="1333"/>
                  </a:lnTo>
                  <a:lnTo>
                    <a:pt x="294" y="1336"/>
                  </a:lnTo>
                  <a:lnTo>
                    <a:pt x="298" y="1333"/>
                  </a:lnTo>
                  <a:lnTo>
                    <a:pt x="305" y="1331"/>
                  </a:lnTo>
                  <a:lnTo>
                    <a:pt x="307" y="1338"/>
                  </a:lnTo>
                  <a:lnTo>
                    <a:pt x="318" y="1342"/>
                  </a:lnTo>
                  <a:lnTo>
                    <a:pt x="327" y="1344"/>
                  </a:lnTo>
                  <a:lnTo>
                    <a:pt x="332" y="1347"/>
                  </a:lnTo>
                  <a:lnTo>
                    <a:pt x="329" y="1362"/>
                  </a:lnTo>
                  <a:lnTo>
                    <a:pt x="336" y="1374"/>
                  </a:lnTo>
                  <a:lnTo>
                    <a:pt x="336" y="1380"/>
                  </a:lnTo>
                  <a:lnTo>
                    <a:pt x="334" y="1383"/>
                  </a:lnTo>
                  <a:lnTo>
                    <a:pt x="327" y="1383"/>
                  </a:lnTo>
                  <a:lnTo>
                    <a:pt x="319" y="1378"/>
                  </a:lnTo>
                  <a:lnTo>
                    <a:pt x="318" y="1372"/>
                  </a:lnTo>
                  <a:lnTo>
                    <a:pt x="314" y="1380"/>
                  </a:lnTo>
                  <a:lnTo>
                    <a:pt x="314" y="1394"/>
                  </a:lnTo>
                  <a:lnTo>
                    <a:pt x="305" y="1403"/>
                  </a:lnTo>
                  <a:lnTo>
                    <a:pt x="303" y="1412"/>
                  </a:lnTo>
                  <a:lnTo>
                    <a:pt x="291" y="1414"/>
                  </a:lnTo>
                  <a:lnTo>
                    <a:pt x="291" y="1419"/>
                  </a:lnTo>
                  <a:lnTo>
                    <a:pt x="294" y="1425"/>
                  </a:lnTo>
                  <a:lnTo>
                    <a:pt x="296" y="1432"/>
                  </a:lnTo>
                  <a:lnTo>
                    <a:pt x="298" y="1443"/>
                  </a:lnTo>
                  <a:lnTo>
                    <a:pt x="301" y="1455"/>
                  </a:lnTo>
                  <a:lnTo>
                    <a:pt x="296" y="1465"/>
                  </a:lnTo>
                  <a:lnTo>
                    <a:pt x="298" y="1472"/>
                  </a:lnTo>
                  <a:lnTo>
                    <a:pt x="280" y="1490"/>
                  </a:lnTo>
                  <a:lnTo>
                    <a:pt x="274" y="1493"/>
                  </a:lnTo>
                  <a:lnTo>
                    <a:pt x="276" y="1497"/>
                  </a:lnTo>
                  <a:lnTo>
                    <a:pt x="271" y="1513"/>
                  </a:lnTo>
                  <a:lnTo>
                    <a:pt x="267" y="1520"/>
                  </a:lnTo>
                  <a:lnTo>
                    <a:pt x="258" y="1535"/>
                  </a:lnTo>
                  <a:lnTo>
                    <a:pt x="260" y="1537"/>
                  </a:lnTo>
                  <a:lnTo>
                    <a:pt x="253" y="1540"/>
                  </a:lnTo>
                  <a:lnTo>
                    <a:pt x="265" y="1549"/>
                  </a:lnTo>
                  <a:lnTo>
                    <a:pt x="274" y="1553"/>
                  </a:lnTo>
                  <a:lnTo>
                    <a:pt x="283" y="1555"/>
                  </a:lnTo>
                  <a:lnTo>
                    <a:pt x="296" y="1555"/>
                  </a:lnTo>
                  <a:lnTo>
                    <a:pt x="307" y="1549"/>
                  </a:lnTo>
                  <a:lnTo>
                    <a:pt x="314" y="1558"/>
                  </a:lnTo>
                  <a:lnTo>
                    <a:pt x="325" y="1555"/>
                  </a:lnTo>
                  <a:lnTo>
                    <a:pt x="329" y="1558"/>
                  </a:lnTo>
                  <a:lnTo>
                    <a:pt x="334" y="1560"/>
                  </a:lnTo>
                  <a:lnTo>
                    <a:pt x="339" y="1560"/>
                  </a:lnTo>
                  <a:lnTo>
                    <a:pt x="345" y="1569"/>
                  </a:lnTo>
                  <a:lnTo>
                    <a:pt x="348" y="1573"/>
                  </a:lnTo>
                  <a:lnTo>
                    <a:pt x="357" y="1569"/>
                  </a:lnTo>
                  <a:lnTo>
                    <a:pt x="359" y="1571"/>
                  </a:lnTo>
                  <a:lnTo>
                    <a:pt x="366" y="1573"/>
                  </a:lnTo>
                  <a:lnTo>
                    <a:pt x="372" y="1582"/>
                  </a:lnTo>
                  <a:lnTo>
                    <a:pt x="379" y="1578"/>
                  </a:lnTo>
                  <a:lnTo>
                    <a:pt x="375" y="1573"/>
                  </a:lnTo>
                  <a:lnTo>
                    <a:pt x="381" y="1571"/>
                  </a:lnTo>
                  <a:lnTo>
                    <a:pt x="395" y="1576"/>
                  </a:lnTo>
                  <a:lnTo>
                    <a:pt x="394" y="1584"/>
                  </a:lnTo>
                  <a:lnTo>
                    <a:pt x="397" y="1593"/>
                  </a:lnTo>
                  <a:lnTo>
                    <a:pt x="395" y="1605"/>
                  </a:lnTo>
                  <a:lnTo>
                    <a:pt x="390" y="1607"/>
                  </a:lnTo>
                  <a:lnTo>
                    <a:pt x="390" y="1613"/>
                  </a:lnTo>
                  <a:lnTo>
                    <a:pt x="388" y="1618"/>
                  </a:lnTo>
                  <a:lnTo>
                    <a:pt x="388" y="1629"/>
                  </a:lnTo>
                  <a:lnTo>
                    <a:pt x="390" y="1636"/>
                  </a:lnTo>
                  <a:lnTo>
                    <a:pt x="394" y="1649"/>
                  </a:lnTo>
                  <a:lnTo>
                    <a:pt x="401" y="1654"/>
                  </a:lnTo>
                  <a:lnTo>
                    <a:pt x="412" y="1658"/>
                  </a:lnTo>
                  <a:lnTo>
                    <a:pt x="419" y="1658"/>
                  </a:lnTo>
                  <a:lnTo>
                    <a:pt x="424" y="1665"/>
                  </a:lnTo>
                  <a:lnTo>
                    <a:pt x="424" y="1669"/>
                  </a:lnTo>
                  <a:lnTo>
                    <a:pt x="419" y="1670"/>
                  </a:lnTo>
                  <a:lnTo>
                    <a:pt x="419" y="1672"/>
                  </a:lnTo>
                  <a:lnTo>
                    <a:pt x="412" y="1678"/>
                  </a:lnTo>
                  <a:lnTo>
                    <a:pt x="413" y="1699"/>
                  </a:lnTo>
                  <a:lnTo>
                    <a:pt x="419" y="1701"/>
                  </a:lnTo>
                  <a:lnTo>
                    <a:pt x="421" y="1705"/>
                  </a:lnTo>
                  <a:lnTo>
                    <a:pt x="426" y="1712"/>
                  </a:lnTo>
                  <a:lnTo>
                    <a:pt x="428" y="1715"/>
                  </a:lnTo>
                  <a:lnTo>
                    <a:pt x="435" y="1706"/>
                  </a:lnTo>
                  <a:lnTo>
                    <a:pt x="444" y="1705"/>
                  </a:lnTo>
                  <a:lnTo>
                    <a:pt x="457" y="1694"/>
                  </a:lnTo>
                  <a:lnTo>
                    <a:pt x="469" y="1696"/>
                  </a:lnTo>
                  <a:lnTo>
                    <a:pt x="473" y="1710"/>
                  </a:lnTo>
                  <a:lnTo>
                    <a:pt x="478" y="1712"/>
                  </a:lnTo>
                  <a:lnTo>
                    <a:pt x="486" y="1712"/>
                  </a:lnTo>
                  <a:lnTo>
                    <a:pt x="493" y="1715"/>
                  </a:lnTo>
                  <a:lnTo>
                    <a:pt x="504" y="1710"/>
                  </a:lnTo>
                  <a:lnTo>
                    <a:pt x="511" y="1710"/>
                  </a:lnTo>
                  <a:lnTo>
                    <a:pt x="516" y="1705"/>
                  </a:lnTo>
                  <a:lnTo>
                    <a:pt x="520" y="1705"/>
                  </a:lnTo>
                  <a:lnTo>
                    <a:pt x="531" y="1692"/>
                  </a:lnTo>
                  <a:lnTo>
                    <a:pt x="534" y="1688"/>
                  </a:lnTo>
                  <a:lnTo>
                    <a:pt x="540" y="1678"/>
                  </a:lnTo>
                  <a:lnTo>
                    <a:pt x="547" y="1672"/>
                  </a:lnTo>
                  <a:lnTo>
                    <a:pt x="551" y="1670"/>
                  </a:lnTo>
                  <a:lnTo>
                    <a:pt x="556" y="1670"/>
                  </a:lnTo>
                  <a:lnTo>
                    <a:pt x="561" y="1669"/>
                  </a:lnTo>
                  <a:lnTo>
                    <a:pt x="574" y="1665"/>
                  </a:lnTo>
                  <a:lnTo>
                    <a:pt x="588" y="1654"/>
                  </a:lnTo>
                  <a:lnTo>
                    <a:pt x="594" y="1652"/>
                  </a:lnTo>
                  <a:lnTo>
                    <a:pt x="594" y="1669"/>
                  </a:lnTo>
                  <a:lnTo>
                    <a:pt x="592" y="1678"/>
                  </a:lnTo>
                  <a:lnTo>
                    <a:pt x="601" y="1683"/>
                  </a:lnTo>
                  <a:lnTo>
                    <a:pt x="601" y="1694"/>
                  </a:lnTo>
                  <a:lnTo>
                    <a:pt x="596" y="1694"/>
                  </a:lnTo>
                  <a:lnTo>
                    <a:pt x="596" y="1699"/>
                  </a:lnTo>
                  <a:lnTo>
                    <a:pt x="608" y="1701"/>
                  </a:lnTo>
                  <a:lnTo>
                    <a:pt x="608" y="1715"/>
                  </a:lnTo>
                  <a:lnTo>
                    <a:pt x="603" y="1723"/>
                  </a:lnTo>
                  <a:lnTo>
                    <a:pt x="603" y="1733"/>
                  </a:lnTo>
                  <a:lnTo>
                    <a:pt x="608" y="1739"/>
                  </a:lnTo>
                  <a:lnTo>
                    <a:pt x="616" y="1741"/>
                  </a:lnTo>
                  <a:lnTo>
                    <a:pt x="610" y="1752"/>
                  </a:lnTo>
                  <a:lnTo>
                    <a:pt x="608" y="1753"/>
                  </a:lnTo>
                  <a:lnTo>
                    <a:pt x="610" y="1759"/>
                  </a:lnTo>
                  <a:lnTo>
                    <a:pt x="608" y="1770"/>
                  </a:lnTo>
                  <a:lnTo>
                    <a:pt x="610" y="1777"/>
                  </a:lnTo>
                  <a:lnTo>
                    <a:pt x="616" y="1786"/>
                  </a:lnTo>
                  <a:lnTo>
                    <a:pt x="625" y="1782"/>
                  </a:lnTo>
                  <a:lnTo>
                    <a:pt x="634" y="1777"/>
                  </a:lnTo>
                  <a:lnTo>
                    <a:pt x="646" y="1777"/>
                  </a:lnTo>
                  <a:lnTo>
                    <a:pt x="650" y="1775"/>
                  </a:lnTo>
                  <a:lnTo>
                    <a:pt x="663" y="1771"/>
                  </a:lnTo>
                  <a:lnTo>
                    <a:pt x="666" y="1775"/>
                  </a:lnTo>
                  <a:lnTo>
                    <a:pt x="673" y="1780"/>
                  </a:lnTo>
                  <a:lnTo>
                    <a:pt x="670" y="1788"/>
                  </a:lnTo>
                  <a:lnTo>
                    <a:pt x="673" y="1791"/>
                  </a:lnTo>
                  <a:lnTo>
                    <a:pt x="677" y="1788"/>
                  </a:lnTo>
                  <a:lnTo>
                    <a:pt x="684" y="1786"/>
                  </a:lnTo>
                  <a:lnTo>
                    <a:pt x="693" y="1798"/>
                  </a:lnTo>
                  <a:lnTo>
                    <a:pt x="702" y="1800"/>
                  </a:lnTo>
                  <a:lnTo>
                    <a:pt x="704" y="1791"/>
                  </a:lnTo>
                  <a:lnTo>
                    <a:pt x="704" y="1786"/>
                  </a:lnTo>
                  <a:lnTo>
                    <a:pt x="709" y="1786"/>
                  </a:lnTo>
                  <a:lnTo>
                    <a:pt x="715" y="1786"/>
                  </a:lnTo>
                  <a:lnTo>
                    <a:pt x="717" y="1775"/>
                  </a:lnTo>
                  <a:lnTo>
                    <a:pt x="709" y="1771"/>
                  </a:lnTo>
                  <a:lnTo>
                    <a:pt x="708" y="1768"/>
                  </a:lnTo>
                  <a:lnTo>
                    <a:pt x="702" y="1768"/>
                  </a:lnTo>
                  <a:lnTo>
                    <a:pt x="699" y="1762"/>
                  </a:lnTo>
                  <a:lnTo>
                    <a:pt x="699" y="1753"/>
                  </a:lnTo>
                  <a:lnTo>
                    <a:pt x="702" y="1733"/>
                  </a:lnTo>
                  <a:lnTo>
                    <a:pt x="700" y="1724"/>
                  </a:lnTo>
                  <a:lnTo>
                    <a:pt x="708" y="1717"/>
                  </a:lnTo>
                  <a:lnTo>
                    <a:pt x="704" y="1706"/>
                  </a:lnTo>
                  <a:lnTo>
                    <a:pt x="704" y="1705"/>
                  </a:lnTo>
                  <a:lnTo>
                    <a:pt x="711" y="1705"/>
                  </a:lnTo>
                  <a:lnTo>
                    <a:pt x="717" y="1699"/>
                  </a:lnTo>
                  <a:lnTo>
                    <a:pt x="715" y="1692"/>
                  </a:lnTo>
                  <a:lnTo>
                    <a:pt x="709" y="1688"/>
                  </a:lnTo>
                  <a:lnTo>
                    <a:pt x="708" y="1683"/>
                  </a:lnTo>
                  <a:lnTo>
                    <a:pt x="708" y="1676"/>
                  </a:lnTo>
                  <a:lnTo>
                    <a:pt x="704" y="1670"/>
                  </a:lnTo>
                  <a:lnTo>
                    <a:pt x="708" y="1665"/>
                  </a:lnTo>
                  <a:lnTo>
                    <a:pt x="711" y="1649"/>
                  </a:lnTo>
                  <a:lnTo>
                    <a:pt x="704" y="1645"/>
                  </a:lnTo>
                  <a:lnTo>
                    <a:pt x="704" y="1641"/>
                  </a:lnTo>
                  <a:lnTo>
                    <a:pt x="699" y="1634"/>
                  </a:lnTo>
                  <a:lnTo>
                    <a:pt x="700" y="1625"/>
                  </a:lnTo>
                  <a:lnTo>
                    <a:pt x="699" y="1623"/>
                  </a:lnTo>
                  <a:lnTo>
                    <a:pt x="693" y="1625"/>
                  </a:lnTo>
                  <a:lnTo>
                    <a:pt x="691" y="1623"/>
                  </a:lnTo>
                  <a:lnTo>
                    <a:pt x="688" y="1620"/>
                  </a:lnTo>
                  <a:lnTo>
                    <a:pt x="686" y="1616"/>
                  </a:lnTo>
                  <a:lnTo>
                    <a:pt x="688" y="1607"/>
                  </a:lnTo>
                  <a:lnTo>
                    <a:pt x="679" y="1587"/>
                  </a:lnTo>
                  <a:lnTo>
                    <a:pt x="684" y="1578"/>
                  </a:lnTo>
                  <a:lnTo>
                    <a:pt x="684" y="1576"/>
                  </a:lnTo>
                  <a:lnTo>
                    <a:pt x="679" y="1564"/>
                  </a:lnTo>
                  <a:lnTo>
                    <a:pt x="677" y="1560"/>
                  </a:lnTo>
                  <a:lnTo>
                    <a:pt x="673" y="1555"/>
                  </a:lnTo>
                  <a:lnTo>
                    <a:pt x="679" y="1549"/>
                  </a:lnTo>
                  <a:lnTo>
                    <a:pt x="688" y="1549"/>
                  </a:lnTo>
                  <a:lnTo>
                    <a:pt x="695" y="1540"/>
                  </a:lnTo>
                  <a:lnTo>
                    <a:pt x="695" y="1535"/>
                  </a:lnTo>
                  <a:lnTo>
                    <a:pt x="700" y="1531"/>
                  </a:lnTo>
                  <a:lnTo>
                    <a:pt x="699" y="1520"/>
                  </a:lnTo>
                  <a:lnTo>
                    <a:pt x="704" y="1508"/>
                  </a:lnTo>
                  <a:lnTo>
                    <a:pt x="709" y="1508"/>
                  </a:lnTo>
                  <a:lnTo>
                    <a:pt x="715" y="1502"/>
                  </a:lnTo>
                  <a:lnTo>
                    <a:pt x="722" y="1506"/>
                  </a:lnTo>
                  <a:lnTo>
                    <a:pt x="724" y="1508"/>
                  </a:lnTo>
                  <a:lnTo>
                    <a:pt x="729" y="1520"/>
                  </a:lnTo>
                  <a:lnTo>
                    <a:pt x="733" y="1529"/>
                  </a:lnTo>
                  <a:lnTo>
                    <a:pt x="738" y="1531"/>
                  </a:lnTo>
                  <a:lnTo>
                    <a:pt x="740" y="1529"/>
                  </a:lnTo>
                  <a:lnTo>
                    <a:pt x="746" y="1519"/>
                  </a:lnTo>
                  <a:lnTo>
                    <a:pt x="753" y="1520"/>
                  </a:lnTo>
                  <a:lnTo>
                    <a:pt x="756" y="1519"/>
                  </a:lnTo>
                  <a:lnTo>
                    <a:pt x="762" y="1517"/>
                  </a:lnTo>
                  <a:lnTo>
                    <a:pt x="765" y="1517"/>
                  </a:lnTo>
                  <a:lnTo>
                    <a:pt x="780" y="1520"/>
                  </a:lnTo>
                  <a:lnTo>
                    <a:pt x="783" y="1531"/>
                  </a:lnTo>
                  <a:lnTo>
                    <a:pt x="785" y="1524"/>
                  </a:lnTo>
                  <a:lnTo>
                    <a:pt x="800" y="1526"/>
                  </a:lnTo>
                  <a:lnTo>
                    <a:pt x="803" y="1529"/>
                  </a:lnTo>
                  <a:lnTo>
                    <a:pt x="802" y="1519"/>
                  </a:lnTo>
                  <a:lnTo>
                    <a:pt x="807" y="1517"/>
                  </a:lnTo>
                  <a:lnTo>
                    <a:pt x="809" y="1511"/>
                  </a:lnTo>
                  <a:lnTo>
                    <a:pt x="816" y="1497"/>
                  </a:lnTo>
                  <a:lnTo>
                    <a:pt x="823" y="1497"/>
                  </a:lnTo>
                  <a:lnTo>
                    <a:pt x="821" y="1493"/>
                  </a:lnTo>
                  <a:lnTo>
                    <a:pt x="825" y="1490"/>
                  </a:lnTo>
                  <a:lnTo>
                    <a:pt x="832" y="1483"/>
                  </a:lnTo>
                  <a:lnTo>
                    <a:pt x="830" y="1472"/>
                  </a:lnTo>
                  <a:lnTo>
                    <a:pt x="838" y="1470"/>
                  </a:lnTo>
                  <a:lnTo>
                    <a:pt x="841" y="1461"/>
                  </a:lnTo>
                  <a:lnTo>
                    <a:pt x="845" y="1454"/>
                  </a:lnTo>
                  <a:lnTo>
                    <a:pt x="852" y="1454"/>
                  </a:lnTo>
                  <a:lnTo>
                    <a:pt x="856" y="1459"/>
                  </a:lnTo>
                  <a:lnTo>
                    <a:pt x="863" y="1470"/>
                  </a:lnTo>
                  <a:lnTo>
                    <a:pt x="865" y="1465"/>
                  </a:lnTo>
                  <a:lnTo>
                    <a:pt x="870" y="1465"/>
                  </a:lnTo>
                  <a:lnTo>
                    <a:pt x="877" y="1472"/>
                  </a:lnTo>
                  <a:lnTo>
                    <a:pt x="885" y="1472"/>
                  </a:lnTo>
                  <a:lnTo>
                    <a:pt x="886" y="1477"/>
                  </a:lnTo>
                  <a:lnTo>
                    <a:pt x="894" y="1479"/>
                  </a:lnTo>
                  <a:lnTo>
                    <a:pt x="899" y="1488"/>
                  </a:lnTo>
                  <a:lnTo>
                    <a:pt x="908" y="1490"/>
                  </a:lnTo>
                  <a:lnTo>
                    <a:pt x="915" y="1497"/>
                  </a:lnTo>
                  <a:lnTo>
                    <a:pt x="917" y="1511"/>
                  </a:lnTo>
                  <a:lnTo>
                    <a:pt x="921" y="1517"/>
                  </a:lnTo>
                  <a:lnTo>
                    <a:pt x="922" y="1520"/>
                  </a:lnTo>
                  <a:lnTo>
                    <a:pt x="932" y="1524"/>
                  </a:lnTo>
                  <a:lnTo>
                    <a:pt x="939" y="1531"/>
                  </a:lnTo>
                  <a:lnTo>
                    <a:pt x="946" y="1529"/>
                  </a:lnTo>
                  <a:lnTo>
                    <a:pt x="948" y="1520"/>
                  </a:lnTo>
                  <a:lnTo>
                    <a:pt x="951" y="1517"/>
                  </a:lnTo>
                  <a:lnTo>
                    <a:pt x="955" y="1513"/>
                  </a:lnTo>
                  <a:lnTo>
                    <a:pt x="960" y="1508"/>
                  </a:lnTo>
                  <a:lnTo>
                    <a:pt x="962" y="1511"/>
                  </a:lnTo>
                  <a:lnTo>
                    <a:pt x="968" y="1508"/>
                  </a:lnTo>
                  <a:lnTo>
                    <a:pt x="964" y="1497"/>
                  </a:lnTo>
                  <a:lnTo>
                    <a:pt x="969" y="1488"/>
                  </a:lnTo>
                  <a:lnTo>
                    <a:pt x="977" y="1490"/>
                  </a:lnTo>
                  <a:lnTo>
                    <a:pt x="982" y="1484"/>
                  </a:lnTo>
                  <a:lnTo>
                    <a:pt x="986" y="1483"/>
                  </a:lnTo>
                  <a:lnTo>
                    <a:pt x="989" y="1470"/>
                  </a:lnTo>
                  <a:lnTo>
                    <a:pt x="993" y="1461"/>
                  </a:lnTo>
                  <a:lnTo>
                    <a:pt x="993" y="1455"/>
                  </a:lnTo>
                  <a:lnTo>
                    <a:pt x="998" y="1454"/>
                  </a:lnTo>
                  <a:lnTo>
                    <a:pt x="1007" y="1461"/>
                  </a:lnTo>
                  <a:lnTo>
                    <a:pt x="1015" y="1470"/>
                  </a:lnTo>
                  <a:lnTo>
                    <a:pt x="1013" y="1477"/>
                  </a:lnTo>
                  <a:lnTo>
                    <a:pt x="1016" y="1484"/>
                  </a:lnTo>
                  <a:lnTo>
                    <a:pt x="1024" y="1497"/>
                  </a:lnTo>
                  <a:lnTo>
                    <a:pt x="1025" y="1502"/>
                  </a:lnTo>
                  <a:lnTo>
                    <a:pt x="1029" y="1502"/>
                  </a:lnTo>
                  <a:lnTo>
                    <a:pt x="1031" y="1501"/>
                  </a:lnTo>
                  <a:lnTo>
                    <a:pt x="1038" y="1490"/>
                  </a:lnTo>
                  <a:lnTo>
                    <a:pt x="1036" y="1479"/>
                  </a:lnTo>
                  <a:lnTo>
                    <a:pt x="1045" y="1466"/>
                  </a:lnTo>
                  <a:lnTo>
                    <a:pt x="1051" y="1461"/>
                  </a:lnTo>
                  <a:lnTo>
                    <a:pt x="1063" y="1477"/>
                  </a:lnTo>
                  <a:lnTo>
                    <a:pt x="1071" y="1488"/>
                  </a:lnTo>
                  <a:lnTo>
                    <a:pt x="1081" y="1501"/>
                  </a:lnTo>
                  <a:lnTo>
                    <a:pt x="1090" y="1513"/>
                  </a:lnTo>
                  <a:lnTo>
                    <a:pt x="1105" y="1526"/>
                  </a:lnTo>
                  <a:lnTo>
                    <a:pt x="1114" y="1520"/>
                  </a:lnTo>
                  <a:lnTo>
                    <a:pt x="1114" y="1513"/>
                  </a:lnTo>
                  <a:lnTo>
                    <a:pt x="1116" y="1497"/>
                  </a:lnTo>
                  <a:lnTo>
                    <a:pt x="1116" y="1493"/>
                  </a:lnTo>
                  <a:lnTo>
                    <a:pt x="1121" y="1479"/>
                  </a:lnTo>
                  <a:lnTo>
                    <a:pt x="1136" y="1461"/>
                  </a:lnTo>
                  <a:lnTo>
                    <a:pt x="1154" y="1459"/>
                  </a:lnTo>
                  <a:lnTo>
                    <a:pt x="1161" y="1455"/>
                  </a:lnTo>
                  <a:lnTo>
                    <a:pt x="1159" y="1470"/>
                  </a:lnTo>
                  <a:lnTo>
                    <a:pt x="1161" y="1479"/>
                  </a:lnTo>
                  <a:lnTo>
                    <a:pt x="1170" y="1483"/>
                  </a:lnTo>
                  <a:lnTo>
                    <a:pt x="1175" y="1490"/>
                  </a:lnTo>
                  <a:lnTo>
                    <a:pt x="1182" y="1488"/>
                  </a:lnTo>
                  <a:lnTo>
                    <a:pt x="1184" y="1483"/>
                  </a:lnTo>
                  <a:lnTo>
                    <a:pt x="1206" y="1470"/>
                  </a:lnTo>
                  <a:lnTo>
                    <a:pt x="1213" y="1461"/>
                  </a:lnTo>
                  <a:lnTo>
                    <a:pt x="1215" y="1455"/>
                  </a:lnTo>
                  <a:lnTo>
                    <a:pt x="1220" y="1465"/>
                  </a:lnTo>
                  <a:lnTo>
                    <a:pt x="1229" y="1461"/>
                  </a:lnTo>
                  <a:lnTo>
                    <a:pt x="1242" y="1465"/>
                  </a:lnTo>
                  <a:lnTo>
                    <a:pt x="1251" y="1448"/>
                  </a:lnTo>
                  <a:lnTo>
                    <a:pt x="1266" y="1437"/>
                  </a:lnTo>
                  <a:lnTo>
                    <a:pt x="1262" y="1432"/>
                  </a:lnTo>
                  <a:lnTo>
                    <a:pt x="1260" y="1412"/>
                  </a:lnTo>
                  <a:lnTo>
                    <a:pt x="1260" y="1398"/>
                  </a:lnTo>
                  <a:lnTo>
                    <a:pt x="1269" y="1401"/>
                  </a:lnTo>
                  <a:lnTo>
                    <a:pt x="1273" y="1389"/>
                  </a:lnTo>
                  <a:lnTo>
                    <a:pt x="1284" y="1389"/>
                  </a:lnTo>
                  <a:lnTo>
                    <a:pt x="1285" y="1383"/>
                  </a:lnTo>
                  <a:lnTo>
                    <a:pt x="1291" y="1383"/>
                  </a:lnTo>
                  <a:lnTo>
                    <a:pt x="1305" y="1371"/>
                  </a:lnTo>
                  <a:lnTo>
                    <a:pt x="1312" y="1374"/>
                  </a:lnTo>
                  <a:lnTo>
                    <a:pt x="1321" y="1367"/>
                  </a:lnTo>
                  <a:lnTo>
                    <a:pt x="1334" y="1371"/>
                  </a:lnTo>
                  <a:lnTo>
                    <a:pt x="1338" y="1362"/>
                  </a:lnTo>
                  <a:lnTo>
                    <a:pt x="1350" y="1347"/>
                  </a:lnTo>
                  <a:lnTo>
                    <a:pt x="1359" y="1362"/>
                  </a:lnTo>
                  <a:lnTo>
                    <a:pt x="1365" y="1367"/>
                  </a:lnTo>
                  <a:lnTo>
                    <a:pt x="1368" y="1365"/>
                  </a:lnTo>
                  <a:lnTo>
                    <a:pt x="1379" y="1378"/>
                  </a:lnTo>
                  <a:lnTo>
                    <a:pt x="1379" y="1385"/>
                  </a:lnTo>
                  <a:lnTo>
                    <a:pt x="1383" y="1385"/>
                  </a:lnTo>
                  <a:lnTo>
                    <a:pt x="1396" y="1365"/>
                  </a:lnTo>
                  <a:lnTo>
                    <a:pt x="1412" y="1354"/>
                  </a:lnTo>
                  <a:lnTo>
                    <a:pt x="1412" y="1347"/>
                  </a:lnTo>
                  <a:lnTo>
                    <a:pt x="1444" y="1320"/>
                  </a:lnTo>
                  <a:lnTo>
                    <a:pt x="1468" y="1336"/>
                  </a:lnTo>
                  <a:lnTo>
                    <a:pt x="1488" y="1318"/>
                  </a:lnTo>
                  <a:lnTo>
                    <a:pt x="1502" y="1244"/>
                  </a:lnTo>
                  <a:lnTo>
                    <a:pt x="1479" y="1192"/>
                  </a:lnTo>
                  <a:lnTo>
                    <a:pt x="1464" y="1190"/>
                  </a:lnTo>
                  <a:lnTo>
                    <a:pt x="1453" y="1196"/>
                  </a:lnTo>
                  <a:lnTo>
                    <a:pt x="1451" y="1208"/>
                  </a:lnTo>
                  <a:lnTo>
                    <a:pt x="1435" y="1210"/>
                  </a:lnTo>
                  <a:lnTo>
                    <a:pt x="1435" y="1199"/>
                  </a:lnTo>
                  <a:lnTo>
                    <a:pt x="1412" y="1205"/>
                  </a:lnTo>
                  <a:lnTo>
                    <a:pt x="1405" y="1185"/>
                  </a:lnTo>
                  <a:lnTo>
                    <a:pt x="1390" y="1186"/>
                  </a:lnTo>
                  <a:lnTo>
                    <a:pt x="1383" y="1210"/>
                  </a:lnTo>
                  <a:lnTo>
                    <a:pt x="1372" y="1208"/>
                  </a:lnTo>
                  <a:lnTo>
                    <a:pt x="1352" y="1190"/>
                  </a:lnTo>
                  <a:lnTo>
                    <a:pt x="1341" y="1197"/>
                  </a:lnTo>
                  <a:lnTo>
                    <a:pt x="1329" y="1179"/>
                  </a:lnTo>
                  <a:lnTo>
                    <a:pt x="1338" y="1174"/>
                  </a:lnTo>
                  <a:lnTo>
                    <a:pt x="1334" y="1140"/>
                  </a:lnTo>
                  <a:lnTo>
                    <a:pt x="1318" y="1129"/>
                  </a:lnTo>
                  <a:lnTo>
                    <a:pt x="1320" y="1123"/>
                  </a:lnTo>
                  <a:lnTo>
                    <a:pt x="1305" y="1116"/>
                  </a:lnTo>
                  <a:lnTo>
                    <a:pt x="1293" y="1121"/>
                  </a:lnTo>
                  <a:lnTo>
                    <a:pt x="1260" y="1111"/>
                  </a:lnTo>
                  <a:lnTo>
                    <a:pt x="1251" y="1114"/>
                  </a:lnTo>
                  <a:lnTo>
                    <a:pt x="1251" y="1138"/>
                  </a:lnTo>
                  <a:lnTo>
                    <a:pt x="1231" y="1129"/>
                  </a:lnTo>
                  <a:lnTo>
                    <a:pt x="1235" y="1121"/>
                  </a:lnTo>
                  <a:lnTo>
                    <a:pt x="1222" y="1103"/>
                  </a:lnTo>
                  <a:lnTo>
                    <a:pt x="1213" y="1064"/>
                  </a:lnTo>
                  <a:lnTo>
                    <a:pt x="1222" y="1049"/>
                  </a:lnTo>
                  <a:lnTo>
                    <a:pt x="1222" y="1033"/>
                  </a:lnTo>
                  <a:lnTo>
                    <a:pt x="1253" y="992"/>
                  </a:lnTo>
                  <a:lnTo>
                    <a:pt x="1251" y="977"/>
                  </a:lnTo>
                  <a:lnTo>
                    <a:pt x="1260" y="954"/>
                  </a:lnTo>
                  <a:lnTo>
                    <a:pt x="1258" y="946"/>
                  </a:lnTo>
                  <a:lnTo>
                    <a:pt x="1266" y="946"/>
                  </a:lnTo>
                  <a:lnTo>
                    <a:pt x="1273" y="954"/>
                  </a:lnTo>
                  <a:lnTo>
                    <a:pt x="1275" y="954"/>
                  </a:lnTo>
                  <a:lnTo>
                    <a:pt x="1275" y="936"/>
                  </a:lnTo>
                  <a:lnTo>
                    <a:pt x="1260" y="934"/>
                  </a:lnTo>
                  <a:lnTo>
                    <a:pt x="1255" y="925"/>
                  </a:lnTo>
                  <a:lnTo>
                    <a:pt x="1249" y="928"/>
                  </a:lnTo>
                  <a:lnTo>
                    <a:pt x="1246" y="912"/>
                  </a:lnTo>
                  <a:lnTo>
                    <a:pt x="1229" y="901"/>
                  </a:lnTo>
                  <a:lnTo>
                    <a:pt x="1235" y="874"/>
                  </a:lnTo>
                  <a:lnTo>
                    <a:pt x="1211" y="887"/>
                  </a:lnTo>
                  <a:lnTo>
                    <a:pt x="1208" y="881"/>
                  </a:lnTo>
                  <a:lnTo>
                    <a:pt x="1213" y="876"/>
                  </a:lnTo>
                  <a:lnTo>
                    <a:pt x="1213" y="860"/>
                  </a:lnTo>
                  <a:lnTo>
                    <a:pt x="1197" y="858"/>
                  </a:lnTo>
                  <a:lnTo>
                    <a:pt x="1191" y="845"/>
                  </a:lnTo>
                  <a:lnTo>
                    <a:pt x="1197" y="824"/>
                  </a:lnTo>
                  <a:lnTo>
                    <a:pt x="1204" y="829"/>
                  </a:lnTo>
                  <a:lnTo>
                    <a:pt x="1215" y="798"/>
                  </a:lnTo>
                  <a:lnTo>
                    <a:pt x="1213" y="793"/>
                  </a:lnTo>
                  <a:lnTo>
                    <a:pt x="1222" y="769"/>
                  </a:lnTo>
                  <a:lnTo>
                    <a:pt x="1222" y="750"/>
                  </a:lnTo>
                  <a:lnTo>
                    <a:pt x="1231" y="750"/>
                  </a:lnTo>
                  <a:lnTo>
                    <a:pt x="1246" y="701"/>
                  </a:lnTo>
                  <a:lnTo>
                    <a:pt x="1258" y="695"/>
                  </a:lnTo>
                  <a:lnTo>
                    <a:pt x="1260" y="676"/>
                  </a:lnTo>
                  <a:lnTo>
                    <a:pt x="1242" y="641"/>
                  </a:lnTo>
                  <a:lnTo>
                    <a:pt x="1231" y="643"/>
                  </a:lnTo>
                  <a:lnTo>
                    <a:pt x="1222" y="618"/>
                  </a:lnTo>
                  <a:lnTo>
                    <a:pt x="1215" y="614"/>
                  </a:lnTo>
                  <a:lnTo>
                    <a:pt x="1208" y="630"/>
                  </a:lnTo>
                  <a:lnTo>
                    <a:pt x="1168" y="625"/>
                  </a:lnTo>
                  <a:lnTo>
                    <a:pt x="1159" y="650"/>
                  </a:lnTo>
                  <a:lnTo>
                    <a:pt x="1121" y="650"/>
                  </a:lnTo>
                  <a:lnTo>
                    <a:pt x="1105" y="537"/>
                  </a:lnTo>
                  <a:lnTo>
                    <a:pt x="1098" y="531"/>
                  </a:lnTo>
                  <a:lnTo>
                    <a:pt x="1089" y="538"/>
                  </a:lnTo>
                  <a:lnTo>
                    <a:pt x="1089" y="526"/>
                  </a:lnTo>
                  <a:lnTo>
                    <a:pt x="1094" y="528"/>
                  </a:lnTo>
                  <a:lnTo>
                    <a:pt x="1090" y="520"/>
                  </a:lnTo>
                  <a:lnTo>
                    <a:pt x="1114" y="491"/>
                  </a:lnTo>
                  <a:lnTo>
                    <a:pt x="1123" y="490"/>
                  </a:lnTo>
                  <a:lnTo>
                    <a:pt x="1145" y="450"/>
                  </a:lnTo>
                  <a:lnTo>
                    <a:pt x="1159" y="455"/>
                  </a:lnTo>
                  <a:lnTo>
                    <a:pt x="1161" y="466"/>
                  </a:lnTo>
                  <a:lnTo>
                    <a:pt x="1177" y="477"/>
                  </a:lnTo>
                  <a:lnTo>
                    <a:pt x="1182" y="490"/>
                  </a:lnTo>
                  <a:lnTo>
                    <a:pt x="1184" y="484"/>
                  </a:lnTo>
                  <a:lnTo>
                    <a:pt x="1191" y="486"/>
                  </a:lnTo>
                  <a:lnTo>
                    <a:pt x="1219" y="450"/>
                  </a:lnTo>
                  <a:lnTo>
                    <a:pt x="1251" y="479"/>
                  </a:lnTo>
                  <a:lnTo>
                    <a:pt x="1289" y="484"/>
                  </a:lnTo>
                  <a:lnTo>
                    <a:pt x="1291" y="479"/>
                  </a:lnTo>
                  <a:lnTo>
                    <a:pt x="1298" y="490"/>
                  </a:lnTo>
                  <a:lnTo>
                    <a:pt x="1321" y="472"/>
                  </a:lnTo>
                  <a:lnTo>
                    <a:pt x="1349" y="466"/>
                  </a:lnTo>
                  <a:lnTo>
                    <a:pt x="1352" y="473"/>
                  </a:lnTo>
                  <a:lnTo>
                    <a:pt x="1368" y="444"/>
                  </a:lnTo>
                  <a:lnTo>
                    <a:pt x="1367" y="437"/>
                  </a:lnTo>
                  <a:lnTo>
                    <a:pt x="1376" y="419"/>
                  </a:lnTo>
                  <a:lnTo>
                    <a:pt x="1374" y="403"/>
                  </a:lnTo>
                  <a:lnTo>
                    <a:pt x="1379" y="380"/>
                  </a:lnTo>
                  <a:lnTo>
                    <a:pt x="1368" y="374"/>
                  </a:lnTo>
                  <a:lnTo>
                    <a:pt x="1367" y="361"/>
                  </a:lnTo>
                  <a:lnTo>
                    <a:pt x="1376" y="351"/>
                  </a:lnTo>
                  <a:lnTo>
                    <a:pt x="1368" y="338"/>
                  </a:lnTo>
                  <a:lnTo>
                    <a:pt x="1358" y="334"/>
                  </a:lnTo>
                  <a:lnTo>
                    <a:pt x="1358" y="322"/>
                  </a:lnTo>
                  <a:lnTo>
                    <a:pt x="1341" y="315"/>
                  </a:lnTo>
                  <a:lnTo>
                    <a:pt x="1323" y="325"/>
                  </a:lnTo>
                  <a:lnTo>
                    <a:pt x="1320" y="338"/>
                  </a:lnTo>
                  <a:lnTo>
                    <a:pt x="1307" y="356"/>
                  </a:lnTo>
                  <a:lnTo>
                    <a:pt x="1275" y="358"/>
                  </a:lnTo>
                  <a:lnTo>
                    <a:pt x="1255" y="367"/>
                  </a:lnTo>
                  <a:lnTo>
                    <a:pt x="1229" y="345"/>
                  </a:lnTo>
                  <a:lnTo>
                    <a:pt x="1213" y="322"/>
                  </a:lnTo>
                  <a:lnTo>
                    <a:pt x="1235" y="311"/>
                  </a:lnTo>
                  <a:lnTo>
                    <a:pt x="1238" y="298"/>
                  </a:lnTo>
                  <a:lnTo>
                    <a:pt x="1231" y="287"/>
                  </a:lnTo>
                  <a:lnTo>
                    <a:pt x="1242" y="278"/>
                  </a:lnTo>
                  <a:lnTo>
                    <a:pt x="1222" y="259"/>
                  </a:lnTo>
                  <a:lnTo>
                    <a:pt x="1215" y="262"/>
                  </a:lnTo>
                  <a:lnTo>
                    <a:pt x="1213" y="253"/>
                  </a:lnTo>
                  <a:lnTo>
                    <a:pt x="1208" y="210"/>
                  </a:lnTo>
                  <a:lnTo>
                    <a:pt x="1235" y="197"/>
                  </a:lnTo>
                  <a:lnTo>
                    <a:pt x="1237" y="192"/>
                  </a:lnTo>
                  <a:lnTo>
                    <a:pt x="1229" y="186"/>
                  </a:lnTo>
                  <a:lnTo>
                    <a:pt x="1219" y="192"/>
                  </a:lnTo>
                  <a:lnTo>
                    <a:pt x="1211" y="183"/>
                  </a:lnTo>
                  <a:lnTo>
                    <a:pt x="1182" y="194"/>
                  </a:lnTo>
                  <a:lnTo>
                    <a:pt x="1181" y="188"/>
                  </a:lnTo>
                  <a:lnTo>
                    <a:pt x="1161" y="192"/>
                  </a:lnTo>
                  <a:lnTo>
                    <a:pt x="1150" y="186"/>
                  </a:lnTo>
                  <a:lnTo>
                    <a:pt x="1146" y="176"/>
                  </a:lnTo>
                  <a:lnTo>
                    <a:pt x="1132" y="206"/>
                  </a:lnTo>
                  <a:lnTo>
                    <a:pt x="1132" y="222"/>
                  </a:lnTo>
                  <a:lnTo>
                    <a:pt x="1143" y="250"/>
                  </a:lnTo>
                  <a:lnTo>
                    <a:pt x="1145" y="268"/>
                  </a:lnTo>
                  <a:lnTo>
                    <a:pt x="1116" y="287"/>
                  </a:lnTo>
                  <a:lnTo>
                    <a:pt x="1107" y="275"/>
                  </a:lnTo>
                  <a:lnTo>
                    <a:pt x="1071" y="304"/>
                  </a:lnTo>
                  <a:lnTo>
                    <a:pt x="1071" y="311"/>
                  </a:lnTo>
                  <a:lnTo>
                    <a:pt x="1067" y="320"/>
                  </a:lnTo>
                  <a:lnTo>
                    <a:pt x="1076" y="325"/>
                  </a:lnTo>
                  <a:lnTo>
                    <a:pt x="1078" y="338"/>
                  </a:lnTo>
                  <a:lnTo>
                    <a:pt x="1089" y="340"/>
                  </a:lnTo>
                  <a:lnTo>
                    <a:pt x="1078" y="351"/>
                  </a:lnTo>
                  <a:lnTo>
                    <a:pt x="1076" y="374"/>
                  </a:lnTo>
                  <a:lnTo>
                    <a:pt x="1038" y="410"/>
                  </a:lnTo>
                  <a:lnTo>
                    <a:pt x="1038" y="425"/>
                  </a:lnTo>
                  <a:lnTo>
                    <a:pt x="1029" y="425"/>
                  </a:lnTo>
                  <a:lnTo>
                    <a:pt x="1007" y="461"/>
                  </a:lnTo>
                  <a:lnTo>
                    <a:pt x="982" y="463"/>
                  </a:lnTo>
                  <a:lnTo>
                    <a:pt x="978" y="450"/>
                  </a:lnTo>
                  <a:lnTo>
                    <a:pt x="969" y="457"/>
                  </a:lnTo>
                  <a:lnTo>
                    <a:pt x="962" y="526"/>
                  </a:lnTo>
                  <a:lnTo>
                    <a:pt x="975" y="565"/>
                  </a:lnTo>
                  <a:lnTo>
                    <a:pt x="971" y="676"/>
                  </a:lnTo>
                  <a:lnTo>
                    <a:pt x="959" y="670"/>
                  </a:lnTo>
                  <a:lnTo>
                    <a:pt x="921" y="701"/>
                  </a:lnTo>
                  <a:lnTo>
                    <a:pt x="908" y="690"/>
                  </a:lnTo>
                  <a:lnTo>
                    <a:pt x="913" y="670"/>
                  </a:lnTo>
                  <a:lnTo>
                    <a:pt x="901" y="665"/>
                  </a:lnTo>
                  <a:lnTo>
                    <a:pt x="872" y="677"/>
                  </a:lnTo>
                  <a:lnTo>
                    <a:pt x="834" y="706"/>
                  </a:lnTo>
                  <a:lnTo>
                    <a:pt x="814" y="732"/>
                  </a:lnTo>
                  <a:lnTo>
                    <a:pt x="787" y="717"/>
                  </a:lnTo>
                  <a:lnTo>
                    <a:pt x="776" y="730"/>
                  </a:lnTo>
                  <a:lnTo>
                    <a:pt x="760" y="694"/>
                  </a:lnTo>
                  <a:lnTo>
                    <a:pt x="746" y="688"/>
                  </a:lnTo>
                  <a:lnTo>
                    <a:pt x="742" y="694"/>
                  </a:lnTo>
                  <a:lnTo>
                    <a:pt x="738" y="672"/>
                  </a:lnTo>
                  <a:lnTo>
                    <a:pt x="746" y="672"/>
                  </a:lnTo>
                  <a:lnTo>
                    <a:pt x="742" y="650"/>
                  </a:lnTo>
                  <a:lnTo>
                    <a:pt x="708" y="618"/>
                  </a:lnTo>
                  <a:lnTo>
                    <a:pt x="718" y="562"/>
                  </a:lnTo>
                  <a:lnTo>
                    <a:pt x="711" y="578"/>
                  </a:lnTo>
                  <a:lnTo>
                    <a:pt x="702" y="542"/>
                  </a:lnTo>
                  <a:lnTo>
                    <a:pt x="691" y="538"/>
                  </a:lnTo>
                  <a:lnTo>
                    <a:pt x="681" y="520"/>
                  </a:lnTo>
                  <a:lnTo>
                    <a:pt x="670" y="515"/>
                  </a:lnTo>
                  <a:lnTo>
                    <a:pt x="670" y="468"/>
                  </a:lnTo>
                  <a:lnTo>
                    <a:pt x="657" y="472"/>
                  </a:lnTo>
                  <a:lnTo>
                    <a:pt x="657" y="452"/>
                  </a:lnTo>
                  <a:lnTo>
                    <a:pt x="650" y="444"/>
                  </a:lnTo>
                  <a:lnTo>
                    <a:pt x="641" y="410"/>
                  </a:lnTo>
                  <a:lnTo>
                    <a:pt x="634" y="410"/>
                  </a:lnTo>
                  <a:lnTo>
                    <a:pt x="635" y="378"/>
                  </a:lnTo>
                  <a:lnTo>
                    <a:pt x="626" y="374"/>
                  </a:lnTo>
                  <a:lnTo>
                    <a:pt x="626" y="363"/>
                  </a:lnTo>
                  <a:lnTo>
                    <a:pt x="617" y="356"/>
                  </a:lnTo>
                  <a:lnTo>
                    <a:pt x="601" y="309"/>
                  </a:lnTo>
                  <a:lnTo>
                    <a:pt x="579" y="327"/>
                  </a:lnTo>
                  <a:lnTo>
                    <a:pt x="565" y="316"/>
                  </a:lnTo>
                  <a:lnTo>
                    <a:pt x="543" y="345"/>
                  </a:lnTo>
                  <a:lnTo>
                    <a:pt x="536" y="340"/>
                  </a:lnTo>
                  <a:lnTo>
                    <a:pt x="542" y="316"/>
                  </a:lnTo>
                  <a:lnTo>
                    <a:pt x="520" y="304"/>
                  </a:lnTo>
                  <a:lnTo>
                    <a:pt x="524" y="296"/>
                  </a:lnTo>
                  <a:lnTo>
                    <a:pt x="505" y="275"/>
                  </a:lnTo>
                  <a:lnTo>
                    <a:pt x="495" y="246"/>
                  </a:lnTo>
                  <a:lnTo>
                    <a:pt x="496" y="240"/>
                  </a:lnTo>
                  <a:lnTo>
                    <a:pt x="518" y="240"/>
                  </a:lnTo>
                  <a:lnTo>
                    <a:pt x="524" y="235"/>
                  </a:lnTo>
                  <a:lnTo>
                    <a:pt x="518" y="221"/>
                  </a:lnTo>
                  <a:lnTo>
                    <a:pt x="525" y="215"/>
                  </a:lnTo>
                  <a:lnTo>
                    <a:pt x="509" y="199"/>
                  </a:lnTo>
                  <a:lnTo>
                    <a:pt x="505" y="183"/>
                  </a:lnTo>
                  <a:lnTo>
                    <a:pt x="495" y="170"/>
                  </a:lnTo>
                  <a:lnTo>
                    <a:pt x="495" y="163"/>
                  </a:lnTo>
                  <a:lnTo>
                    <a:pt x="487" y="147"/>
                  </a:lnTo>
                  <a:lnTo>
                    <a:pt x="473" y="152"/>
                  </a:lnTo>
                  <a:lnTo>
                    <a:pt x="471" y="150"/>
                  </a:lnTo>
                  <a:lnTo>
                    <a:pt x="475" y="134"/>
                  </a:lnTo>
                  <a:lnTo>
                    <a:pt x="457" y="112"/>
                  </a:lnTo>
                  <a:lnTo>
                    <a:pt x="459" y="92"/>
                  </a:lnTo>
                  <a:lnTo>
                    <a:pt x="442" y="103"/>
                  </a:lnTo>
                  <a:lnTo>
                    <a:pt x="437" y="112"/>
                  </a:lnTo>
                  <a:lnTo>
                    <a:pt x="426" y="121"/>
                  </a:lnTo>
                  <a:lnTo>
                    <a:pt x="421" y="141"/>
                  </a:lnTo>
                  <a:lnTo>
                    <a:pt x="394" y="159"/>
                  </a:lnTo>
                  <a:lnTo>
                    <a:pt x="397" y="174"/>
                  </a:lnTo>
                  <a:lnTo>
                    <a:pt x="394" y="188"/>
                  </a:lnTo>
                  <a:lnTo>
                    <a:pt x="401" y="203"/>
                  </a:lnTo>
                  <a:lnTo>
                    <a:pt x="394" y="215"/>
                  </a:lnTo>
                  <a:lnTo>
                    <a:pt x="394" y="235"/>
                  </a:lnTo>
                  <a:lnTo>
                    <a:pt x="363" y="181"/>
                  </a:lnTo>
                  <a:lnTo>
                    <a:pt x="365" y="139"/>
                  </a:lnTo>
                  <a:lnTo>
                    <a:pt x="357" y="87"/>
                  </a:lnTo>
                  <a:lnTo>
                    <a:pt x="363" y="69"/>
                  </a:lnTo>
                  <a:lnTo>
                    <a:pt x="363" y="0"/>
                  </a:lnTo>
                  <a:lnTo>
                    <a:pt x="343" y="0"/>
                  </a:lnTo>
                  <a:lnTo>
                    <a:pt x="345" y="36"/>
                  </a:lnTo>
                  <a:lnTo>
                    <a:pt x="329" y="64"/>
                  </a:lnTo>
                  <a:lnTo>
                    <a:pt x="334" y="82"/>
                  </a:lnTo>
                  <a:lnTo>
                    <a:pt x="312" y="87"/>
                  </a:lnTo>
                  <a:lnTo>
                    <a:pt x="307" y="42"/>
                  </a:lnTo>
                  <a:lnTo>
                    <a:pt x="280" y="47"/>
                  </a:lnTo>
                  <a:lnTo>
                    <a:pt x="283" y="100"/>
                  </a:lnTo>
                  <a:lnTo>
                    <a:pt x="273" y="111"/>
                  </a:lnTo>
                  <a:lnTo>
                    <a:pt x="271" y="150"/>
                  </a:lnTo>
                  <a:lnTo>
                    <a:pt x="283" y="186"/>
                  </a:lnTo>
                  <a:lnTo>
                    <a:pt x="276" y="210"/>
                  </a:lnTo>
                  <a:lnTo>
                    <a:pt x="260" y="222"/>
                  </a:lnTo>
                  <a:lnTo>
                    <a:pt x="251" y="217"/>
                  </a:lnTo>
                  <a:lnTo>
                    <a:pt x="229" y="230"/>
                  </a:lnTo>
                  <a:lnTo>
                    <a:pt x="222" y="226"/>
                  </a:lnTo>
                  <a:lnTo>
                    <a:pt x="222" y="197"/>
                  </a:lnTo>
                  <a:lnTo>
                    <a:pt x="208" y="170"/>
                  </a:lnTo>
                  <a:lnTo>
                    <a:pt x="199" y="174"/>
                  </a:lnTo>
                  <a:lnTo>
                    <a:pt x="202" y="197"/>
                  </a:lnTo>
                  <a:lnTo>
                    <a:pt x="191" y="203"/>
                  </a:lnTo>
                  <a:lnTo>
                    <a:pt x="182" y="217"/>
                  </a:lnTo>
                  <a:lnTo>
                    <a:pt x="184" y="226"/>
                  </a:lnTo>
                  <a:lnTo>
                    <a:pt x="180" y="259"/>
                  </a:lnTo>
                  <a:lnTo>
                    <a:pt x="188" y="264"/>
                  </a:lnTo>
                  <a:lnTo>
                    <a:pt x="191" y="273"/>
                  </a:lnTo>
                  <a:lnTo>
                    <a:pt x="184" y="275"/>
                  </a:lnTo>
                  <a:lnTo>
                    <a:pt x="182" y="282"/>
                  </a:lnTo>
                  <a:lnTo>
                    <a:pt x="191" y="291"/>
                  </a:lnTo>
                  <a:lnTo>
                    <a:pt x="190" y="298"/>
                  </a:lnTo>
                  <a:lnTo>
                    <a:pt x="191" y="304"/>
                  </a:lnTo>
                  <a:lnTo>
                    <a:pt x="190" y="311"/>
                  </a:lnTo>
                  <a:lnTo>
                    <a:pt x="202" y="333"/>
                  </a:lnTo>
                  <a:lnTo>
                    <a:pt x="204" y="352"/>
                  </a:lnTo>
                  <a:lnTo>
                    <a:pt x="211" y="358"/>
                  </a:lnTo>
                  <a:lnTo>
                    <a:pt x="220" y="345"/>
                  </a:lnTo>
                  <a:lnTo>
                    <a:pt x="226" y="325"/>
                  </a:lnTo>
                  <a:lnTo>
                    <a:pt x="229" y="325"/>
                  </a:lnTo>
                  <a:lnTo>
                    <a:pt x="240" y="338"/>
                  </a:lnTo>
                  <a:lnTo>
                    <a:pt x="245" y="334"/>
                  </a:lnTo>
                  <a:lnTo>
                    <a:pt x="251" y="345"/>
                  </a:lnTo>
                  <a:lnTo>
                    <a:pt x="264" y="345"/>
                  </a:lnTo>
                  <a:lnTo>
                    <a:pt x="267" y="358"/>
                  </a:lnTo>
                  <a:lnTo>
                    <a:pt x="264" y="374"/>
                  </a:lnTo>
                  <a:lnTo>
                    <a:pt x="264" y="392"/>
                  </a:lnTo>
                  <a:lnTo>
                    <a:pt x="267" y="401"/>
                  </a:lnTo>
                  <a:lnTo>
                    <a:pt x="267" y="410"/>
                  </a:lnTo>
                  <a:lnTo>
                    <a:pt x="258" y="432"/>
                  </a:lnTo>
                  <a:lnTo>
                    <a:pt x="260" y="439"/>
                  </a:lnTo>
                  <a:lnTo>
                    <a:pt x="260" y="455"/>
                  </a:lnTo>
                  <a:lnTo>
                    <a:pt x="265" y="461"/>
                  </a:lnTo>
                  <a:lnTo>
                    <a:pt x="271" y="468"/>
                  </a:lnTo>
                  <a:lnTo>
                    <a:pt x="264" y="479"/>
                  </a:lnTo>
                  <a:lnTo>
                    <a:pt x="265" y="500"/>
                  </a:lnTo>
                  <a:lnTo>
                    <a:pt x="264" y="513"/>
                  </a:lnTo>
                  <a:lnTo>
                    <a:pt x="265" y="520"/>
                  </a:lnTo>
                  <a:lnTo>
                    <a:pt x="264" y="538"/>
                  </a:lnTo>
                  <a:lnTo>
                    <a:pt x="265" y="555"/>
                  </a:lnTo>
                  <a:lnTo>
                    <a:pt x="265" y="562"/>
                  </a:lnTo>
                  <a:lnTo>
                    <a:pt x="258" y="576"/>
                  </a:lnTo>
                  <a:lnTo>
                    <a:pt x="253" y="614"/>
                  </a:lnTo>
                  <a:lnTo>
                    <a:pt x="249" y="623"/>
                  </a:lnTo>
                  <a:lnTo>
                    <a:pt x="242" y="627"/>
                  </a:lnTo>
                  <a:lnTo>
                    <a:pt x="240" y="641"/>
                  </a:lnTo>
                  <a:lnTo>
                    <a:pt x="244" y="643"/>
                  </a:lnTo>
                  <a:lnTo>
                    <a:pt x="249" y="656"/>
                  </a:lnTo>
                  <a:lnTo>
                    <a:pt x="244" y="661"/>
                  </a:lnTo>
                  <a:lnTo>
                    <a:pt x="244" y="667"/>
                  </a:lnTo>
                  <a:lnTo>
                    <a:pt x="236" y="677"/>
                  </a:lnTo>
                  <a:lnTo>
                    <a:pt x="233" y="665"/>
                  </a:lnTo>
                  <a:lnTo>
                    <a:pt x="222" y="665"/>
                  </a:lnTo>
                  <a:lnTo>
                    <a:pt x="220" y="670"/>
                  </a:lnTo>
                  <a:lnTo>
                    <a:pt x="222" y="685"/>
                  </a:lnTo>
                  <a:lnTo>
                    <a:pt x="226" y="699"/>
                  </a:lnTo>
                  <a:lnTo>
                    <a:pt x="235" y="708"/>
                  </a:lnTo>
                  <a:lnTo>
                    <a:pt x="235" y="717"/>
                  </a:lnTo>
                  <a:lnTo>
                    <a:pt x="240" y="719"/>
                  </a:lnTo>
                  <a:lnTo>
                    <a:pt x="236" y="730"/>
                  </a:lnTo>
                  <a:lnTo>
                    <a:pt x="226" y="737"/>
                  </a:lnTo>
                  <a:lnTo>
                    <a:pt x="218" y="735"/>
                  </a:lnTo>
                  <a:lnTo>
                    <a:pt x="211" y="726"/>
                  </a:lnTo>
                  <a:lnTo>
                    <a:pt x="199" y="735"/>
                  </a:lnTo>
                  <a:lnTo>
                    <a:pt x="197" y="746"/>
                  </a:lnTo>
                  <a:lnTo>
                    <a:pt x="195" y="748"/>
                  </a:lnTo>
                  <a:lnTo>
                    <a:pt x="190" y="759"/>
                  </a:lnTo>
                  <a:lnTo>
                    <a:pt x="180" y="769"/>
                  </a:lnTo>
                  <a:lnTo>
                    <a:pt x="180" y="775"/>
                  </a:lnTo>
                  <a:lnTo>
                    <a:pt x="175" y="784"/>
                  </a:lnTo>
                  <a:lnTo>
                    <a:pt x="166" y="789"/>
                  </a:lnTo>
                  <a:lnTo>
                    <a:pt x="157" y="777"/>
                  </a:lnTo>
                  <a:lnTo>
                    <a:pt x="144" y="769"/>
                  </a:lnTo>
                  <a:lnTo>
                    <a:pt x="143" y="771"/>
                  </a:lnTo>
                  <a:lnTo>
                    <a:pt x="143" y="784"/>
                  </a:lnTo>
                  <a:lnTo>
                    <a:pt x="134" y="795"/>
                  </a:lnTo>
                  <a:lnTo>
                    <a:pt x="135" y="800"/>
                  </a:lnTo>
                  <a:lnTo>
                    <a:pt x="134" y="822"/>
                  </a:lnTo>
                  <a:lnTo>
                    <a:pt x="128" y="818"/>
                  </a:lnTo>
                  <a:lnTo>
                    <a:pt x="121" y="834"/>
                  </a:lnTo>
                  <a:lnTo>
                    <a:pt x="112" y="836"/>
                  </a:lnTo>
                  <a:lnTo>
                    <a:pt x="99" y="853"/>
                  </a:lnTo>
                  <a:lnTo>
                    <a:pt x="90" y="854"/>
                  </a:lnTo>
                  <a:lnTo>
                    <a:pt x="85" y="845"/>
                  </a:lnTo>
                  <a:lnTo>
                    <a:pt x="81" y="842"/>
                  </a:lnTo>
                  <a:lnTo>
                    <a:pt x="67" y="871"/>
                  </a:lnTo>
                  <a:lnTo>
                    <a:pt x="58" y="883"/>
                  </a:lnTo>
                  <a:lnTo>
                    <a:pt x="52" y="901"/>
                  </a:lnTo>
                  <a:lnTo>
                    <a:pt x="54" y="917"/>
                  </a:lnTo>
                  <a:lnTo>
                    <a:pt x="61" y="930"/>
                  </a:lnTo>
                  <a:lnTo>
                    <a:pt x="60" y="936"/>
                  </a:lnTo>
                  <a:lnTo>
                    <a:pt x="50" y="934"/>
                  </a:lnTo>
                  <a:lnTo>
                    <a:pt x="45" y="936"/>
                  </a:lnTo>
                  <a:lnTo>
                    <a:pt x="36" y="945"/>
                  </a:lnTo>
                  <a:lnTo>
                    <a:pt x="23" y="946"/>
                  </a:lnTo>
                  <a:lnTo>
                    <a:pt x="20" y="952"/>
                  </a:lnTo>
                  <a:lnTo>
                    <a:pt x="23" y="959"/>
                  </a:lnTo>
                  <a:lnTo>
                    <a:pt x="16" y="997"/>
                  </a:lnTo>
                  <a:lnTo>
                    <a:pt x="13" y="1017"/>
                  </a:lnTo>
                  <a:lnTo>
                    <a:pt x="27" y="1017"/>
                  </a:lnTo>
                  <a:lnTo>
                    <a:pt x="36" y="1015"/>
                  </a:lnTo>
                  <a:lnTo>
                    <a:pt x="36" y="1024"/>
                  </a:lnTo>
                  <a:lnTo>
                    <a:pt x="41" y="1035"/>
                  </a:lnTo>
                  <a:lnTo>
                    <a:pt x="38" y="1040"/>
                  </a:lnTo>
                  <a:lnTo>
                    <a:pt x="31" y="1040"/>
                  </a:lnTo>
                  <a:lnTo>
                    <a:pt x="34" y="1051"/>
                  </a:lnTo>
                  <a:lnTo>
                    <a:pt x="45" y="1053"/>
                  </a:lnTo>
                  <a:lnTo>
                    <a:pt x="45" y="1062"/>
                  </a:lnTo>
                  <a:lnTo>
                    <a:pt x="41" y="1073"/>
                  </a:lnTo>
                  <a:lnTo>
                    <a:pt x="45" y="1076"/>
                  </a:lnTo>
                  <a:lnTo>
                    <a:pt x="41" y="1091"/>
                  </a:lnTo>
                  <a:lnTo>
                    <a:pt x="22" y="1105"/>
                  </a:lnTo>
                  <a:lnTo>
                    <a:pt x="20" y="1114"/>
                  </a:lnTo>
                  <a:lnTo>
                    <a:pt x="11" y="1114"/>
                  </a:lnTo>
                  <a:lnTo>
                    <a:pt x="0" y="1123"/>
                  </a:lnTo>
                  <a:close/>
                </a:path>
              </a:pathLst>
            </a:custGeom>
            <a:solidFill>
              <a:srgbClr val="25C7ED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3" name="Freeform 95"/>
            <p:cNvSpPr>
              <a:spLocks noChangeAspect="1"/>
            </p:cNvSpPr>
            <p:nvPr/>
          </p:nvSpPr>
          <p:spPr bwMode="auto">
            <a:xfrm>
              <a:off x="3602892" y="4877109"/>
              <a:ext cx="827535" cy="691897"/>
            </a:xfrm>
            <a:custGeom>
              <a:avLst/>
              <a:gdLst>
                <a:gd name="T0" fmla="*/ 2147483647 w 996"/>
                <a:gd name="T1" fmla="*/ 2147483647 h 993"/>
                <a:gd name="T2" fmla="*/ 2147483647 w 996"/>
                <a:gd name="T3" fmla="*/ 2147483647 h 993"/>
                <a:gd name="T4" fmla="*/ 2147483647 w 996"/>
                <a:gd name="T5" fmla="*/ 2147483647 h 993"/>
                <a:gd name="T6" fmla="*/ 2147483647 w 996"/>
                <a:gd name="T7" fmla="*/ 2147483647 h 993"/>
                <a:gd name="T8" fmla="*/ 2147483647 w 996"/>
                <a:gd name="T9" fmla="*/ 2147483647 h 993"/>
                <a:gd name="T10" fmla="*/ 2147483647 w 996"/>
                <a:gd name="T11" fmla="*/ 2147483647 h 993"/>
                <a:gd name="T12" fmla="*/ 2147483647 w 996"/>
                <a:gd name="T13" fmla="*/ 2147483647 h 993"/>
                <a:gd name="T14" fmla="*/ 2147483647 w 996"/>
                <a:gd name="T15" fmla="*/ 2147483647 h 993"/>
                <a:gd name="T16" fmla="*/ 2147483647 w 996"/>
                <a:gd name="T17" fmla="*/ 2147483647 h 993"/>
                <a:gd name="T18" fmla="*/ 2147483647 w 996"/>
                <a:gd name="T19" fmla="*/ 2147483647 h 993"/>
                <a:gd name="T20" fmla="*/ 2147483647 w 996"/>
                <a:gd name="T21" fmla="*/ 2147483647 h 993"/>
                <a:gd name="T22" fmla="*/ 2147483647 w 996"/>
                <a:gd name="T23" fmla="*/ 2147483647 h 993"/>
                <a:gd name="T24" fmla="*/ 2147483647 w 996"/>
                <a:gd name="T25" fmla="*/ 2147483647 h 993"/>
                <a:gd name="T26" fmla="*/ 2147483647 w 996"/>
                <a:gd name="T27" fmla="*/ 2147483647 h 993"/>
                <a:gd name="T28" fmla="*/ 2147483647 w 996"/>
                <a:gd name="T29" fmla="*/ 2147483647 h 993"/>
                <a:gd name="T30" fmla="*/ 2147483647 w 996"/>
                <a:gd name="T31" fmla="*/ 2147483647 h 993"/>
                <a:gd name="T32" fmla="*/ 2147483647 w 996"/>
                <a:gd name="T33" fmla="*/ 2147483647 h 993"/>
                <a:gd name="T34" fmla="*/ 2147483647 w 996"/>
                <a:gd name="T35" fmla="*/ 2147483647 h 993"/>
                <a:gd name="T36" fmla="*/ 2147483647 w 996"/>
                <a:gd name="T37" fmla="*/ 2147483647 h 993"/>
                <a:gd name="T38" fmla="*/ 2147483647 w 996"/>
                <a:gd name="T39" fmla="*/ 2147483647 h 993"/>
                <a:gd name="T40" fmla="*/ 2147483647 w 996"/>
                <a:gd name="T41" fmla="*/ 2147483647 h 993"/>
                <a:gd name="T42" fmla="*/ 2147483647 w 996"/>
                <a:gd name="T43" fmla="*/ 2147483647 h 993"/>
                <a:gd name="T44" fmla="*/ 2147483647 w 996"/>
                <a:gd name="T45" fmla="*/ 2147483647 h 993"/>
                <a:gd name="T46" fmla="*/ 2147483647 w 996"/>
                <a:gd name="T47" fmla="*/ 2147483647 h 993"/>
                <a:gd name="T48" fmla="*/ 2147483647 w 996"/>
                <a:gd name="T49" fmla="*/ 2147483647 h 993"/>
                <a:gd name="T50" fmla="*/ 2147483647 w 996"/>
                <a:gd name="T51" fmla="*/ 2147483647 h 993"/>
                <a:gd name="T52" fmla="*/ 2147483647 w 996"/>
                <a:gd name="T53" fmla="*/ 2147483647 h 993"/>
                <a:gd name="T54" fmla="*/ 2147483647 w 996"/>
                <a:gd name="T55" fmla="*/ 2147483647 h 993"/>
                <a:gd name="T56" fmla="*/ 2147483647 w 996"/>
                <a:gd name="T57" fmla="*/ 2147483647 h 993"/>
                <a:gd name="T58" fmla="*/ 2147483647 w 996"/>
                <a:gd name="T59" fmla="*/ 2147483647 h 993"/>
                <a:gd name="T60" fmla="*/ 2147483647 w 996"/>
                <a:gd name="T61" fmla="*/ 2147483647 h 993"/>
                <a:gd name="T62" fmla="*/ 2147483647 w 996"/>
                <a:gd name="T63" fmla="*/ 2147483647 h 993"/>
                <a:gd name="T64" fmla="*/ 2147483647 w 996"/>
                <a:gd name="T65" fmla="*/ 2147483647 h 993"/>
                <a:gd name="T66" fmla="*/ 2147483647 w 996"/>
                <a:gd name="T67" fmla="*/ 2147483647 h 993"/>
                <a:gd name="T68" fmla="*/ 2147483647 w 996"/>
                <a:gd name="T69" fmla="*/ 2147483647 h 993"/>
                <a:gd name="T70" fmla="*/ 2147483647 w 996"/>
                <a:gd name="T71" fmla="*/ 2147483647 h 993"/>
                <a:gd name="T72" fmla="*/ 2147483647 w 996"/>
                <a:gd name="T73" fmla="*/ 2147483647 h 993"/>
                <a:gd name="T74" fmla="*/ 2147483647 w 996"/>
                <a:gd name="T75" fmla="*/ 2147483647 h 993"/>
                <a:gd name="T76" fmla="*/ 2147483647 w 996"/>
                <a:gd name="T77" fmla="*/ 2147483647 h 993"/>
                <a:gd name="T78" fmla="*/ 2147483647 w 996"/>
                <a:gd name="T79" fmla="*/ 2147483647 h 993"/>
                <a:gd name="T80" fmla="*/ 2147483647 w 996"/>
                <a:gd name="T81" fmla="*/ 2147483647 h 993"/>
                <a:gd name="T82" fmla="*/ 2147483647 w 996"/>
                <a:gd name="T83" fmla="*/ 2147483647 h 993"/>
                <a:gd name="T84" fmla="*/ 2147483647 w 996"/>
                <a:gd name="T85" fmla="*/ 2147483647 h 993"/>
                <a:gd name="T86" fmla="*/ 2147483647 w 996"/>
                <a:gd name="T87" fmla="*/ 2147483647 h 993"/>
                <a:gd name="T88" fmla="*/ 2147483647 w 996"/>
                <a:gd name="T89" fmla="*/ 2147483647 h 993"/>
                <a:gd name="T90" fmla="*/ 2147483647 w 996"/>
                <a:gd name="T91" fmla="*/ 2147483647 h 993"/>
                <a:gd name="T92" fmla="*/ 2147483647 w 996"/>
                <a:gd name="T93" fmla="*/ 2147483647 h 993"/>
                <a:gd name="T94" fmla="*/ 2147483647 w 996"/>
                <a:gd name="T95" fmla="*/ 2147483647 h 993"/>
                <a:gd name="T96" fmla="*/ 2147483647 w 996"/>
                <a:gd name="T97" fmla="*/ 2147483647 h 993"/>
                <a:gd name="T98" fmla="*/ 2147483647 w 996"/>
                <a:gd name="T99" fmla="*/ 2147483647 h 993"/>
                <a:gd name="T100" fmla="*/ 2147483647 w 996"/>
                <a:gd name="T101" fmla="*/ 2147483647 h 993"/>
                <a:gd name="T102" fmla="*/ 2147483647 w 996"/>
                <a:gd name="T103" fmla="*/ 2147483647 h 993"/>
                <a:gd name="T104" fmla="*/ 2147483647 w 996"/>
                <a:gd name="T105" fmla="*/ 2147483647 h 993"/>
                <a:gd name="T106" fmla="*/ 2147483647 w 996"/>
                <a:gd name="T107" fmla="*/ 2147483647 h 993"/>
                <a:gd name="T108" fmla="*/ 2147483647 w 996"/>
                <a:gd name="T109" fmla="*/ 2147483647 h 993"/>
                <a:gd name="T110" fmla="*/ 2147483647 w 996"/>
                <a:gd name="T111" fmla="*/ 2147483647 h 993"/>
                <a:gd name="T112" fmla="*/ 2147483647 w 996"/>
                <a:gd name="T113" fmla="*/ 2147483647 h 993"/>
                <a:gd name="T114" fmla="*/ 2147483647 w 996"/>
                <a:gd name="T115" fmla="*/ 2147483647 h 993"/>
                <a:gd name="T116" fmla="*/ 0 w 996"/>
                <a:gd name="T117" fmla="*/ 2147483647 h 9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96"/>
                <a:gd name="T178" fmla="*/ 0 h 993"/>
                <a:gd name="T179" fmla="*/ 996 w 996"/>
                <a:gd name="T180" fmla="*/ 993 h 9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96" h="993">
                  <a:moveTo>
                    <a:pt x="0" y="443"/>
                  </a:moveTo>
                  <a:lnTo>
                    <a:pt x="5" y="445"/>
                  </a:lnTo>
                  <a:lnTo>
                    <a:pt x="1" y="437"/>
                  </a:lnTo>
                  <a:lnTo>
                    <a:pt x="25" y="408"/>
                  </a:lnTo>
                  <a:lnTo>
                    <a:pt x="34" y="407"/>
                  </a:lnTo>
                  <a:lnTo>
                    <a:pt x="56" y="367"/>
                  </a:lnTo>
                  <a:lnTo>
                    <a:pt x="70" y="372"/>
                  </a:lnTo>
                  <a:lnTo>
                    <a:pt x="72" y="383"/>
                  </a:lnTo>
                  <a:lnTo>
                    <a:pt x="88" y="394"/>
                  </a:lnTo>
                  <a:lnTo>
                    <a:pt x="93" y="407"/>
                  </a:lnTo>
                  <a:lnTo>
                    <a:pt x="95" y="401"/>
                  </a:lnTo>
                  <a:lnTo>
                    <a:pt x="102" y="403"/>
                  </a:lnTo>
                  <a:lnTo>
                    <a:pt x="130" y="367"/>
                  </a:lnTo>
                  <a:lnTo>
                    <a:pt x="162" y="396"/>
                  </a:lnTo>
                  <a:lnTo>
                    <a:pt x="200" y="401"/>
                  </a:lnTo>
                  <a:lnTo>
                    <a:pt x="202" y="396"/>
                  </a:lnTo>
                  <a:lnTo>
                    <a:pt x="209" y="407"/>
                  </a:lnTo>
                  <a:lnTo>
                    <a:pt x="232" y="389"/>
                  </a:lnTo>
                  <a:lnTo>
                    <a:pt x="260" y="383"/>
                  </a:lnTo>
                  <a:lnTo>
                    <a:pt x="263" y="390"/>
                  </a:lnTo>
                  <a:lnTo>
                    <a:pt x="279" y="361"/>
                  </a:lnTo>
                  <a:lnTo>
                    <a:pt x="278" y="354"/>
                  </a:lnTo>
                  <a:lnTo>
                    <a:pt x="287" y="336"/>
                  </a:lnTo>
                  <a:lnTo>
                    <a:pt x="285" y="320"/>
                  </a:lnTo>
                  <a:lnTo>
                    <a:pt x="301" y="307"/>
                  </a:lnTo>
                  <a:lnTo>
                    <a:pt x="323" y="307"/>
                  </a:lnTo>
                  <a:lnTo>
                    <a:pt x="344" y="331"/>
                  </a:lnTo>
                  <a:lnTo>
                    <a:pt x="364" y="318"/>
                  </a:lnTo>
                  <a:lnTo>
                    <a:pt x="379" y="322"/>
                  </a:lnTo>
                  <a:lnTo>
                    <a:pt x="393" y="313"/>
                  </a:lnTo>
                  <a:lnTo>
                    <a:pt x="395" y="318"/>
                  </a:lnTo>
                  <a:lnTo>
                    <a:pt x="420" y="309"/>
                  </a:lnTo>
                  <a:lnTo>
                    <a:pt x="438" y="315"/>
                  </a:lnTo>
                  <a:lnTo>
                    <a:pt x="462" y="302"/>
                  </a:lnTo>
                  <a:lnTo>
                    <a:pt x="458" y="280"/>
                  </a:lnTo>
                  <a:lnTo>
                    <a:pt x="462" y="268"/>
                  </a:lnTo>
                  <a:lnTo>
                    <a:pt x="447" y="251"/>
                  </a:lnTo>
                  <a:lnTo>
                    <a:pt x="453" y="246"/>
                  </a:lnTo>
                  <a:lnTo>
                    <a:pt x="426" y="222"/>
                  </a:lnTo>
                  <a:lnTo>
                    <a:pt x="415" y="233"/>
                  </a:lnTo>
                  <a:lnTo>
                    <a:pt x="390" y="232"/>
                  </a:lnTo>
                  <a:lnTo>
                    <a:pt x="384" y="221"/>
                  </a:lnTo>
                  <a:lnTo>
                    <a:pt x="390" y="204"/>
                  </a:lnTo>
                  <a:lnTo>
                    <a:pt x="372" y="185"/>
                  </a:lnTo>
                  <a:lnTo>
                    <a:pt x="362" y="197"/>
                  </a:lnTo>
                  <a:lnTo>
                    <a:pt x="348" y="186"/>
                  </a:lnTo>
                  <a:lnTo>
                    <a:pt x="352" y="176"/>
                  </a:lnTo>
                  <a:lnTo>
                    <a:pt x="344" y="157"/>
                  </a:lnTo>
                  <a:lnTo>
                    <a:pt x="348" y="145"/>
                  </a:lnTo>
                  <a:lnTo>
                    <a:pt x="355" y="139"/>
                  </a:lnTo>
                  <a:lnTo>
                    <a:pt x="359" y="127"/>
                  </a:lnTo>
                  <a:lnTo>
                    <a:pt x="391" y="127"/>
                  </a:lnTo>
                  <a:lnTo>
                    <a:pt x="391" y="114"/>
                  </a:lnTo>
                  <a:lnTo>
                    <a:pt x="406" y="93"/>
                  </a:lnTo>
                  <a:lnTo>
                    <a:pt x="429" y="121"/>
                  </a:lnTo>
                  <a:lnTo>
                    <a:pt x="438" y="121"/>
                  </a:lnTo>
                  <a:lnTo>
                    <a:pt x="440" y="134"/>
                  </a:lnTo>
                  <a:lnTo>
                    <a:pt x="469" y="156"/>
                  </a:lnTo>
                  <a:lnTo>
                    <a:pt x="476" y="138"/>
                  </a:lnTo>
                  <a:lnTo>
                    <a:pt x="492" y="143"/>
                  </a:lnTo>
                  <a:lnTo>
                    <a:pt x="489" y="132"/>
                  </a:lnTo>
                  <a:lnTo>
                    <a:pt x="500" y="114"/>
                  </a:lnTo>
                  <a:lnTo>
                    <a:pt x="489" y="96"/>
                  </a:lnTo>
                  <a:lnTo>
                    <a:pt x="491" y="76"/>
                  </a:lnTo>
                  <a:lnTo>
                    <a:pt x="516" y="127"/>
                  </a:lnTo>
                  <a:lnTo>
                    <a:pt x="514" y="139"/>
                  </a:lnTo>
                  <a:lnTo>
                    <a:pt x="505" y="150"/>
                  </a:lnTo>
                  <a:lnTo>
                    <a:pt x="509" y="156"/>
                  </a:lnTo>
                  <a:lnTo>
                    <a:pt x="509" y="150"/>
                  </a:lnTo>
                  <a:lnTo>
                    <a:pt x="530" y="163"/>
                  </a:lnTo>
                  <a:lnTo>
                    <a:pt x="536" y="156"/>
                  </a:lnTo>
                  <a:lnTo>
                    <a:pt x="530" y="145"/>
                  </a:lnTo>
                  <a:lnTo>
                    <a:pt x="543" y="127"/>
                  </a:lnTo>
                  <a:lnTo>
                    <a:pt x="547" y="134"/>
                  </a:lnTo>
                  <a:lnTo>
                    <a:pt x="559" y="114"/>
                  </a:lnTo>
                  <a:lnTo>
                    <a:pt x="547" y="98"/>
                  </a:lnTo>
                  <a:lnTo>
                    <a:pt x="566" y="87"/>
                  </a:lnTo>
                  <a:lnTo>
                    <a:pt x="576" y="96"/>
                  </a:lnTo>
                  <a:lnTo>
                    <a:pt x="576" y="76"/>
                  </a:lnTo>
                  <a:lnTo>
                    <a:pt x="601" y="69"/>
                  </a:lnTo>
                  <a:lnTo>
                    <a:pt x="621" y="96"/>
                  </a:lnTo>
                  <a:lnTo>
                    <a:pt x="644" y="76"/>
                  </a:lnTo>
                  <a:lnTo>
                    <a:pt x="651" y="58"/>
                  </a:lnTo>
                  <a:lnTo>
                    <a:pt x="642" y="46"/>
                  </a:lnTo>
                  <a:lnTo>
                    <a:pt x="650" y="4"/>
                  </a:lnTo>
                  <a:lnTo>
                    <a:pt x="675" y="0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5" y="4"/>
                  </a:lnTo>
                  <a:lnTo>
                    <a:pt x="713" y="53"/>
                  </a:lnTo>
                  <a:lnTo>
                    <a:pt x="722" y="58"/>
                  </a:lnTo>
                  <a:lnTo>
                    <a:pt x="727" y="47"/>
                  </a:lnTo>
                  <a:lnTo>
                    <a:pt x="758" y="33"/>
                  </a:lnTo>
                  <a:lnTo>
                    <a:pt x="783" y="44"/>
                  </a:lnTo>
                  <a:lnTo>
                    <a:pt x="796" y="33"/>
                  </a:lnTo>
                  <a:lnTo>
                    <a:pt x="803" y="91"/>
                  </a:lnTo>
                  <a:lnTo>
                    <a:pt x="810" y="93"/>
                  </a:lnTo>
                  <a:lnTo>
                    <a:pt x="798" y="120"/>
                  </a:lnTo>
                  <a:lnTo>
                    <a:pt x="823" y="132"/>
                  </a:lnTo>
                  <a:lnTo>
                    <a:pt x="841" y="123"/>
                  </a:lnTo>
                  <a:lnTo>
                    <a:pt x="850" y="129"/>
                  </a:lnTo>
                  <a:lnTo>
                    <a:pt x="841" y="152"/>
                  </a:lnTo>
                  <a:lnTo>
                    <a:pt x="843" y="179"/>
                  </a:lnTo>
                  <a:lnTo>
                    <a:pt x="841" y="185"/>
                  </a:lnTo>
                  <a:lnTo>
                    <a:pt x="845" y="197"/>
                  </a:lnTo>
                  <a:lnTo>
                    <a:pt x="857" y="195"/>
                  </a:lnTo>
                  <a:lnTo>
                    <a:pt x="854" y="190"/>
                  </a:lnTo>
                  <a:lnTo>
                    <a:pt x="859" y="181"/>
                  </a:lnTo>
                  <a:lnTo>
                    <a:pt x="850" y="168"/>
                  </a:lnTo>
                  <a:lnTo>
                    <a:pt x="864" y="161"/>
                  </a:lnTo>
                  <a:lnTo>
                    <a:pt x="873" y="176"/>
                  </a:lnTo>
                  <a:lnTo>
                    <a:pt x="868" y="181"/>
                  </a:lnTo>
                  <a:lnTo>
                    <a:pt x="873" y="190"/>
                  </a:lnTo>
                  <a:lnTo>
                    <a:pt x="864" y="210"/>
                  </a:lnTo>
                  <a:lnTo>
                    <a:pt x="868" y="226"/>
                  </a:lnTo>
                  <a:lnTo>
                    <a:pt x="881" y="215"/>
                  </a:lnTo>
                  <a:lnTo>
                    <a:pt x="882" y="226"/>
                  </a:lnTo>
                  <a:lnTo>
                    <a:pt x="891" y="221"/>
                  </a:lnTo>
                  <a:lnTo>
                    <a:pt x="910" y="233"/>
                  </a:lnTo>
                  <a:lnTo>
                    <a:pt x="915" y="222"/>
                  </a:lnTo>
                  <a:lnTo>
                    <a:pt x="922" y="228"/>
                  </a:lnTo>
                  <a:lnTo>
                    <a:pt x="940" y="170"/>
                  </a:lnTo>
                  <a:lnTo>
                    <a:pt x="956" y="161"/>
                  </a:lnTo>
                  <a:lnTo>
                    <a:pt x="953" y="168"/>
                  </a:lnTo>
                  <a:lnTo>
                    <a:pt x="953" y="186"/>
                  </a:lnTo>
                  <a:lnTo>
                    <a:pt x="958" y="190"/>
                  </a:lnTo>
                  <a:lnTo>
                    <a:pt x="953" y="197"/>
                  </a:lnTo>
                  <a:lnTo>
                    <a:pt x="958" y="208"/>
                  </a:lnTo>
                  <a:lnTo>
                    <a:pt x="964" y="210"/>
                  </a:lnTo>
                  <a:lnTo>
                    <a:pt x="965" y="208"/>
                  </a:lnTo>
                  <a:lnTo>
                    <a:pt x="971" y="213"/>
                  </a:lnTo>
                  <a:lnTo>
                    <a:pt x="975" y="210"/>
                  </a:lnTo>
                  <a:lnTo>
                    <a:pt x="971" y="215"/>
                  </a:lnTo>
                  <a:lnTo>
                    <a:pt x="965" y="232"/>
                  </a:lnTo>
                  <a:lnTo>
                    <a:pt x="967" y="233"/>
                  </a:lnTo>
                  <a:lnTo>
                    <a:pt x="960" y="260"/>
                  </a:lnTo>
                  <a:lnTo>
                    <a:pt x="964" y="262"/>
                  </a:lnTo>
                  <a:lnTo>
                    <a:pt x="965" y="257"/>
                  </a:lnTo>
                  <a:lnTo>
                    <a:pt x="973" y="262"/>
                  </a:lnTo>
                  <a:lnTo>
                    <a:pt x="965" y="269"/>
                  </a:lnTo>
                  <a:lnTo>
                    <a:pt x="960" y="280"/>
                  </a:lnTo>
                  <a:lnTo>
                    <a:pt x="964" y="297"/>
                  </a:lnTo>
                  <a:lnTo>
                    <a:pt x="967" y="304"/>
                  </a:lnTo>
                  <a:lnTo>
                    <a:pt x="965" y="320"/>
                  </a:lnTo>
                  <a:lnTo>
                    <a:pt x="973" y="331"/>
                  </a:lnTo>
                  <a:lnTo>
                    <a:pt x="982" y="331"/>
                  </a:lnTo>
                  <a:lnTo>
                    <a:pt x="982" y="336"/>
                  </a:lnTo>
                  <a:lnTo>
                    <a:pt x="984" y="338"/>
                  </a:lnTo>
                  <a:lnTo>
                    <a:pt x="989" y="354"/>
                  </a:lnTo>
                  <a:lnTo>
                    <a:pt x="980" y="365"/>
                  </a:lnTo>
                  <a:lnTo>
                    <a:pt x="964" y="378"/>
                  </a:lnTo>
                  <a:lnTo>
                    <a:pt x="956" y="394"/>
                  </a:lnTo>
                  <a:lnTo>
                    <a:pt x="949" y="394"/>
                  </a:lnTo>
                  <a:lnTo>
                    <a:pt x="944" y="389"/>
                  </a:lnTo>
                  <a:lnTo>
                    <a:pt x="940" y="390"/>
                  </a:lnTo>
                  <a:lnTo>
                    <a:pt x="935" y="396"/>
                  </a:lnTo>
                  <a:lnTo>
                    <a:pt x="933" y="389"/>
                  </a:lnTo>
                  <a:lnTo>
                    <a:pt x="928" y="390"/>
                  </a:lnTo>
                  <a:lnTo>
                    <a:pt x="926" y="407"/>
                  </a:lnTo>
                  <a:lnTo>
                    <a:pt x="919" y="412"/>
                  </a:lnTo>
                  <a:lnTo>
                    <a:pt x="915" y="421"/>
                  </a:lnTo>
                  <a:lnTo>
                    <a:pt x="890" y="441"/>
                  </a:lnTo>
                  <a:lnTo>
                    <a:pt x="891" y="450"/>
                  </a:lnTo>
                  <a:lnTo>
                    <a:pt x="881" y="466"/>
                  </a:lnTo>
                  <a:lnTo>
                    <a:pt x="872" y="466"/>
                  </a:lnTo>
                  <a:lnTo>
                    <a:pt x="872" y="468"/>
                  </a:lnTo>
                  <a:lnTo>
                    <a:pt x="879" y="472"/>
                  </a:lnTo>
                  <a:lnTo>
                    <a:pt x="888" y="488"/>
                  </a:lnTo>
                  <a:lnTo>
                    <a:pt x="895" y="484"/>
                  </a:lnTo>
                  <a:lnTo>
                    <a:pt x="899" y="473"/>
                  </a:lnTo>
                  <a:lnTo>
                    <a:pt x="910" y="466"/>
                  </a:lnTo>
                  <a:lnTo>
                    <a:pt x="919" y="464"/>
                  </a:lnTo>
                  <a:lnTo>
                    <a:pt x="926" y="459"/>
                  </a:lnTo>
                  <a:lnTo>
                    <a:pt x="926" y="472"/>
                  </a:lnTo>
                  <a:lnTo>
                    <a:pt x="937" y="468"/>
                  </a:lnTo>
                  <a:lnTo>
                    <a:pt x="947" y="455"/>
                  </a:lnTo>
                  <a:lnTo>
                    <a:pt x="949" y="454"/>
                  </a:lnTo>
                  <a:lnTo>
                    <a:pt x="951" y="455"/>
                  </a:lnTo>
                  <a:lnTo>
                    <a:pt x="975" y="454"/>
                  </a:lnTo>
                  <a:lnTo>
                    <a:pt x="984" y="461"/>
                  </a:lnTo>
                  <a:lnTo>
                    <a:pt x="984" y="472"/>
                  </a:lnTo>
                  <a:lnTo>
                    <a:pt x="991" y="472"/>
                  </a:lnTo>
                  <a:lnTo>
                    <a:pt x="996" y="501"/>
                  </a:lnTo>
                  <a:lnTo>
                    <a:pt x="991" y="501"/>
                  </a:lnTo>
                  <a:lnTo>
                    <a:pt x="980" y="508"/>
                  </a:lnTo>
                  <a:lnTo>
                    <a:pt x="982" y="513"/>
                  </a:lnTo>
                  <a:lnTo>
                    <a:pt x="989" y="511"/>
                  </a:lnTo>
                  <a:lnTo>
                    <a:pt x="991" y="537"/>
                  </a:lnTo>
                  <a:lnTo>
                    <a:pt x="980" y="540"/>
                  </a:lnTo>
                  <a:lnTo>
                    <a:pt x="965" y="553"/>
                  </a:lnTo>
                  <a:lnTo>
                    <a:pt x="956" y="549"/>
                  </a:lnTo>
                  <a:lnTo>
                    <a:pt x="958" y="564"/>
                  </a:lnTo>
                  <a:lnTo>
                    <a:pt x="967" y="564"/>
                  </a:lnTo>
                  <a:lnTo>
                    <a:pt x="971" y="611"/>
                  </a:lnTo>
                  <a:lnTo>
                    <a:pt x="964" y="612"/>
                  </a:lnTo>
                  <a:lnTo>
                    <a:pt x="956" y="634"/>
                  </a:lnTo>
                  <a:lnTo>
                    <a:pt x="953" y="630"/>
                  </a:lnTo>
                  <a:lnTo>
                    <a:pt x="953" y="643"/>
                  </a:lnTo>
                  <a:lnTo>
                    <a:pt x="965" y="652"/>
                  </a:lnTo>
                  <a:lnTo>
                    <a:pt x="975" y="643"/>
                  </a:lnTo>
                  <a:lnTo>
                    <a:pt x="982" y="643"/>
                  </a:lnTo>
                  <a:lnTo>
                    <a:pt x="984" y="640"/>
                  </a:lnTo>
                  <a:lnTo>
                    <a:pt x="987" y="647"/>
                  </a:lnTo>
                  <a:lnTo>
                    <a:pt x="980" y="654"/>
                  </a:lnTo>
                  <a:lnTo>
                    <a:pt x="984" y="667"/>
                  </a:lnTo>
                  <a:lnTo>
                    <a:pt x="991" y="677"/>
                  </a:lnTo>
                  <a:lnTo>
                    <a:pt x="991" y="686"/>
                  </a:lnTo>
                  <a:lnTo>
                    <a:pt x="987" y="688"/>
                  </a:lnTo>
                  <a:lnTo>
                    <a:pt x="989" y="701"/>
                  </a:lnTo>
                  <a:lnTo>
                    <a:pt x="978" y="717"/>
                  </a:lnTo>
                  <a:lnTo>
                    <a:pt x="982" y="724"/>
                  </a:lnTo>
                  <a:lnTo>
                    <a:pt x="965" y="746"/>
                  </a:lnTo>
                  <a:lnTo>
                    <a:pt x="960" y="770"/>
                  </a:lnTo>
                  <a:lnTo>
                    <a:pt x="942" y="768"/>
                  </a:lnTo>
                  <a:lnTo>
                    <a:pt x="942" y="753"/>
                  </a:lnTo>
                  <a:lnTo>
                    <a:pt x="937" y="753"/>
                  </a:lnTo>
                  <a:lnTo>
                    <a:pt x="937" y="762"/>
                  </a:lnTo>
                  <a:lnTo>
                    <a:pt x="929" y="762"/>
                  </a:lnTo>
                  <a:lnTo>
                    <a:pt x="933" y="753"/>
                  </a:lnTo>
                  <a:lnTo>
                    <a:pt x="910" y="757"/>
                  </a:lnTo>
                  <a:lnTo>
                    <a:pt x="902" y="768"/>
                  </a:lnTo>
                  <a:lnTo>
                    <a:pt x="891" y="770"/>
                  </a:lnTo>
                  <a:lnTo>
                    <a:pt x="888" y="780"/>
                  </a:lnTo>
                  <a:lnTo>
                    <a:pt x="899" y="780"/>
                  </a:lnTo>
                  <a:lnTo>
                    <a:pt x="906" y="770"/>
                  </a:lnTo>
                  <a:lnTo>
                    <a:pt x="919" y="770"/>
                  </a:lnTo>
                  <a:lnTo>
                    <a:pt x="911" y="791"/>
                  </a:lnTo>
                  <a:lnTo>
                    <a:pt x="919" y="809"/>
                  </a:lnTo>
                  <a:lnTo>
                    <a:pt x="910" y="815"/>
                  </a:lnTo>
                  <a:lnTo>
                    <a:pt x="897" y="806"/>
                  </a:lnTo>
                  <a:lnTo>
                    <a:pt x="872" y="809"/>
                  </a:lnTo>
                  <a:lnTo>
                    <a:pt x="866" y="795"/>
                  </a:lnTo>
                  <a:lnTo>
                    <a:pt x="872" y="793"/>
                  </a:lnTo>
                  <a:lnTo>
                    <a:pt x="857" y="791"/>
                  </a:lnTo>
                  <a:lnTo>
                    <a:pt x="845" y="804"/>
                  </a:lnTo>
                  <a:lnTo>
                    <a:pt x="852" y="811"/>
                  </a:lnTo>
                  <a:lnTo>
                    <a:pt x="835" y="822"/>
                  </a:lnTo>
                  <a:lnTo>
                    <a:pt x="841" y="853"/>
                  </a:lnTo>
                  <a:lnTo>
                    <a:pt x="835" y="853"/>
                  </a:lnTo>
                  <a:lnTo>
                    <a:pt x="817" y="827"/>
                  </a:lnTo>
                  <a:lnTo>
                    <a:pt x="805" y="829"/>
                  </a:lnTo>
                  <a:lnTo>
                    <a:pt x="803" y="818"/>
                  </a:lnTo>
                  <a:lnTo>
                    <a:pt x="798" y="818"/>
                  </a:lnTo>
                  <a:lnTo>
                    <a:pt x="792" y="809"/>
                  </a:lnTo>
                  <a:lnTo>
                    <a:pt x="789" y="811"/>
                  </a:lnTo>
                  <a:lnTo>
                    <a:pt x="774" y="834"/>
                  </a:lnTo>
                  <a:lnTo>
                    <a:pt x="765" y="824"/>
                  </a:lnTo>
                  <a:lnTo>
                    <a:pt x="760" y="829"/>
                  </a:lnTo>
                  <a:lnTo>
                    <a:pt x="767" y="838"/>
                  </a:lnTo>
                  <a:lnTo>
                    <a:pt x="758" y="842"/>
                  </a:lnTo>
                  <a:lnTo>
                    <a:pt x="760" y="856"/>
                  </a:lnTo>
                  <a:lnTo>
                    <a:pt x="754" y="876"/>
                  </a:lnTo>
                  <a:lnTo>
                    <a:pt x="738" y="881"/>
                  </a:lnTo>
                  <a:lnTo>
                    <a:pt x="713" y="892"/>
                  </a:lnTo>
                  <a:lnTo>
                    <a:pt x="707" y="898"/>
                  </a:lnTo>
                  <a:lnTo>
                    <a:pt x="693" y="898"/>
                  </a:lnTo>
                  <a:lnTo>
                    <a:pt x="698" y="887"/>
                  </a:lnTo>
                  <a:lnTo>
                    <a:pt x="691" y="871"/>
                  </a:lnTo>
                  <a:lnTo>
                    <a:pt x="684" y="880"/>
                  </a:lnTo>
                  <a:lnTo>
                    <a:pt x="675" y="871"/>
                  </a:lnTo>
                  <a:lnTo>
                    <a:pt x="675" y="853"/>
                  </a:lnTo>
                  <a:lnTo>
                    <a:pt x="644" y="876"/>
                  </a:lnTo>
                  <a:lnTo>
                    <a:pt x="644" y="862"/>
                  </a:lnTo>
                  <a:lnTo>
                    <a:pt x="635" y="853"/>
                  </a:lnTo>
                  <a:lnTo>
                    <a:pt x="635" y="838"/>
                  </a:lnTo>
                  <a:lnTo>
                    <a:pt x="615" y="829"/>
                  </a:lnTo>
                  <a:lnTo>
                    <a:pt x="621" y="822"/>
                  </a:lnTo>
                  <a:lnTo>
                    <a:pt x="619" y="811"/>
                  </a:lnTo>
                  <a:lnTo>
                    <a:pt x="604" y="804"/>
                  </a:lnTo>
                  <a:lnTo>
                    <a:pt x="604" y="791"/>
                  </a:lnTo>
                  <a:lnTo>
                    <a:pt x="599" y="795"/>
                  </a:lnTo>
                  <a:lnTo>
                    <a:pt x="576" y="798"/>
                  </a:lnTo>
                  <a:lnTo>
                    <a:pt x="574" y="809"/>
                  </a:lnTo>
                  <a:lnTo>
                    <a:pt x="566" y="815"/>
                  </a:lnTo>
                  <a:lnTo>
                    <a:pt x="556" y="829"/>
                  </a:lnTo>
                  <a:lnTo>
                    <a:pt x="559" y="842"/>
                  </a:lnTo>
                  <a:lnTo>
                    <a:pt x="566" y="845"/>
                  </a:lnTo>
                  <a:lnTo>
                    <a:pt x="566" y="856"/>
                  </a:lnTo>
                  <a:lnTo>
                    <a:pt x="559" y="871"/>
                  </a:lnTo>
                  <a:lnTo>
                    <a:pt x="547" y="867"/>
                  </a:lnTo>
                  <a:lnTo>
                    <a:pt x="543" y="881"/>
                  </a:lnTo>
                  <a:lnTo>
                    <a:pt x="516" y="885"/>
                  </a:lnTo>
                  <a:lnTo>
                    <a:pt x="500" y="887"/>
                  </a:lnTo>
                  <a:lnTo>
                    <a:pt x="491" y="899"/>
                  </a:lnTo>
                  <a:lnTo>
                    <a:pt x="458" y="918"/>
                  </a:lnTo>
                  <a:lnTo>
                    <a:pt x="415" y="927"/>
                  </a:lnTo>
                  <a:lnTo>
                    <a:pt x="422" y="941"/>
                  </a:lnTo>
                  <a:lnTo>
                    <a:pt x="420" y="963"/>
                  </a:lnTo>
                  <a:lnTo>
                    <a:pt x="409" y="975"/>
                  </a:lnTo>
                  <a:lnTo>
                    <a:pt x="399" y="984"/>
                  </a:lnTo>
                  <a:lnTo>
                    <a:pt x="391" y="993"/>
                  </a:lnTo>
                  <a:lnTo>
                    <a:pt x="384" y="993"/>
                  </a:lnTo>
                  <a:lnTo>
                    <a:pt x="375" y="975"/>
                  </a:lnTo>
                  <a:lnTo>
                    <a:pt x="348" y="979"/>
                  </a:lnTo>
                  <a:lnTo>
                    <a:pt x="332" y="963"/>
                  </a:lnTo>
                  <a:lnTo>
                    <a:pt x="323" y="963"/>
                  </a:lnTo>
                  <a:lnTo>
                    <a:pt x="317" y="957"/>
                  </a:lnTo>
                  <a:lnTo>
                    <a:pt x="301" y="955"/>
                  </a:lnTo>
                  <a:lnTo>
                    <a:pt x="292" y="932"/>
                  </a:lnTo>
                  <a:lnTo>
                    <a:pt x="278" y="923"/>
                  </a:lnTo>
                  <a:lnTo>
                    <a:pt x="261" y="927"/>
                  </a:lnTo>
                  <a:lnTo>
                    <a:pt x="261" y="918"/>
                  </a:lnTo>
                  <a:lnTo>
                    <a:pt x="252" y="910"/>
                  </a:lnTo>
                  <a:lnTo>
                    <a:pt x="222" y="941"/>
                  </a:lnTo>
                  <a:lnTo>
                    <a:pt x="218" y="955"/>
                  </a:lnTo>
                  <a:lnTo>
                    <a:pt x="200" y="961"/>
                  </a:lnTo>
                  <a:lnTo>
                    <a:pt x="184" y="981"/>
                  </a:lnTo>
                  <a:lnTo>
                    <a:pt x="164" y="990"/>
                  </a:lnTo>
                  <a:lnTo>
                    <a:pt x="160" y="981"/>
                  </a:lnTo>
                  <a:lnTo>
                    <a:pt x="153" y="981"/>
                  </a:lnTo>
                  <a:lnTo>
                    <a:pt x="142" y="968"/>
                  </a:lnTo>
                  <a:lnTo>
                    <a:pt x="133" y="966"/>
                  </a:lnTo>
                  <a:lnTo>
                    <a:pt x="133" y="950"/>
                  </a:lnTo>
                  <a:lnTo>
                    <a:pt x="164" y="909"/>
                  </a:lnTo>
                  <a:lnTo>
                    <a:pt x="162" y="894"/>
                  </a:lnTo>
                  <a:lnTo>
                    <a:pt x="171" y="871"/>
                  </a:lnTo>
                  <a:lnTo>
                    <a:pt x="169" y="863"/>
                  </a:lnTo>
                  <a:lnTo>
                    <a:pt x="177" y="863"/>
                  </a:lnTo>
                  <a:lnTo>
                    <a:pt x="184" y="871"/>
                  </a:lnTo>
                  <a:lnTo>
                    <a:pt x="186" y="871"/>
                  </a:lnTo>
                  <a:lnTo>
                    <a:pt x="186" y="853"/>
                  </a:lnTo>
                  <a:lnTo>
                    <a:pt x="171" y="851"/>
                  </a:lnTo>
                  <a:lnTo>
                    <a:pt x="166" y="842"/>
                  </a:lnTo>
                  <a:lnTo>
                    <a:pt x="160" y="845"/>
                  </a:lnTo>
                  <a:lnTo>
                    <a:pt x="157" y="829"/>
                  </a:lnTo>
                  <a:lnTo>
                    <a:pt x="140" y="818"/>
                  </a:lnTo>
                  <a:lnTo>
                    <a:pt x="146" y="791"/>
                  </a:lnTo>
                  <a:lnTo>
                    <a:pt x="122" y="804"/>
                  </a:lnTo>
                  <a:lnTo>
                    <a:pt x="119" y="798"/>
                  </a:lnTo>
                  <a:lnTo>
                    <a:pt x="124" y="793"/>
                  </a:lnTo>
                  <a:lnTo>
                    <a:pt x="124" y="777"/>
                  </a:lnTo>
                  <a:lnTo>
                    <a:pt x="108" y="775"/>
                  </a:lnTo>
                  <a:lnTo>
                    <a:pt x="102" y="762"/>
                  </a:lnTo>
                  <a:lnTo>
                    <a:pt x="108" y="741"/>
                  </a:lnTo>
                  <a:lnTo>
                    <a:pt x="115" y="746"/>
                  </a:lnTo>
                  <a:lnTo>
                    <a:pt x="126" y="715"/>
                  </a:lnTo>
                  <a:lnTo>
                    <a:pt x="124" y="710"/>
                  </a:lnTo>
                  <a:lnTo>
                    <a:pt x="133" y="686"/>
                  </a:lnTo>
                  <a:lnTo>
                    <a:pt x="133" y="667"/>
                  </a:lnTo>
                  <a:lnTo>
                    <a:pt x="142" y="667"/>
                  </a:lnTo>
                  <a:lnTo>
                    <a:pt x="157" y="618"/>
                  </a:lnTo>
                  <a:lnTo>
                    <a:pt x="169" y="612"/>
                  </a:lnTo>
                  <a:lnTo>
                    <a:pt x="171" y="593"/>
                  </a:lnTo>
                  <a:lnTo>
                    <a:pt x="153" y="558"/>
                  </a:lnTo>
                  <a:lnTo>
                    <a:pt x="142" y="560"/>
                  </a:lnTo>
                  <a:lnTo>
                    <a:pt x="133" y="535"/>
                  </a:lnTo>
                  <a:lnTo>
                    <a:pt x="126" y="531"/>
                  </a:lnTo>
                  <a:lnTo>
                    <a:pt x="119" y="547"/>
                  </a:lnTo>
                  <a:lnTo>
                    <a:pt x="79" y="542"/>
                  </a:lnTo>
                  <a:lnTo>
                    <a:pt x="70" y="567"/>
                  </a:lnTo>
                  <a:lnTo>
                    <a:pt x="32" y="567"/>
                  </a:lnTo>
                  <a:lnTo>
                    <a:pt x="16" y="454"/>
                  </a:lnTo>
                  <a:lnTo>
                    <a:pt x="9" y="448"/>
                  </a:lnTo>
                  <a:lnTo>
                    <a:pt x="0" y="455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25C7ED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4" name="Freeform 96"/>
            <p:cNvSpPr>
              <a:spLocks noChangeAspect="1"/>
            </p:cNvSpPr>
            <p:nvPr/>
          </p:nvSpPr>
          <p:spPr bwMode="auto">
            <a:xfrm>
              <a:off x="3705368" y="5310422"/>
              <a:ext cx="1098224" cy="755822"/>
            </a:xfrm>
            <a:custGeom>
              <a:avLst/>
              <a:gdLst>
                <a:gd name="T0" fmla="*/ 2147483647 w 1313"/>
                <a:gd name="T1" fmla="*/ 2147483647 h 1087"/>
                <a:gd name="T2" fmla="*/ 2147483647 w 1313"/>
                <a:gd name="T3" fmla="*/ 2147483647 h 1087"/>
                <a:gd name="T4" fmla="*/ 2147483647 w 1313"/>
                <a:gd name="T5" fmla="*/ 2147483647 h 1087"/>
                <a:gd name="T6" fmla="*/ 2147483647 w 1313"/>
                <a:gd name="T7" fmla="*/ 2147483647 h 1087"/>
                <a:gd name="T8" fmla="*/ 2147483647 w 1313"/>
                <a:gd name="T9" fmla="*/ 2147483647 h 1087"/>
                <a:gd name="T10" fmla="*/ 2147483647 w 1313"/>
                <a:gd name="T11" fmla="*/ 2147483647 h 1087"/>
                <a:gd name="T12" fmla="*/ 2147483647 w 1313"/>
                <a:gd name="T13" fmla="*/ 2147483647 h 1087"/>
                <a:gd name="T14" fmla="*/ 2147483647 w 1313"/>
                <a:gd name="T15" fmla="*/ 2147483647 h 1087"/>
                <a:gd name="T16" fmla="*/ 2147483647 w 1313"/>
                <a:gd name="T17" fmla="*/ 2147483647 h 1087"/>
                <a:gd name="T18" fmla="*/ 2147483647 w 1313"/>
                <a:gd name="T19" fmla="*/ 2147483647 h 1087"/>
                <a:gd name="T20" fmla="*/ 2147483647 w 1313"/>
                <a:gd name="T21" fmla="*/ 2147483647 h 1087"/>
                <a:gd name="T22" fmla="*/ 2147483647 w 1313"/>
                <a:gd name="T23" fmla="*/ 2147483647 h 1087"/>
                <a:gd name="T24" fmla="*/ 2147483647 w 1313"/>
                <a:gd name="T25" fmla="*/ 2147483647 h 1087"/>
                <a:gd name="T26" fmla="*/ 2147483647 w 1313"/>
                <a:gd name="T27" fmla="*/ 2147483647 h 1087"/>
                <a:gd name="T28" fmla="*/ 2147483647 w 1313"/>
                <a:gd name="T29" fmla="*/ 2147483647 h 1087"/>
                <a:gd name="T30" fmla="*/ 2147483647 w 1313"/>
                <a:gd name="T31" fmla="*/ 2147483647 h 1087"/>
                <a:gd name="T32" fmla="*/ 2147483647 w 1313"/>
                <a:gd name="T33" fmla="*/ 2147483647 h 1087"/>
                <a:gd name="T34" fmla="*/ 2147483647 w 1313"/>
                <a:gd name="T35" fmla="*/ 2147483647 h 1087"/>
                <a:gd name="T36" fmla="*/ 2147483647 w 1313"/>
                <a:gd name="T37" fmla="*/ 2147483647 h 1087"/>
                <a:gd name="T38" fmla="*/ 2147483647 w 1313"/>
                <a:gd name="T39" fmla="*/ 2147483647 h 1087"/>
                <a:gd name="T40" fmla="*/ 2147483647 w 1313"/>
                <a:gd name="T41" fmla="*/ 2147483647 h 1087"/>
                <a:gd name="T42" fmla="*/ 2147483647 w 1313"/>
                <a:gd name="T43" fmla="*/ 2147483647 h 1087"/>
                <a:gd name="T44" fmla="*/ 2147483647 w 1313"/>
                <a:gd name="T45" fmla="*/ 2147483647 h 1087"/>
                <a:gd name="T46" fmla="*/ 2147483647 w 1313"/>
                <a:gd name="T47" fmla="*/ 2147483647 h 1087"/>
                <a:gd name="T48" fmla="*/ 2147483647 w 1313"/>
                <a:gd name="T49" fmla="*/ 2147483647 h 1087"/>
                <a:gd name="T50" fmla="*/ 2147483647 w 1313"/>
                <a:gd name="T51" fmla="*/ 2147483647 h 1087"/>
                <a:gd name="T52" fmla="*/ 2147483647 w 1313"/>
                <a:gd name="T53" fmla="*/ 2147483647 h 1087"/>
                <a:gd name="T54" fmla="*/ 2147483647 w 1313"/>
                <a:gd name="T55" fmla="*/ 2147483647 h 1087"/>
                <a:gd name="T56" fmla="*/ 2147483647 w 1313"/>
                <a:gd name="T57" fmla="*/ 2147483647 h 1087"/>
                <a:gd name="T58" fmla="*/ 2147483647 w 1313"/>
                <a:gd name="T59" fmla="*/ 2147483647 h 1087"/>
                <a:gd name="T60" fmla="*/ 2147483647 w 1313"/>
                <a:gd name="T61" fmla="*/ 2147483647 h 1087"/>
                <a:gd name="T62" fmla="*/ 2147483647 w 1313"/>
                <a:gd name="T63" fmla="*/ 2147483647 h 1087"/>
                <a:gd name="T64" fmla="*/ 2147483647 w 1313"/>
                <a:gd name="T65" fmla="*/ 2147483647 h 1087"/>
                <a:gd name="T66" fmla="*/ 2147483647 w 1313"/>
                <a:gd name="T67" fmla="*/ 2147483647 h 1087"/>
                <a:gd name="T68" fmla="*/ 2147483647 w 1313"/>
                <a:gd name="T69" fmla="*/ 2147483647 h 1087"/>
                <a:gd name="T70" fmla="*/ 2147483647 w 1313"/>
                <a:gd name="T71" fmla="*/ 2147483647 h 1087"/>
                <a:gd name="T72" fmla="*/ 2147483647 w 1313"/>
                <a:gd name="T73" fmla="*/ 2147483647 h 1087"/>
                <a:gd name="T74" fmla="*/ 2147483647 w 1313"/>
                <a:gd name="T75" fmla="*/ 2147483647 h 1087"/>
                <a:gd name="T76" fmla="*/ 2147483647 w 1313"/>
                <a:gd name="T77" fmla="*/ 2147483647 h 1087"/>
                <a:gd name="T78" fmla="*/ 2147483647 w 1313"/>
                <a:gd name="T79" fmla="*/ 2147483647 h 1087"/>
                <a:gd name="T80" fmla="*/ 2147483647 w 1313"/>
                <a:gd name="T81" fmla="*/ 2147483647 h 1087"/>
                <a:gd name="T82" fmla="*/ 2147483647 w 1313"/>
                <a:gd name="T83" fmla="*/ 2147483647 h 1087"/>
                <a:gd name="T84" fmla="*/ 2147483647 w 1313"/>
                <a:gd name="T85" fmla="*/ 2147483647 h 1087"/>
                <a:gd name="T86" fmla="*/ 2147483647 w 1313"/>
                <a:gd name="T87" fmla="*/ 2147483647 h 1087"/>
                <a:gd name="T88" fmla="*/ 2147483647 w 1313"/>
                <a:gd name="T89" fmla="*/ 2147483647 h 1087"/>
                <a:gd name="T90" fmla="*/ 2147483647 w 1313"/>
                <a:gd name="T91" fmla="*/ 2147483647 h 1087"/>
                <a:gd name="T92" fmla="*/ 2147483647 w 1313"/>
                <a:gd name="T93" fmla="*/ 2147483647 h 1087"/>
                <a:gd name="T94" fmla="*/ 2147483647 w 1313"/>
                <a:gd name="T95" fmla="*/ 2147483647 h 1087"/>
                <a:gd name="T96" fmla="*/ 2147483647 w 1313"/>
                <a:gd name="T97" fmla="*/ 2147483647 h 1087"/>
                <a:gd name="T98" fmla="*/ 2147483647 w 1313"/>
                <a:gd name="T99" fmla="*/ 2147483647 h 1087"/>
                <a:gd name="T100" fmla="*/ 2147483647 w 1313"/>
                <a:gd name="T101" fmla="*/ 2147483647 h 1087"/>
                <a:gd name="T102" fmla="*/ 2147483647 w 1313"/>
                <a:gd name="T103" fmla="*/ 2147483647 h 1087"/>
                <a:gd name="T104" fmla="*/ 2147483647 w 1313"/>
                <a:gd name="T105" fmla="*/ 2147483647 h 1087"/>
                <a:gd name="T106" fmla="*/ 2147483647 w 1313"/>
                <a:gd name="T107" fmla="*/ 2147483647 h 1087"/>
                <a:gd name="T108" fmla="*/ 2147483647 w 1313"/>
                <a:gd name="T109" fmla="*/ 2147483647 h 1087"/>
                <a:gd name="T110" fmla="*/ 2147483647 w 1313"/>
                <a:gd name="T111" fmla="*/ 2147483647 h 1087"/>
                <a:gd name="T112" fmla="*/ 2147483647 w 1313"/>
                <a:gd name="T113" fmla="*/ 2147483647 h 1087"/>
                <a:gd name="T114" fmla="*/ 2147483647 w 1313"/>
                <a:gd name="T115" fmla="*/ 2147483647 h 1087"/>
                <a:gd name="T116" fmla="*/ 2147483647 w 1313"/>
                <a:gd name="T117" fmla="*/ 2147483647 h 1087"/>
                <a:gd name="T118" fmla="*/ 2147483647 w 1313"/>
                <a:gd name="T119" fmla="*/ 2147483647 h 1087"/>
                <a:gd name="T120" fmla="*/ 2147483647 w 1313"/>
                <a:gd name="T121" fmla="*/ 2147483647 h 1087"/>
                <a:gd name="T122" fmla="*/ 2147483647 w 1313"/>
                <a:gd name="T123" fmla="*/ 2147483647 h 1087"/>
                <a:gd name="T124" fmla="*/ 2147483647 w 1313"/>
                <a:gd name="T125" fmla="*/ 2147483647 h 10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13"/>
                <a:gd name="T190" fmla="*/ 0 h 1087"/>
                <a:gd name="T191" fmla="*/ 1313 w 1313"/>
                <a:gd name="T192" fmla="*/ 1087 h 10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13" h="1087">
                  <a:moveTo>
                    <a:pt x="0" y="358"/>
                  </a:moveTo>
                  <a:lnTo>
                    <a:pt x="9" y="343"/>
                  </a:lnTo>
                  <a:lnTo>
                    <a:pt x="18" y="345"/>
                  </a:lnTo>
                  <a:lnTo>
                    <a:pt x="29" y="358"/>
                  </a:lnTo>
                  <a:lnTo>
                    <a:pt x="36" y="358"/>
                  </a:lnTo>
                  <a:lnTo>
                    <a:pt x="40" y="367"/>
                  </a:lnTo>
                  <a:lnTo>
                    <a:pt x="60" y="358"/>
                  </a:lnTo>
                  <a:lnTo>
                    <a:pt x="76" y="338"/>
                  </a:lnTo>
                  <a:lnTo>
                    <a:pt x="94" y="332"/>
                  </a:lnTo>
                  <a:lnTo>
                    <a:pt x="98" y="318"/>
                  </a:lnTo>
                  <a:lnTo>
                    <a:pt x="128" y="287"/>
                  </a:lnTo>
                  <a:lnTo>
                    <a:pt x="137" y="295"/>
                  </a:lnTo>
                  <a:lnTo>
                    <a:pt x="137" y="304"/>
                  </a:lnTo>
                  <a:lnTo>
                    <a:pt x="154" y="300"/>
                  </a:lnTo>
                  <a:lnTo>
                    <a:pt x="168" y="309"/>
                  </a:lnTo>
                  <a:lnTo>
                    <a:pt x="177" y="332"/>
                  </a:lnTo>
                  <a:lnTo>
                    <a:pt x="193" y="334"/>
                  </a:lnTo>
                  <a:lnTo>
                    <a:pt x="199" y="340"/>
                  </a:lnTo>
                  <a:lnTo>
                    <a:pt x="208" y="340"/>
                  </a:lnTo>
                  <a:lnTo>
                    <a:pt x="224" y="356"/>
                  </a:lnTo>
                  <a:lnTo>
                    <a:pt x="251" y="352"/>
                  </a:lnTo>
                  <a:lnTo>
                    <a:pt x="260" y="370"/>
                  </a:lnTo>
                  <a:lnTo>
                    <a:pt x="267" y="370"/>
                  </a:lnTo>
                  <a:lnTo>
                    <a:pt x="275" y="361"/>
                  </a:lnTo>
                  <a:lnTo>
                    <a:pt x="285" y="352"/>
                  </a:lnTo>
                  <a:lnTo>
                    <a:pt x="296" y="340"/>
                  </a:lnTo>
                  <a:lnTo>
                    <a:pt x="298" y="318"/>
                  </a:lnTo>
                  <a:lnTo>
                    <a:pt x="291" y="304"/>
                  </a:lnTo>
                  <a:lnTo>
                    <a:pt x="334" y="295"/>
                  </a:lnTo>
                  <a:lnTo>
                    <a:pt x="367" y="276"/>
                  </a:lnTo>
                  <a:lnTo>
                    <a:pt x="376" y="264"/>
                  </a:lnTo>
                  <a:lnTo>
                    <a:pt x="392" y="262"/>
                  </a:lnTo>
                  <a:lnTo>
                    <a:pt x="419" y="258"/>
                  </a:lnTo>
                  <a:lnTo>
                    <a:pt x="423" y="244"/>
                  </a:lnTo>
                  <a:lnTo>
                    <a:pt x="435" y="248"/>
                  </a:lnTo>
                  <a:lnTo>
                    <a:pt x="442" y="233"/>
                  </a:lnTo>
                  <a:lnTo>
                    <a:pt x="442" y="222"/>
                  </a:lnTo>
                  <a:lnTo>
                    <a:pt x="435" y="219"/>
                  </a:lnTo>
                  <a:lnTo>
                    <a:pt x="432" y="206"/>
                  </a:lnTo>
                  <a:lnTo>
                    <a:pt x="442" y="192"/>
                  </a:lnTo>
                  <a:lnTo>
                    <a:pt x="450" y="186"/>
                  </a:lnTo>
                  <a:lnTo>
                    <a:pt x="452" y="175"/>
                  </a:lnTo>
                  <a:lnTo>
                    <a:pt x="475" y="172"/>
                  </a:lnTo>
                  <a:lnTo>
                    <a:pt x="480" y="168"/>
                  </a:lnTo>
                  <a:lnTo>
                    <a:pt x="480" y="181"/>
                  </a:lnTo>
                  <a:lnTo>
                    <a:pt x="495" y="188"/>
                  </a:lnTo>
                  <a:lnTo>
                    <a:pt x="497" y="199"/>
                  </a:lnTo>
                  <a:lnTo>
                    <a:pt x="491" y="206"/>
                  </a:lnTo>
                  <a:lnTo>
                    <a:pt x="511" y="215"/>
                  </a:lnTo>
                  <a:lnTo>
                    <a:pt x="511" y="230"/>
                  </a:lnTo>
                  <a:lnTo>
                    <a:pt x="520" y="239"/>
                  </a:lnTo>
                  <a:lnTo>
                    <a:pt x="520" y="253"/>
                  </a:lnTo>
                  <a:lnTo>
                    <a:pt x="551" y="230"/>
                  </a:lnTo>
                  <a:lnTo>
                    <a:pt x="551" y="248"/>
                  </a:lnTo>
                  <a:lnTo>
                    <a:pt x="560" y="257"/>
                  </a:lnTo>
                  <a:lnTo>
                    <a:pt x="567" y="248"/>
                  </a:lnTo>
                  <a:lnTo>
                    <a:pt x="574" y="264"/>
                  </a:lnTo>
                  <a:lnTo>
                    <a:pt x="569" y="275"/>
                  </a:lnTo>
                  <a:lnTo>
                    <a:pt x="583" y="275"/>
                  </a:lnTo>
                  <a:lnTo>
                    <a:pt x="589" y="269"/>
                  </a:lnTo>
                  <a:lnTo>
                    <a:pt x="614" y="258"/>
                  </a:lnTo>
                  <a:lnTo>
                    <a:pt x="630" y="253"/>
                  </a:lnTo>
                  <a:lnTo>
                    <a:pt x="636" y="233"/>
                  </a:lnTo>
                  <a:lnTo>
                    <a:pt x="634" y="219"/>
                  </a:lnTo>
                  <a:lnTo>
                    <a:pt x="643" y="215"/>
                  </a:lnTo>
                  <a:lnTo>
                    <a:pt x="636" y="206"/>
                  </a:lnTo>
                  <a:lnTo>
                    <a:pt x="641" y="201"/>
                  </a:lnTo>
                  <a:lnTo>
                    <a:pt x="650" y="211"/>
                  </a:lnTo>
                  <a:lnTo>
                    <a:pt x="665" y="188"/>
                  </a:lnTo>
                  <a:lnTo>
                    <a:pt x="668" y="186"/>
                  </a:lnTo>
                  <a:lnTo>
                    <a:pt x="674" y="195"/>
                  </a:lnTo>
                  <a:lnTo>
                    <a:pt x="679" y="195"/>
                  </a:lnTo>
                  <a:lnTo>
                    <a:pt x="681" y="206"/>
                  </a:lnTo>
                  <a:lnTo>
                    <a:pt x="693" y="204"/>
                  </a:lnTo>
                  <a:lnTo>
                    <a:pt x="711" y="230"/>
                  </a:lnTo>
                  <a:lnTo>
                    <a:pt x="717" y="230"/>
                  </a:lnTo>
                  <a:lnTo>
                    <a:pt x="711" y="199"/>
                  </a:lnTo>
                  <a:lnTo>
                    <a:pt x="728" y="188"/>
                  </a:lnTo>
                  <a:lnTo>
                    <a:pt x="721" y="181"/>
                  </a:lnTo>
                  <a:lnTo>
                    <a:pt x="733" y="168"/>
                  </a:lnTo>
                  <a:lnTo>
                    <a:pt x="748" y="170"/>
                  </a:lnTo>
                  <a:lnTo>
                    <a:pt x="742" y="172"/>
                  </a:lnTo>
                  <a:lnTo>
                    <a:pt x="748" y="186"/>
                  </a:lnTo>
                  <a:lnTo>
                    <a:pt x="773" y="183"/>
                  </a:lnTo>
                  <a:lnTo>
                    <a:pt x="786" y="192"/>
                  </a:lnTo>
                  <a:lnTo>
                    <a:pt x="795" y="186"/>
                  </a:lnTo>
                  <a:lnTo>
                    <a:pt x="787" y="168"/>
                  </a:lnTo>
                  <a:lnTo>
                    <a:pt x="795" y="147"/>
                  </a:lnTo>
                  <a:lnTo>
                    <a:pt x="782" y="147"/>
                  </a:lnTo>
                  <a:lnTo>
                    <a:pt x="775" y="157"/>
                  </a:lnTo>
                  <a:lnTo>
                    <a:pt x="764" y="157"/>
                  </a:lnTo>
                  <a:lnTo>
                    <a:pt x="767" y="147"/>
                  </a:lnTo>
                  <a:lnTo>
                    <a:pt x="778" y="145"/>
                  </a:lnTo>
                  <a:lnTo>
                    <a:pt x="786" y="134"/>
                  </a:lnTo>
                  <a:lnTo>
                    <a:pt x="809" y="130"/>
                  </a:lnTo>
                  <a:lnTo>
                    <a:pt x="805" y="139"/>
                  </a:lnTo>
                  <a:lnTo>
                    <a:pt x="813" y="139"/>
                  </a:lnTo>
                  <a:lnTo>
                    <a:pt x="813" y="130"/>
                  </a:lnTo>
                  <a:lnTo>
                    <a:pt x="818" y="130"/>
                  </a:lnTo>
                  <a:lnTo>
                    <a:pt x="818" y="145"/>
                  </a:lnTo>
                  <a:lnTo>
                    <a:pt x="836" y="147"/>
                  </a:lnTo>
                  <a:lnTo>
                    <a:pt x="841" y="123"/>
                  </a:lnTo>
                  <a:lnTo>
                    <a:pt x="858" y="101"/>
                  </a:lnTo>
                  <a:lnTo>
                    <a:pt x="854" y="94"/>
                  </a:lnTo>
                  <a:lnTo>
                    <a:pt x="865" y="78"/>
                  </a:lnTo>
                  <a:lnTo>
                    <a:pt x="874" y="87"/>
                  </a:lnTo>
                  <a:lnTo>
                    <a:pt x="888" y="76"/>
                  </a:lnTo>
                  <a:lnTo>
                    <a:pt x="905" y="87"/>
                  </a:lnTo>
                  <a:lnTo>
                    <a:pt x="901" y="96"/>
                  </a:lnTo>
                  <a:lnTo>
                    <a:pt x="897" y="110"/>
                  </a:lnTo>
                  <a:lnTo>
                    <a:pt x="910" y="110"/>
                  </a:lnTo>
                  <a:lnTo>
                    <a:pt x="915" y="116"/>
                  </a:lnTo>
                  <a:lnTo>
                    <a:pt x="925" y="105"/>
                  </a:lnTo>
                  <a:lnTo>
                    <a:pt x="917" y="89"/>
                  </a:lnTo>
                  <a:lnTo>
                    <a:pt x="919" y="78"/>
                  </a:lnTo>
                  <a:lnTo>
                    <a:pt x="934" y="72"/>
                  </a:lnTo>
                  <a:lnTo>
                    <a:pt x="939" y="54"/>
                  </a:lnTo>
                  <a:lnTo>
                    <a:pt x="950" y="42"/>
                  </a:lnTo>
                  <a:lnTo>
                    <a:pt x="953" y="47"/>
                  </a:lnTo>
                  <a:lnTo>
                    <a:pt x="973" y="47"/>
                  </a:lnTo>
                  <a:lnTo>
                    <a:pt x="979" y="60"/>
                  </a:lnTo>
                  <a:lnTo>
                    <a:pt x="966" y="69"/>
                  </a:lnTo>
                  <a:lnTo>
                    <a:pt x="966" y="76"/>
                  </a:lnTo>
                  <a:lnTo>
                    <a:pt x="980" y="78"/>
                  </a:lnTo>
                  <a:lnTo>
                    <a:pt x="988" y="71"/>
                  </a:lnTo>
                  <a:lnTo>
                    <a:pt x="997" y="94"/>
                  </a:lnTo>
                  <a:lnTo>
                    <a:pt x="1008" y="92"/>
                  </a:lnTo>
                  <a:lnTo>
                    <a:pt x="1017" y="65"/>
                  </a:lnTo>
                  <a:lnTo>
                    <a:pt x="1035" y="47"/>
                  </a:lnTo>
                  <a:lnTo>
                    <a:pt x="1040" y="47"/>
                  </a:lnTo>
                  <a:lnTo>
                    <a:pt x="1047" y="29"/>
                  </a:lnTo>
                  <a:lnTo>
                    <a:pt x="1062" y="13"/>
                  </a:lnTo>
                  <a:lnTo>
                    <a:pt x="1064" y="17"/>
                  </a:lnTo>
                  <a:lnTo>
                    <a:pt x="1080" y="17"/>
                  </a:lnTo>
                  <a:lnTo>
                    <a:pt x="1085" y="29"/>
                  </a:lnTo>
                  <a:lnTo>
                    <a:pt x="1110" y="29"/>
                  </a:lnTo>
                  <a:lnTo>
                    <a:pt x="1118" y="0"/>
                  </a:lnTo>
                  <a:lnTo>
                    <a:pt x="1125" y="13"/>
                  </a:lnTo>
                  <a:lnTo>
                    <a:pt x="1157" y="18"/>
                  </a:lnTo>
                  <a:lnTo>
                    <a:pt x="1157" y="26"/>
                  </a:lnTo>
                  <a:lnTo>
                    <a:pt x="1170" y="26"/>
                  </a:lnTo>
                  <a:lnTo>
                    <a:pt x="1168" y="72"/>
                  </a:lnTo>
                  <a:lnTo>
                    <a:pt x="1156" y="94"/>
                  </a:lnTo>
                  <a:lnTo>
                    <a:pt x="1165" y="112"/>
                  </a:lnTo>
                  <a:lnTo>
                    <a:pt x="1172" y="118"/>
                  </a:lnTo>
                  <a:lnTo>
                    <a:pt x="1172" y="112"/>
                  </a:lnTo>
                  <a:lnTo>
                    <a:pt x="1188" y="105"/>
                  </a:lnTo>
                  <a:lnTo>
                    <a:pt x="1192" y="112"/>
                  </a:lnTo>
                  <a:lnTo>
                    <a:pt x="1208" y="116"/>
                  </a:lnTo>
                  <a:lnTo>
                    <a:pt x="1195" y="123"/>
                  </a:lnTo>
                  <a:lnTo>
                    <a:pt x="1201" y="134"/>
                  </a:lnTo>
                  <a:lnTo>
                    <a:pt x="1195" y="134"/>
                  </a:lnTo>
                  <a:lnTo>
                    <a:pt x="1195" y="141"/>
                  </a:lnTo>
                  <a:lnTo>
                    <a:pt x="1179" y="147"/>
                  </a:lnTo>
                  <a:lnTo>
                    <a:pt x="1179" y="163"/>
                  </a:lnTo>
                  <a:lnTo>
                    <a:pt x="1185" y="170"/>
                  </a:lnTo>
                  <a:lnTo>
                    <a:pt x="1183" y="193"/>
                  </a:lnTo>
                  <a:lnTo>
                    <a:pt x="1168" y="219"/>
                  </a:lnTo>
                  <a:lnTo>
                    <a:pt x="1157" y="224"/>
                  </a:lnTo>
                  <a:lnTo>
                    <a:pt x="1145" y="244"/>
                  </a:lnTo>
                  <a:lnTo>
                    <a:pt x="1141" y="257"/>
                  </a:lnTo>
                  <a:lnTo>
                    <a:pt x="1127" y="267"/>
                  </a:lnTo>
                  <a:lnTo>
                    <a:pt x="1118" y="287"/>
                  </a:lnTo>
                  <a:lnTo>
                    <a:pt x="1118" y="300"/>
                  </a:lnTo>
                  <a:lnTo>
                    <a:pt x="1127" y="322"/>
                  </a:lnTo>
                  <a:lnTo>
                    <a:pt x="1141" y="316"/>
                  </a:lnTo>
                  <a:lnTo>
                    <a:pt x="1145" y="300"/>
                  </a:lnTo>
                  <a:lnTo>
                    <a:pt x="1157" y="287"/>
                  </a:lnTo>
                  <a:lnTo>
                    <a:pt x="1163" y="276"/>
                  </a:lnTo>
                  <a:lnTo>
                    <a:pt x="1172" y="271"/>
                  </a:lnTo>
                  <a:lnTo>
                    <a:pt x="1183" y="282"/>
                  </a:lnTo>
                  <a:lnTo>
                    <a:pt x="1186" y="282"/>
                  </a:lnTo>
                  <a:lnTo>
                    <a:pt x="1188" y="275"/>
                  </a:lnTo>
                  <a:lnTo>
                    <a:pt x="1201" y="282"/>
                  </a:lnTo>
                  <a:lnTo>
                    <a:pt x="1199" y="293"/>
                  </a:lnTo>
                  <a:lnTo>
                    <a:pt x="1206" y="298"/>
                  </a:lnTo>
                  <a:lnTo>
                    <a:pt x="1201" y="311"/>
                  </a:lnTo>
                  <a:lnTo>
                    <a:pt x="1206" y="327"/>
                  </a:lnTo>
                  <a:lnTo>
                    <a:pt x="1203" y="334"/>
                  </a:lnTo>
                  <a:lnTo>
                    <a:pt x="1208" y="345"/>
                  </a:lnTo>
                  <a:lnTo>
                    <a:pt x="1201" y="370"/>
                  </a:lnTo>
                  <a:lnTo>
                    <a:pt x="1213" y="374"/>
                  </a:lnTo>
                  <a:lnTo>
                    <a:pt x="1217" y="381"/>
                  </a:lnTo>
                  <a:lnTo>
                    <a:pt x="1226" y="374"/>
                  </a:lnTo>
                  <a:lnTo>
                    <a:pt x="1230" y="369"/>
                  </a:lnTo>
                  <a:lnTo>
                    <a:pt x="1237" y="369"/>
                  </a:lnTo>
                  <a:lnTo>
                    <a:pt x="1244" y="347"/>
                  </a:lnTo>
                  <a:lnTo>
                    <a:pt x="1260" y="347"/>
                  </a:lnTo>
                  <a:lnTo>
                    <a:pt x="1278" y="352"/>
                  </a:lnTo>
                  <a:lnTo>
                    <a:pt x="1291" y="351"/>
                  </a:lnTo>
                  <a:lnTo>
                    <a:pt x="1302" y="356"/>
                  </a:lnTo>
                  <a:lnTo>
                    <a:pt x="1293" y="358"/>
                  </a:lnTo>
                  <a:lnTo>
                    <a:pt x="1287" y="369"/>
                  </a:lnTo>
                  <a:lnTo>
                    <a:pt x="1291" y="376"/>
                  </a:lnTo>
                  <a:lnTo>
                    <a:pt x="1286" y="381"/>
                  </a:lnTo>
                  <a:lnTo>
                    <a:pt x="1300" y="399"/>
                  </a:lnTo>
                  <a:lnTo>
                    <a:pt x="1298" y="415"/>
                  </a:lnTo>
                  <a:lnTo>
                    <a:pt x="1313" y="443"/>
                  </a:lnTo>
                  <a:lnTo>
                    <a:pt x="1300" y="461"/>
                  </a:lnTo>
                  <a:lnTo>
                    <a:pt x="1293" y="462"/>
                  </a:lnTo>
                  <a:lnTo>
                    <a:pt x="1286" y="470"/>
                  </a:lnTo>
                  <a:lnTo>
                    <a:pt x="1278" y="470"/>
                  </a:lnTo>
                  <a:lnTo>
                    <a:pt x="1278" y="499"/>
                  </a:lnTo>
                  <a:lnTo>
                    <a:pt x="1287" y="526"/>
                  </a:lnTo>
                  <a:lnTo>
                    <a:pt x="1278" y="536"/>
                  </a:lnTo>
                  <a:lnTo>
                    <a:pt x="1277" y="533"/>
                  </a:lnTo>
                  <a:lnTo>
                    <a:pt x="1277" y="542"/>
                  </a:lnTo>
                  <a:lnTo>
                    <a:pt x="1269" y="545"/>
                  </a:lnTo>
                  <a:lnTo>
                    <a:pt x="1268" y="562"/>
                  </a:lnTo>
                  <a:lnTo>
                    <a:pt x="1249" y="556"/>
                  </a:lnTo>
                  <a:lnTo>
                    <a:pt x="1248" y="560"/>
                  </a:lnTo>
                  <a:lnTo>
                    <a:pt x="1240" y="556"/>
                  </a:lnTo>
                  <a:lnTo>
                    <a:pt x="1240" y="585"/>
                  </a:lnTo>
                  <a:lnTo>
                    <a:pt x="1233" y="598"/>
                  </a:lnTo>
                  <a:lnTo>
                    <a:pt x="1215" y="601"/>
                  </a:lnTo>
                  <a:lnTo>
                    <a:pt x="1199" y="638"/>
                  </a:lnTo>
                  <a:lnTo>
                    <a:pt x="1195" y="724"/>
                  </a:lnTo>
                  <a:lnTo>
                    <a:pt x="1203" y="730"/>
                  </a:lnTo>
                  <a:lnTo>
                    <a:pt x="1194" y="749"/>
                  </a:lnTo>
                  <a:lnTo>
                    <a:pt x="1194" y="764"/>
                  </a:lnTo>
                  <a:lnTo>
                    <a:pt x="1179" y="784"/>
                  </a:lnTo>
                  <a:lnTo>
                    <a:pt x="1163" y="796"/>
                  </a:lnTo>
                  <a:lnTo>
                    <a:pt x="1139" y="800"/>
                  </a:lnTo>
                  <a:lnTo>
                    <a:pt x="1141" y="805"/>
                  </a:lnTo>
                  <a:lnTo>
                    <a:pt x="1139" y="814"/>
                  </a:lnTo>
                  <a:lnTo>
                    <a:pt x="1125" y="820"/>
                  </a:lnTo>
                  <a:lnTo>
                    <a:pt x="1123" y="818"/>
                  </a:lnTo>
                  <a:lnTo>
                    <a:pt x="1118" y="825"/>
                  </a:lnTo>
                  <a:lnTo>
                    <a:pt x="1110" y="825"/>
                  </a:lnTo>
                  <a:lnTo>
                    <a:pt x="1109" y="831"/>
                  </a:lnTo>
                  <a:lnTo>
                    <a:pt x="1094" y="831"/>
                  </a:lnTo>
                  <a:lnTo>
                    <a:pt x="1094" y="840"/>
                  </a:lnTo>
                  <a:lnTo>
                    <a:pt x="1087" y="831"/>
                  </a:lnTo>
                  <a:lnTo>
                    <a:pt x="1080" y="860"/>
                  </a:lnTo>
                  <a:lnTo>
                    <a:pt x="1073" y="858"/>
                  </a:lnTo>
                  <a:lnTo>
                    <a:pt x="1078" y="867"/>
                  </a:lnTo>
                  <a:lnTo>
                    <a:pt x="1078" y="878"/>
                  </a:lnTo>
                  <a:lnTo>
                    <a:pt x="1087" y="883"/>
                  </a:lnTo>
                  <a:lnTo>
                    <a:pt x="1092" y="896"/>
                  </a:lnTo>
                  <a:lnTo>
                    <a:pt x="1080" y="896"/>
                  </a:lnTo>
                  <a:lnTo>
                    <a:pt x="1065" y="912"/>
                  </a:lnTo>
                  <a:lnTo>
                    <a:pt x="1071" y="919"/>
                  </a:lnTo>
                  <a:lnTo>
                    <a:pt x="1065" y="928"/>
                  </a:lnTo>
                  <a:lnTo>
                    <a:pt x="1056" y="917"/>
                  </a:lnTo>
                  <a:lnTo>
                    <a:pt x="1049" y="919"/>
                  </a:lnTo>
                  <a:lnTo>
                    <a:pt x="1045" y="928"/>
                  </a:lnTo>
                  <a:lnTo>
                    <a:pt x="1026" y="914"/>
                  </a:lnTo>
                  <a:lnTo>
                    <a:pt x="1020" y="923"/>
                  </a:lnTo>
                  <a:lnTo>
                    <a:pt x="1015" y="917"/>
                  </a:lnTo>
                  <a:lnTo>
                    <a:pt x="1011" y="925"/>
                  </a:lnTo>
                  <a:lnTo>
                    <a:pt x="1018" y="935"/>
                  </a:lnTo>
                  <a:lnTo>
                    <a:pt x="1017" y="964"/>
                  </a:lnTo>
                  <a:lnTo>
                    <a:pt x="1020" y="970"/>
                  </a:lnTo>
                  <a:lnTo>
                    <a:pt x="1018" y="986"/>
                  </a:lnTo>
                  <a:lnTo>
                    <a:pt x="1008" y="981"/>
                  </a:lnTo>
                  <a:lnTo>
                    <a:pt x="997" y="986"/>
                  </a:lnTo>
                  <a:lnTo>
                    <a:pt x="977" y="981"/>
                  </a:lnTo>
                  <a:lnTo>
                    <a:pt x="964" y="988"/>
                  </a:lnTo>
                  <a:lnTo>
                    <a:pt x="955" y="986"/>
                  </a:lnTo>
                  <a:lnTo>
                    <a:pt x="943" y="1004"/>
                  </a:lnTo>
                  <a:lnTo>
                    <a:pt x="946" y="1011"/>
                  </a:lnTo>
                  <a:lnTo>
                    <a:pt x="939" y="1033"/>
                  </a:lnTo>
                  <a:lnTo>
                    <a:pt x="919" y="1035"/>
                  </a:lnTo>
                  <a:lnTo>
                    <a:pt x="915" y="1029"/>
                  </a:lnTo>
                  <a:lnTo>
                    <a:pt x="910" y="1038"/>
                  </a:lnTo>
                  <a:lnTo>
                    <a:pt x="910" y="1047"/>
                  </a:lnTo>
                  <a:lnTo>
                    <a:pt x="908" y="1051"/>
                  </a:lnTo>
                  <a:lnTo>
                    <a:pt x="912" y="1062"/>
                  </a:lnTo>
                  <a:lnTo>
                    <a:pt x="912" y="1069"/>
                  </a:lnTo>
                  <a:lnTo>
                    <a:pt x="908" y="1074"/>
                  </a:lnTo>
                  <a:lnTo>
                    <a:pt x="894" y="1064"/>
                  </a:lnTo>
                  <a:lnTo>
                    <a:pt x="894" y="1062"/>
                  </a:lnTo>
                  <a:lnTo>
                    <a:pt x="897" y="1040"/>
                  </a:lnTo>
                  <a:lnTo>
                    <a:pt x="888" y="1047"/>
                  </a:lnTo>
                  <a:lnTo>
                    <a:pt x="888" y="1053"/>
                  </a:lnTo>
                  <a:lnTo>
                    <a:pt x="885" y="1051"/>
                  </a:lnTo>
                  <a:lnTo>
                    <a:pt x="887" y="1051"/>
                  </a:lnTo>
                  <a:lnTo>
                    <a:pt x="885" y="1046"/>
                  </a:lnTo>
                  <a:lnTo>
                    <a:pt x="887" y="1035"/>
                  </a:lnTo>
                  <a:lnTo>
                    <a:pt x="879" y="1040"/>
                  </a:lnTo>
                  <a:lnTo>
                    <a:pt x="878" y="1027"/>
                  </a:lnTo>
                  <a:lnTo>
                    <a:pt x="874" y="1022"/>
                  </a:lnTo>
                  <a:lnTo>
                    <a:pt x="881" y="1017"/>
                  </a:lnTo>
                  <a:lnTo>
                    <a:pt x="874" y="1011"/>
                  </a:lnTo>
                  <a:lnTo>
                    <a:pt x="865" y="1022"/>
                  </a:lnTo>
                  <a:lnTo>
                    <a:pt x="870" y="1024"/>
                  </a:lnTo>
                  <a:lnTo>
                    <a:pt x="867" y="1033"/>
                  </a:lnTo>
                  <a:lnTo>
                    <a:pt x="858" y="1033"/>
                  </a:lnTo>
                  <a:lnTo>
                    <a:pt x="870" y="1035"/>
                  </a:lnTo>
                  <a:lnTo>
                    <a:pt x="879" y="1047"/>
                  </a:lnTo>
                  <a:lnTo>
                    <a:pt x="874" y="1056"/>
                  </a:lnTo>
                  <a:lnTo>
                    <a:pt x="874" y="1062"/>
                  </a:lnTo>
                  <a:lnTo>
                    <a:pt x="872" y="1065"/>
                  </a:lnTo>
                  <a:lnTo>
                    <a:pt x="863" y="1074"/>
                  </a:lnTo>
                  <a:lnTo>
                    <a:pt x="860" y="1069"/>
                  </a:lnTo>
                  <a:lnTo>
                    <a:pt x="858" y="1074"/>
                  </a:lnTo>
                  <a:lnTo>
                    <a:pt x="851" y="1076"/>
                  </a:lnTo>
                  <a:lnTo>
                    <a:pt x="847" y="1076"/>
                  </a:lnTo>
                  <a:lnTo>
                    <a:pt x="841" y="1076"/>
                  </a:lnTo>
                  <a:lnTo>
                    <a:pt x="834" y="1076"/>
                  </a:lnTo>
                  <a:lnTo>
                    <a:pt x="829" y="1082"/>
                  </a:lnTo>
                  <a:lnTo>
                    <a:pt x="820" y="1082"/>
                  </a:lnTo>
                  <a:lnTo>
                    <a:pt x="816" y="1076"/>
                  </a:lnTo>
                  <a:lnTo>
                    <a:pt x="818" y="1082"/>
                  </a:lnTo>
                  <a:lnTo>
                    <a:pt x="811" y="1085"/>
                  </a:lnTo>
                  <a:lnTo>
                    <a:pt x="802" y="1087"/>
                  </a:lnTo>
                  <a:lnTo>
                    <a:pt x="787" y="1080"/>
                  </a:lnTo>
                  <a:lnTo>
                    <a:pt x="786" y="1082"/>
                  </a:lnTo>
                  <a:lnTo>
                    <a:pt x="786" y="1076"/>
                  </a:lnTo>
                  <a:lnTo>
                    <a:pt x="789" y="1071"/>
                  </a:lnTo>
                  <a:lnTo>
                    <a:pt x="796" y="1069"/>
                  </a:lnTo>
                  <a:lnTo>
                    <a:pt x="804" y="1064"/>
                  </a:lnTo>
                  <a:lnTo>
                    <a:pt x="805" y="1062"/>
                  </a:lnTo>
                  <a:lnTo>
                    <a:pt x="804" y="1046"/>
                  </a:lnTo>
                  <a:lnTo>
                    <a:pt x="802" y="1051"/>
                  </a:lnTo>
                  <a:lnTo>
                    <a:pt x="796" y="1047"/>
                  </a:lnTo>
                  <a:lnTo>
                    <a:pt x="795" y="1047"/>
                  </a:lnTo>
                  <a:lnTo>
                    <a:pt x="795" y="1046"/>
                  </a:lnTo>
                  <a:lnTo>
                    <a:pt x="791" y="1047"/>
                  </a:lnTo>
                  <a:lnTo>
                    <a:pt x="789" y="1046"/>
                  </a:lnTo>
                  <a:lnTo>
                    <a:pt x="789" y="1035"/>
                  </a:lnTo>
                  <a:lnTo>
                    <a:pt x="787" y="1038"/>
                  </a:lnTo>
                  <a:lnTo>
                    <a:pt x="775" y="1046"/>
                  </a:lnTo>
                  <a:lnTo>
                    <a:pt x="771" y="1046"/>
                  </a:lnTo>
                  <a:lnTo>
                    <a:pt x="764" y="1042"/>
                  </a:lnTo>
                  <a:lnTo>
                    <a:pt x="758" y="1040"/>
                  </a:lnTo>
                  <a:lnTo>
                    <a:pt x="758" y="1029"/>
                  </a:lnTo>
                  <a:lnTo>
                    <a:pt x="755" y="1029"/>
                  </a:lnTo>
                  <a:lnTo>
                    <a:pt x="751" y="1027"/>
                  </a:lnTo>
                  <a:lnTo>
                    <a:pt x="749" y="1022"/>
                  </a:lnTo>
                  <a:lnTo>
                    <a:pt x="755" y="1022"/>
                  </a:lnTo>
                  <a:lnTo>
                    <a:pt x="751" y="1013"/>
                  </a:lnTo>
                  <a:lnTo>
                    <a:pt x="755" y="1013"/>
                  </a:lnTo>
                  <a:lnTo>
                    <a:pt x="758" y="1013"/>
                  </a:lnTo>
                  <a:lnTo>
                    <a:pt x="760" y="1011"/>
                  </a:lnTo>
                  <a:lnTo>
                    <a:pt x="758" y="1009"/>
                  </a:lnTo>
                  <a:lnTo>
                    <a:pt x="757" y="1009"/>
                  </a:lnTo>
                  <a:lnTo>
                    <a:pt x="757" y="1011"/>
                  </a:lnTo>
                  <a:lnTo>
                    <a:pt x="751" y="1011"/>
                  </a:lnTo>
                  <a:lnTo>
                    <a:pt x="755" y="1004"/>
                  </a:lnTo>
                  <a:lnTo>
                    <a:pt x="749" y="1000"/>
                  </a:lnTo>
                  <a:lnTo>
                    <a:pt x="748" y="999"/>
                  </a:lnTo>
                  <a:lnTo>
                    <a:pt x="744" y="999"/>
                  </a:lnTo>
                  <a:lnTo>
                    <a:pt x="742" y="1004"/>
                  </a:lnTo>
                  <a:lnTo>
                    <a:pt x="748" y="1004"/>
                  </a:lnTo>
                  <a:lnTo>
                    <a:pt x="748" y="1006"/>
                  </a:lnTo>
                  <a:lnTo>
                    <a:pt x="749" y="1006"/>
                  </a:lnTo>
                  <a:lnTo>
                    <a:pt x="749" y="1013"/>
                  </a:lnTo>
                  <a:lnTo>
                    <a:pt x="748" y="1017"/>
                  </a:lnTo>
                  <a:lnTo>
                    <a:pt x="748" y="1022"/>
                  </a:lnTo>
                  <a:lnTo>
                    <a:pt x="744" y="1018"/>
                  </a:lnTo>
                  <a:lnTo>
                    <a:pt x="744" y="1013"/>
                  </a:lnTo>
                  <a:lnTo>
                    <a:pt x="742" y="1013"/>
                  </a:lnTo>
                  <a:lnTo>
                    <a:pt x="740" y="1013"/>
                  </a:lnTo>
                  <a:lnTo>
                    <a:pt x="737" y="1017"/>
                  </a:lnTo>
                  <a:lnTo>
                    <a:pt x="742" y="1017"/>
                  </a:lnTo>
                  <a:lnTo>
                    <a:pt x="740" y="1018"/>
                  </a:lnTo>
                  <a:lnTo>
                    <a:pt x="744" y="1022"/>
                  </a:lnTo>
                  <a:lnTo>
                    <a:pt x="748" y="1027"/>
                  </a:lnTo>
                  <a:lnTo>
                    <a:pt x="749" y="1029"/>
                  </a:lnTo>
                  <a:lnTo>
                    <a:pt x="748" y="1035"/>
                  </a:lnTo>
                  <a:lnTo>
                    <a:pt x="749" y="1033"/>
                  </a:lnTo>
                  <a:lnTo>
                    <a:pt x="751" y="1038"/>
                  </a:lnTo>
                  <a:lnTo>
                    <a:pt x="748" y="1040"/>
                  </a:lnTo>
                  <a:lnTo>
                    <a:pt x="742" y="1035"/>
                  </a:lnTo>
                  <a:lnTo>
                    <a:pt x="737" y="1035"/>
                  </a:lnTo>
                  <a:lnTo>
                    <a:pt x="733" y="1040"/>
                  </a:lnTo>
                  <a:lnTo>
                    <a:pt x="730" y="1042"/>
                  </a:lnTo>
                  <a:lnTo>
                    <a:pt x="728" y="1040"/>
                  </a:lnTo>
                  <a:lnTo>
                    <a:pt x="728" y="1038"/>
                  </a:lnTo>
                  <a:lnTo>
                    <a:pt x="726" y="1033"/>
                  </a:lnTo>
                  <a:lnTo>
                    <a:pt x="728" y="1033"/>
                  </a:lnTo>
                  <a:lnTo>
                    <a:pt x="730" y="1029"/>
                  </a:lnTo>
                  <a:lnTo>
                    <a:pt x="733" y="1033"/>
                  </a:lnTo>
                  <a:lnTo>
                    <a:pt x="733" y="1024"/>
                  </a:lnTo>
                  <a:lnTo>
                    <a:pt x="730" y="1029"/>
                  </a:lnTo>
                  <a:lnTo>
                    <a:pt x="728" y="1029"/>
                  </a:lnTo>
                  <a:lnTo>
                    <a:pt x="726" y="1027"/>
                  </a:lnTo>
                  <a:lnTo>
                    <a:pt x="726" y="1011"/>
                  </a:lnTo>
                  <a:lnTo>
                    <a:pt x="726" y="1013"/>
                  </a:lnTo>
                  <a:lnTo>
                    <a:pt x="724" y="1017"/>
                  </a:lnTo>
                  <a:lnTo>
                    <a:pt x="721" y="1018"/>
                  </a:lnTo>
                  <a:lnTo>
                    <a:pt x="717" y="1018"/>
                  </a:lnTo>
                  <a:lnTo>
                    <a:pt x="713" y="1017"/>
                  </a:lnTo>
                  <a:lnTo>
                    <a:pt x="717" y="1017"/>
                  </a:lnTo>
                  <a:lnTo>
                    <a:pt x="711" y="1013"/>
                  </a:lnTo>
                  <a:lnTo>
                    <a:pt x="713" y="1009"/>
                  </a:lnTo>
                  <a:lnTo>
                    <a:pt x="719" y="1000"/>
                  </a:lnTo>
                  <a:lnTo>
                    <a:pt x="719" y="999"/>
                  </a:lnTo>
                  <a:lnTo>
                    <a:pt x="713" y="1004"/>
                  </a:lnTo>
                  <a:lnTo>
                    <a:pt x="713" y="1009"/>
                  </a:lnTo>
                  <a:lnTo>
                    <a:pt x="711" y="1009"/>
                  </a:lnTo>
                  <a:lnTo>
                    <a:pt x="711" y="1013"/>
                  </a:lnTo>
                  <a:lnTo>
                    <a:pt x="706" y="1018"/>
                  </a:lnTo>
                  <a:lnTo>
                    <a:pt x="704" y="1017"/>
                  </a:lnTo>
                  <a:lnTo>
                    <a:pt x="704" y="1013"/>
                  </a:lnTo>
                  <a:lnTo>
                    <a:pt x="702" y="1013"/>
                  </a:lnTo>
                  <a:lnTo>
                    <a:pt x="697" y="1004"/>
                  </a:lnTo>
                  <a:lnTo>
                    <a:pt x="699" y="1000"/>
                  </a:lnTo>
                  <a:lnTo>
                    <a:pt x="702" y="999"/>
                  </a:lnTo>
                  <a:lnTo>
                    <a:pt x="702" y="995"/>
                  </a:lnTo>
                  <a:lnTo>
                    <a:pt x="706" y="990"/>
                  </a:lnTo>
                  <a:lnTo>
                    <a:pt x="706" y="988"/>
                  </a:lnTo>
                  <a:lnTo>
                    <a:pt x="710" y="982"/>
                  </a:lnTo>
                  <a:lnTo>
                    <a:pt x="704" y="986"/>
                  </a:lnTo>
                  <a:lnTo>
                    <a:pt x="704" y="990"/>
                  </a:lnTo>
                  <a:lnTo>
                    <a:pt x="699" y="986"/>
                  </a:lnTo>
                  <a:lnTo>
                    <a:pt x="695" y="982"/>
                  </a:lnTo>
                  <a:lnTo>
                    <a:pt x="695" y="977"/>
                  </a:lnTo>
                  <a:lnTo>
                    <a:pt x="693" y="982"/>
                  </a:lnTo>
                  <a:lnTo>
                    <a:pt x="693" y="988"/>
                  </a:lnTo>
                  <a:lnTo>
                    <a:pt x="686" y="986"/>
                  </a:lnTo>
                  <a:lnTo>
                    <a:pt x="686" y="988"/>
                  </a:lnTo>
                  <a:lnTo>
                    <a:pt x="683" y="988"/>
                  </a:lnTo>
                  <a:lnTo>
                    <a:pt x="681" y="986"/>
                  </a:lnTo>
                  <a:lnTo>
                    <a:pt x="683" y="982"/>
                  </a:lnTo>
                  <a:lnTo>
                    <a:pt x="683" y="977"/>
                  </a:lnTo>
                  <a:lnTo>
                    <a:pt x="686" y="972"/>
                  </a:lnTo>
                  <a:lnTo>
                    <a:pt x="681" y="975"/>
                  </a:lnTo>
                  <a:lnTo>
                    <a:pt x="681" y="982"/>
                  </a:lnTo>
                  <a:lnTo>
                    <a:pt x="681" y="986"/>
                  </a:lnTo>
                  <a:lnTo>
                    <a:pt x="681" y="988"/>
                  </a:lnTo>
                  <a:lnTo>
                    <a:pt x="688" y="999"/>
                  </a:lnTo>
                  <a:lnTo>
                    <a:pt x="690" y="1004"/>
                  </a:lnTo>
                  <a:lnTo>
                    <a:pt x="697" y="1011"/>
                  </a:lnTo>
                  <a:lnTo>
                    <a:pt x="697" y="1017"/>
                  </a:lnTo>
                  <a:lnTo>
                    <a:pt x="693" y="1013"/>
                  </a:lnTo>
                  <a:lnTo>
                    <a:pt x="690" y="1017"/>
                  </a:lnTo>
                  <a:lnTo>
                    <a:pt x="688" y="1013"/>
                  </a:lnTo>
                  <a:lnTo>
                    <a:pt x="688" y="1009"/>
                  </a:lnTo>
                  <a:lnTo>
                    <a:pt x="686" y="1013"/>
                  </a:lnTo>
                  <a:lnTo>
                    <a:pt x="688" y="1018"/>
                  </a:lnTo>
                  <a:lnTo>
                    <a:pt x="686" y="1022"/>
                  </a:lnTo>
                  <a:lnTo>
                    <a:pt x="686" y="1024"/>
                  </a:lnTo>
                  <a:lnTo>
                    <a:pt x="688" y="1022"/>
                  </a:lnTo>
                  <a:lnTo>
                    <a:pt x="690" y="1027"/>
                  </a:lnTo>
                  <a:lnTo>
                    <a:pt x="690" y="1024"/>
                  </a:lnTo>
                  <a:lnTo>
                    <a:pt x="690" y="1018"/>
                  </a:lnTo>
                  <a:lnTo>
                    <a:pt x="693" y="1017"/>
                  </a:lnTo>
                  <a:lnTo>
                    <a:pt x="695" y="1018"/>
                  </a:lnTo>
                  <a:lnTo>
                    <a:pt x="693" y="1022"/>
                  </a:lnTo>
                  <a:lnTo>
                    <a:pt x="695" y="1027"/>
                  </a:lnTo>
                  <a:lnTo>
                    <a:pt x="697" y="1022"/>
                  </a:lnTo>
                  <a:lnTo>
                    <a:pt x="699" y="1024"/>
                  </a:lnTo>
                  <a:lnTo>
                    <a:pt x="699" y="1029"/>
                  </a:lnTo>
                  <a:lnTo>
                    <a:pt x="697" y="1029"/>
                  </a:lnTo>
                  <a:lnTo>
                    <a:pt x="695" y="1035"/>
                  </a:lnTo>
                  <a:lnTo>
                    <a:pt x="690" y="1038"/>
                  </a:lnTo>
                  <a:lnTo>
                    <a:pt x="693" y="1040"/>
                  </a:lnTo>
                  <a:lnTo>
                    <a:pt x="690" y="1042"/>
                  </a:lnTo>
                  <a:lnTo>
                    <a:pt x="686" y="1047"/>
                  </a:lnTo>
                  <a:lnTo>
                    <a:pt x="683" y="1046"/>
                  </a:lnTo>
                  <a:lnTo>
                    <a:pt x="686" y="1040"/>
                  </a:lnTo>
                  <a:lnTo>
                    <a:pt x="683" y="1046"/>
                  </a:lnTo>
                  <a:lnTo>
                    <a:pt x="683" y="1047"/>
                  </a:lnTo>
                  <a:lnTo>
                    <a:pt x="681" y="1051"/>
                  </a:lnTo>
                  <a:lnTo>
                    <a:pt x="683" y="1053"/>
                  </a:lnTo>
                  <a:lnTo>
                    <a:pt x="675" y="1053"/>
                  </a:lnTo>
                  <a:lnTo>
                    <a:pt x="668" y="1053"/>
                  </a:lnTo>
                  <a:lnTo>
                    <a:pt x="668" y="1047"/>
                  </a:lnTo>
                  <a:lnTo>
                    <a:pt x="668" y="1046"/>
                  </a:lnTo>
                  <a:lnTo>
                    <a:pt x="672" y="1042"/>
                  </a:lnTo>
                  <a:lnTo>
                    <a:pt x="675" y="1046"/>
                  </a:lnTo>
                  <a:lnTo>
                    <a:pt x="672" y="1047"/>
                  </a:lnTo>
                  <a:lnTo>
                    <a:pt x="675" y="1047"/>
                  </a:lnTo>
                  <a:lnTo>
                    <a:pt x="675" y="1042"/>
                  </a:lnTo>
                  <a:lnTo>
                    <a:pt x="679" y="1040"/>
                  </a:lnTo>
                  <a:lnTo>
                    <a:pt x="674" y="1042"/>
                  </a:lnTo>
                  <a:lnTo>
                    <a:pt x="674" y="1040"/>
                  </a:lnTo>
                  <a:lnTo>
                    <a:pt x="674" y="1035"/>
                  </a:lnTo>
                  <a:lnTo>
                    <a:pt x="679" y="1033"/>
                  </a:lnTo>
                  <a:lnTo>
                    <a:pt x="681" y="1033"/>
                  </a:lnTo>
                  <a:lnTo>
                    <a:pt x="683" y="1027"/>
                  </a:lnTo>
                  <a:lnTo>
                    <a:pt x="681" y="1027"/>
                  </a:lnTo>
                  <a:lnTo>
                    <a:pt x="672" y="1033"/>
                  </a:lnTo>
                  <a:lnTo>
                    <a:pt x="675" y="1024"/>
                  </a:lnTo>
                  <a:lnTo>
                    <a:pt x="672" y="1024"/>
                  </a:lnTo>
                  <a:lnTo>
                    <a:pt x="672" y="1029"/>
                  </a:lnTo>
                  <a:lnTo>
                    <a:pt x="666" y="1029"/>
                  </a:lnTo>
                  <a:lnTo>
                    <a:pt x="665" y="1024"/>
                  </a:lnTo>
                  <a:lnTo>
                    <a:pt x="661" y="1024"/>
                  </a:lnTo>
                  <a:lnTo>
                    <a:pt x="659" y="1024"/>
                  </a:lnTo>
                  <a:lnTo>
                    <a:pt x="659" y="1022"/>
                  </a:lnTo>
                  <a:lnTo>
                    <a:pt x="661" y="1009"/>
                  </a:lnTo>
                  <a:lnTo>
                    <a:pt x="659" y="1017"/>
                  </a:lnTo>
                  <a:lnTo>
                    <a:pt x="657" y="1022"/>
                  </a:lnTo>
                  <a:lnTo>
                    <a:pt x="656" y="1027"/>
                  </a:lnTo>
                  <a:lnTo>
                    <a:pt x="657" y="1035"/>
                  </a:lnTo>
                  <a:lnTo>
                    <a:pt x="652" y="1042"/>
                  </a:lnTo>
                  <a:lnTo>
                    <a:pt x="656" y="1046"/>
                  </a:lnTo>
                  <a:lnTo>
                    <a:pt x="656" y="1047"/>
                  </a:lnTo>
                  <a:lnTo>
                    <a:pt x="650" y="1053"/>
                  </a:lnTo>
                  <a:lnTo>
                    <a:pt x="650" y="1056"/>
                  </a:lnTo>
                  <a:lnTo>
                    <a:pt x="648" y="1056"/>
                  </a:lnTo>
                  <a:lnTo>
                    <a:pt x="645" y="1062"/>
                  </a:lnTo>
                  <a:lnTo>
                    <a:pt x="637" y="1064"/>
                  </a:lnTo>
                  <a:lnTo>
                    <a:pt x="636" y="1064"/>
                  </a:lnTo>
                  <a:lnTo>
                    <a:pt x="641" y="1058"/>
                  </a:lnTo>
                  <a:lnTo>
                    <a:pt x="645" y="1046"/>
                  </a:lnTo>
                  <a:lnTo>
                    <a:pt x="643" y="1040"/>
                  </a:lnTo>
                  <a:lnTo>
                    <a:pt x="637" y="1038"/>
                  </a:lnTo>
                  <a:lnTo>
                    <a:pt x="636" y="1042"/>
                  </a:lnTo>
                  <a:lnTo>
                    <a:pt x="634" y="1042"/>
                  </a:lnTo>
                  <a:lnTo>
                    <a:pt x="630" y="1047"/>
                  </a:lnTo>
                  <a:lnTo>
                    <a:pt x="627" y="1051"/>
                  </a:lnTo>
                  <a:lnTo>
                    <a:pt x="625" y="1046"/>
                  </a:lnTo>
                  <a:lnTo>
                    <a:pt x="625" y="1056"/>
                  </a:lnTo>
                  <a:lnTo>
                    <a:pt x="621" y="1058"/>
                  </a:lnTo>
                  <a:lnTo>
                    <a:pt x="618" y="1058"/>
                  </a:lnTo>
                  <a:lnTo>
                    <a:pt x="621" y="1053"/>
                  </a:lnTo>
                  <a:lnTo>
                    <a:pt x="619" y="1047"/>
                  </a:lnTo>
                  <a:lnTo>
                    <a:pt x="612" y="1047"/>
                  </a:lnTo>
                  <a:lnTo>
                    <a:pt x="614" y="1056"/>
                  </a:lnTo>
                  <a:lnTo>
                    <a:pt x="610" y="1056"/>
                  </a:lnTo>
                  <a:lnTo>
                    <a:pt x="607" y="1053"/>
                  </a:lnTo>
                  <a:lnTo>
                    <a:pt x="600" y="1053"/>
                  </a:lnTo>
                  <a:lnTo>
                    <a:pt x="596" y="1056"/>
                  </a:lnTo>
                  <a:lnTo>
                    <a:pt x="591" y="1056"/>
                  </a:lnTo>
                  <a:lnTo>
                    <a:pt x="589" y="1051"/>
                  </a:lnTo>
                  <a:lnTo>
                    <a:pt x="587" y="1046"/>
                  </a:lnTo>
                  <a:lnTo>
                    <a:pt x="581" y="1046"/>
                  </a:lnTo>
                  <a:lnTo>
                    <a:pt x="580" y="1040"/>
                  </a:lnTo>
                  <a:lnTo>
                    <a:pt x="580" y="1038"/>
                  </a:lnTo>
                  <a:lnTo>
                    <a:pt x="576" y="1029"/>
                  </a:lnTo>
                  <a:lnTo>
                    <a:pt x="569" y="1033"/>
                  </a:lnTo>
                  <a:lnTo>
                    <a:pt x="567" y="1029"/>
                  </a:lnTo>
                  <a:lnTo>
                    <a:pt x="562" y="1029"/>
                  </a:lnTo>
                  <a:lnTo>
                    <a:pt x="560" y="1033"/>
                  </a:lnTo>
                  <a:lnTo>
                    <a:pt x="556" y="1033"/>
                  </a:lnTo>
                  <a:lnTo>
                    <a:pt x="549" y="1038"/>
                  </a:lnTo>
                  <a:lnTo>
                    <a:pt x="538" y="1040"/>
                  </a:lnTo>
                  <a:lnTo>
                    <a:pt x="529" y="1040"/>
                  </a:lnTo>
                  <a:lnTo>
                    <a:pt x="526" y="1038"/>
                  </a:lnTo>
                  <a:lnTo>
                    <a:pt x="522" y="1038"/>
                  </a:lnTo>
                  <a:lnTo>
                    <a:pt x="520" y="1038"/>
                  </a:lnTo>
                  <a:lnTo>
                    <a:pt x="513" y="1038"/>
                  </a:lnTo>
                  <a:lnTo>
                    <a:pt x="511" y="1038"/>
                  </a:lnTo>
                  <a:lnTo>
                    <a:pt x="511" y="1033"/>
                  </a:lnTo>
                  <a:lnTo>
                    <a:pt x="507" y="1027"/>
                  </a:lnTo>
                  <a:lnTo>
                    <a:pt x="506" y="1027"/>
                  </a:lnTo>
                  <a:lnTo>
                    <a:pt x="497" y="1033"/>
                  </a:lnTo>
                  <a:lnTo>
                    <a:pt x="491" y="1040"/>
                  </a:lnTo>
                  <a:lnTo>
                    <a:pt x="488" y="1040"/>
                  </a:lnTo>
                  <a:lnTo>
                    <a:pt x="488" y="1035"/>
                  </a:lnTo>
                  <a:lnTo>
                    <a:pt x="488" y="1024"/>
                  </a:lnTo>
                  <a:lnTo>
                    <a:pt x="480" y="1017"/>
                  </a:lnTo>
                  <a:lnTo>
                    <a:pt x="480" y="1013"/>
                  </a:lnTo>
                  <a:lnTo>
                    <a:pt x="475" y="1009"/>
                  </a:lnTo>
                  <a:lnTo>
                    <a:pt x="470" y="1011"/>
                  </a:lnTo>
                  <a:lnTo>
                    <a:pt x="464" y="1017"/>
                  </a:lnTo>
                  <a:lnTo>
                    <a:pt x="459" y="1013"/>
                  </a:lnTo>
                  <a:lnTo>
                    <a:pt x="457" y="1009"/>
                  </a:lnTo>
                  <a:lnTo>
                    <a:pt x="450" y="1004"/>
                  </a:lnTo>
                  <a:lnTo>
                    <a:pt x="442" y="999"/>
                  </a:lnTo>
                  <a:lnTo>
                    <a:pt x="437" y="993"/>
                  </a:lnTo>
                  <a:lnTo>
                    <a:pt x="428" y="990"/>
                  </a:lnTo>
                  <a:lnTo>
                    <a:pt x="426" y="990"/>
                  </a:lnTo>
                  <a:lnTo>
                    <a:pt x="428" y="982"/>
                  </a:lnTo>
                  <a:lnTo>
                    <a:pt x="435" y="975"/>
                  </a:lnTo>
                  <a:lnTo>
                    <a:pt x="432" y="970"/>
                  </a:lnTo>
                  <a:lnTo>
                    <a:pt x="428" y="964"/>
                  </a:lnTo>
                  <a:lnTo>
                    <a:pt x="423" y="963"/>
                  </a:lnTo>
                  <a:lnTo>
                    <a:pt x="419" y="966"/>
                  </a:lnTo>
                  <a:lnTo>
                    <a:pt x="412" y="966"/>
                  </a:lnTo>
                  <a:lnTo>
                    <a:pt x="412" y="963"/>
                  </a:lnTo>
                  <a:lnTo>
                    <a:pt x="408" y="957"/>
                  </a:lnTo>
                  <a:lnTo>
                    <a:pt x="401" y="953"/>
                  </a:lnTo>
                  <a:lnTo>
                    <a:pt x="390" y="957"/>
                  </a:lnTo>
                  <a:lnTo>
                    <a:pt x="388" y="953"/>
                  </a:lnTo>
                  <a:lnTo>
                    <a:pt x="385" y="948"/>
                  </a:lnTo>
                  <a:lnTo>
                    <a:pt x="381" y="946"/>
                  </a:lnTo>
                  <a:lnTo>
                    <a:pt x="377" y="948"/>
                  </a:lnTo>
                  <a:lnTo>
                    <a:pt x="374" y="957"/>
                  </a:lnTo>
                  <a:lnTo>
                    <a:pt x="368" y="959"/>
                  </a:lnTo>
                  <a:lnTo>
                    <a:pt x="368" y="952"/>
                  </a:lnTo>
                  <a:lnTo>
                    <a:pt x="370" y="946"/>
                  </a:lnTo>
                  <a:lnTo>
                    <a:pt x="370" y="939"/>
                  </a:lnTo>
                  <a:lnTo>
                    <a:pt x="374" y="928"/>
                  </a:lnTo>
                  <a:lnTo>
                    <a:pt x="370" y="925"/>
                  </a:lnTo>
                  <a:lnTo>
                    <a:pt x="368" y="919"/>
                  </a:lnTo>
                  <a:lnTo>
                    <a:pt x="370" y="914"/>
                  </a:lnTo>
                  <a:lnTo>
                    <a:pt x="368" y="912"/>
                  </a:lnTo>
                  <a:lnTo>
                    <a:pt x="368" y="901"/>
                  </a:lnTo>
                  <a:lnTo>
                    <a:pt x="370" y="896"/>
                  </a:lnTo>
                  <a:lnTo>
                    <a:pt x="368" y="888"/>
                  </a:lnTo>
                  <a:lnTo>
                    <a:pt x="367" y="888"/>
                  </a:lnTo>
                  <a:lnTo>
                    <a:pt x="367" y="881"/>
                  </a:lnTo>
                  <a:lnTo>
                    <a:pt x="365" y="876"/>
                  </a:lnTo>
                  <a:lnTo>
                    <a:pt x="359" y="878"/>
                  </a:lnTo>
                  <a:lnTo>
                    <a:pt x="358" y="876"/>
                  </a:lnTo>
                  <a:lnTo>
                    <a:pt x="350" y="876"/>
                  </a:lnTo>
                  <a:lnTo>
                    <a:pt x="347" y="872"/>
                  </a:lnTo>
                  <a:lnTo>
                    <a:pt x="352" y="867"/>
                  </a:lnTo>
                  <a:lnTo>
                    <a:pt x="350" y="865"/>
                  </a:lnTo>
                  <a:lnTo>
                    <a:pt x="347" y="860"/>
                  </a:lnTo>
                  <a:lnTo>
                    <a:pt x="350" y="858"/>
                  </a:lnTo>
                  <a:lnTo>
                    <a:pt x="347" y="852"/>
                  </a:lnTo>
                  <a:lnTo>
                    <a:pt x="352" y="847"/>
                  </a:lnTo>
                  <a:lnTo>
                    <a:pt x="352" y="836"/>
                  </a:lnTo>
                  <a:lnTo>
                    <a:pt x="354" y="831"/>
                  </a:lnTo>
                  <a:lnTo>
                    <a:pt x="361" y="831"/>
                  </a:lnTo>
                  <a:lnTo>
                    <a:pt x="367" y="825"/>
                  </a:lnTo>
                  <a:lnTo>
                    <a:pt x="377" y="823"/>
                  </a:lnTo>
                  <a:lnTo>
                    <a:pt x="377" y="814"/>
                  </a:lnTo>
                  <a:lnTo>
                    <a:pt x="381" y="805"/>
                  </a:lnTo>
                  <a:lnTo>
                    <a:pt x="385" y="805"/>
                  </a:lnTo>
                  <a:lnTo>
                    <a:pt x="385" y="800"/>
                  </a:lnTo>
                  <a:lnTo>
                    <a:pt x="390" y="796"/>
                  </a:lnTo>
                  <a:lnTo>
                    <a:pt x="388" y="795"/>
                  </a:lnTo>
                  <a:lnTo>
                    <a:pt x="388" y="789"/>
                  </a:lnTo>
                  <a:lnTo>
                    <a:pt x="392" y="782"/>
                  </a:lnTo>
                  <a:lnTo>
                    <a:pt x="396" y="773"/>
                  </a:lnTo>
                  <a:lnTo>
                    <a:pt x="388" y="773"/>
                  </a:lnTo>
                  <a:lnTo>
                    <a:pt x="388" y="771"/>
                  </a:lnTo>
                  <a:lnTo>
                    <a:pt x="376" y="764"/>
                  </a:lnTo>
                  <a:lnTo>
                    <a:pt x="376" y="759"/>
                  </a:lnTo>
                  <a:lnTo>
                    <a:pt x="370" y="759"/>
                  </a:lnTo>
                  <a:lnTo>
                    <a:pt x="367" y="760"/>
                  </a:lnTo>
                  <a:lnTo>
                    <a:pt x="365" y="759"/>
                  </a:lnTo>
                  <a:lnTo>
                    <a:pt x="359" y="749"/>
                  </a:lnTo>
                  <a:lnTo>
                    <a:pt x="358" y="748"/>
                  </a:lnTo>
                  <a:lnTo>
                    <a:pt x="350" y="748"/>
                  </a:lnTo>
                  <a:lnTo>
                    <a:pt x="347" y="742"/>
                  </a:lnTo>
                  <a:lnTo>
                    <a:pt x="343" y="744"/>
                  </a:lnTo>
                  <a:lnTo>
                    <a:pt x="340" y="753"/>
                  </a:lnTo>
                  <a:lnTo>
                    <a:pt x="331" y="753"/>
                  </a:lnTo>
                  <a:lnTo>
                    <a:pt x="327" y="755"/>
                  </a:lnTo>
                  <a:lnTo>
                    <a:pt x="323" y="759"/>
                  </a:lnTo>
                  <a:lnTo>
                    <a:pt x="320" y="755"/>
                  </a:lnTo>
                  <a:lnTo>
                    <a:pt x="312" y="764"/>
                  </a:lnTo>
                  <a:lnTo>
                    <a:pt x="307" y="760"/>
                  </a:lnTo>
                  <a:lnTo>
                    <a:pt x="298" y="759"/>
                  </a:lnTo>
                  <a:lnTo>
                    <a:pt x="298" y="748"/>
                  </a:lnTo>
                  <a:lnTo>
                    <a:pt x="296" y="740"/>
                  </a:lnTo>
                  <a:lnTo>
                    <a:pt x="289" y="735"/>
                  </a:lnTo>
                  <a:lnTo>
                    <a:pt x="278" y="731"/>
                  </a:lnTo>
                  <a:lnTo>
                    <a:pt x="275" y="731"/>
                  </a:lnTo>
                  <a:lnTo>
                    <a:pt x="267" y="730"/>
                  </a:lnTo>
                  <a:lnTo>
                    <a:pt x="266" y="731"/>
                  </a:lnTo>
                  <a:lnTo>
                    <a:pt x="253" y="730"/>
                  </a:lnTo>
                  <a:lnTo>
                    <a:pt x="253" y="737"/>
                  </a:lnTo>
                  <a:lnTo>
                    <a:pt x="253" y="742"/>
                  </a:lnTo>
                  <a:lnTo>
                    <a:pt x="246" y="740"/>
                  </a:lnTo>
                  <a:lnTo>
                    <a:pt x="246" y="742"/>
                  </a:lnTo>
                  <a:lnTo>
                    <a:pt x="238" y="740"/>
                  </a:lnTo>
                  <a:lnTo>
                    <a:pt x="235" y="742"/>
                  </a:lnTo>
                  <a:lnTo>
                    <a:pt x="231" y="744"/>
                  </a:lnTo>
                  <a:lnTo>
                    <a:pt x="228" y="742"/>
                  </a:lnTo>
                  <a:lnTo>
                    <a:pt x="222" y="731"/>
                  </a:lnTo>
                  <a:lnTo>
                    <a:pt x="217" y="730"/>
                  </a:lnTo>
                  <a:lnTo>
                    <a:pt x="213" y="719"/>
                  </a:lnTo>
                  <a:lnTo>
                    <a:pt x="208" y="719"/>
                  </a:lnTo>
                  <a:lnTo>
                    <a:pt x="206" y="713"/>
                  </a:lnTo>
                  <a:lnTo>
                    <a:pt x="199" y="713"/>
                  </a:lnTo>
                  <a:lnTo>
                    <a:pt x="192" y="708"/>
                  </a:lnTo>
                  <a:lnTo>
                    <a:pt x="186" y="712"/>
                  </a:lnTo>
                  <a:lnTo>
                    <a:pt x="179" y="708"/>
                  </a:lnTo>
                  <a:lnTo>
                    <a:pt x="179" y="695"/>
                  </a:lnTo>
                  <a:lnTo>
                    <a:pt x="175" y="684"/>
                  </a:lnTo>
                  <a:lnTo>
                    <a:pt x="170" y="679"/>
                  </a:lnTo>
                  <a:lnTo>
                    <a:pt x="183" y="659"/>
                  </a:lnTo>
                  <a:lnTo>
                    <a:pt x="199" y="648"/>
                  </a:lnTo>
                  <a:lnTo>
                    <a:pt x="199" y="641"/>
                  </a:lnTo>
                  <a:lnTo>
                    <a:pt x="231" y="614"/>
                  </a:lnTo>
                  <a:lnTo>
                    <a:pt x="255" y="630"/>
                  </a:lnTo>
                  <a:lnTo>
                    <a:pt x="275" y="612"/>
                  </a:lnTo>
                  <a:lnTo>
                    <a:pt x="289" y="538"/>
                  </a:lnTo>
                  <a:lnTo>
                    <a:pt x="266" y="486"/>
                  </a:lnTo>
                  <a:lnTo>
                    <a:pt x="251" y="484"/>
                  </a:lnTo>
                  <a:lnTo>
                    <a:pt x="240" y="490"/>
                  </a:lnTo>
                  <a:lnTo>
                    <a:pt x="238" y="502"/>
                  </a:lnTo>
                  <a:lnTo>
                    <a:pt x="222" y="504"/>
                  </a:lnTo>
                  <a:lnTo>
                    <a:pt x="222" y="493"/>
                  </a:lnTo>
                  <a:lnTo>
                    <a:pt x="199" y="499"/>
                  </a:lnTo>
                  <a:lnTo>
                    <a:pt x="192" y="479"/>
                  </a:lnTo>
                  <a:lnTo>
                    <a:pt x="177" y="480"/>
                  </a:lnTo>
                  <a:lnTo>
                    <a:pt x="170" y="504"/>
                  </a:lnTo>
                  <a:lnTo>
                    <a:pt x="159" y="502"/>
                  </a:lnTo>
                  <a:lnTo>
                    <a:pt x="139" y="484"/>
                  </a:lnTo>
                  <a:lnTo>
                    <a:pt x="128" y="491"/>
                  </a:lnTo>
                  <a:lnTo>
                    <a:pt x="116" y="473"/>
                  </a:lnTo>
                  <a:lnTo>
                    <a:pt x="125" y="468"/>
                  </a:lnTo>
                  <a:lnTo>
                    <a:pt x="121" y="434"/>
                  </a:lnTo>
                  <a:lnTo>
                    <a:pt x="105" y="423"/>
                  </a:lnTo>
                  <a:lnTo>
                    <a:pt x="107" y="417"/>
                  </a:lnTo>
                  <a:lnTo>
                    <a:pt x="92" y="410"/>
                  </a:lnTo>
                  <a:lnTo>
                    <a:pt x="80" y="415"/>
                  </a:lnTo>
                  <a:lnTo>
                    <a:pt x="47" y="405"/>
                  </a:lnTo>
                  <a:lnTo>
                    <a:pt x="38" y="408"/>
                  </a:lnTo>
                  <a:lnTo>
                    <a:pt x="38" y="432"/>
                  </a:lnTo>
                  <a:lnTo>
                    <a:pt x="18" y="423"/>
                  </a:lnTo>
                  <a:lnTo>
                    <a:pt x="22" y="415"/>
                  </a:lnTo>
                  <a:lnTo>
                    <a:pt x="9" y="397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5" name="Freeform 98"/>
            <p:cNvSpPr>
              <a:spLocks noChangeAspect="1"/>
            </p:cNvSpPr>
            <p:nvPr/>
          </p:nvSpPr>
          <p:spPr bwMode="auto">
            <a:xfrm>
              <a:off x="5000809" y="4716293"/>
              <a:ext cx="672856" cy="859230"/>
            </a:xfrm>
            <a:custGeom>
              <a:avLst/>
              <a:gdLst>
                <a:gd name="T0" fmla="*/ 2147483647 w 813"/>
                <a:gd name="T1" fmla="*/ 2147483647 h 1235"/>
                <a:gd name="T2" fmla="*/ 2147483647 w 813"/>
                <a:gd name="T3" fmla="*/ 2147483647 h 1235"/>
                <a:gd name="T4" fmla="*/ 2147483647 w 813"/>
                <a:gd name="T5" fmla="*/ 2147483647 h 1235"/>
                <a:gd name="T6" fmla="*/ 2147483647 w 813"/>
                <a:gd name="T7" fmla="*/ 2147483647 h 1235"/>
                <a:gd name="T8" fmla="*/ 2147483647 w 813"/>
                <a:gd name="T9" fmla="*/ 2147483647 h 1235"/>
                <a:gd name="T10" fmla="*/ 2147483647 w 813"/>
                <a:gd name="T11" fmla="*/ 2147483647 h 1235"/>
                <a:gd name="T12" fmla="*/ 2147483647 w 813"/>
                <a:gd name="T13" fmla="*/ 2147483647 h 1235"/>
                <a:gd name="T14" fmla="*/ 2147483647 w 813"/>
                <a:gd name="T15" fmla="*/ 2147483647 h 1235"/>
                <a:gd name="T16" fmla="*/ 2147483647 w 813"/>
                <a:gd name="T17" fmla="*/ 2147483647 h 1235"/>
                <a:gd name="T18" fmla="*/ 2147483647 w 813"/>
                <a:gd name="T19" fmla="*/ 2147483647 h 1235"/>
                <a:gd name="T20" fmla="*/ 2147483647 w 813"/>
                <a:gd name="T21" fmla="*/ 2147483647 h 1235"/>
                <a:gd name="T22" fmla="*/ 2147483647 w 813"/>
                <a:gd name="T23" fmla="*/ 2147483647 h 1235"/>
                <a:gd name="T24" fmla="*/ 2147483647 w 813"/>
                <a:gd name="T25" fmla="*/ 2147483647 h 1235"/>
                <a:gd name="T26" fmla="*/ 2147483647 w 813"/>
                <a:gd name="T27" fmla="*/ 0 h 1235"/>
                <a:gd name="T28" fmla="*/ 2147483647 w 813"/>
                <a:gd name="T29" fmla="*/ 2147483647 h 1235"/>
                <a:gd name="T30" fmla="*/ 2147483647 w 813"/>
                <a:gd name="T31" fmla="*/ 2147483647 h 1235"/>
                <a:gd name="T32" fmla="*/ 2147483647 w 813"/>
                <a:gd name="T33" fmla="*/ 2147483647 h 1235"/>
                <a:gd name="T34" fmla="*/ 2147483647 w 813"/>
                <a:gd name="T35" fmla="*/ 2147483647 h 1235"/>
                <a:gd name="T36" fmla="*/ 2147483647 w 813"/>
                <a:gd name="T37" fmla="*/ 2147483647 h 1235"/>
                <a:gd name="T38" fmla="*/ 2147483647 w 813"/>
                <a:gd name="T39" fmla="*/ 2147483647 h 1235"/>
                <a:gd name="T40" fmla="*/ 2147483647 w 813"/>
                <a:gd name="T41" fmla="*/ 2147483647 h 1235"/>
                <a:gd name="T42" fmla="*/ 2147483647 w 813"/>
                <a:gd name="T43" fmla="*/ 2147483647 h 1235"/>
                <a:gd name="T44" fmla="*/ 2147483647 w 813"/>
                <a:gd name="T45" fmla="*/ 2147483647 h 1235"/>
                <a:gd name="T46" fmla="*/ 2147483647 w 813"/>
                <a:gd name="T47" fmla="*/ 2147483647 h 1235"/>
                <a:gd name="T48" fmla="*/ 2147483647 w 813"/>
                <a:gd name="T49" fmla="*/ 2147483647 h 1235"/>
                <a:gd name="T50" fmla="*/ 2147483647 w 813"/>
                <a:gd name="T51" fmla="*/ 2147483647 h 1235"/>
                <a:gd name="T52" fmla="*/ 2147483647 w 813"/>
                <a:gd name="T53" fmla="*/ 2147483647 h 1235"/>
                <a:gd name="T54" fmla="*/ 2147483647 w 813"/>
                <a:gd name="T55" fmla="*/ 2147483647 h 1235"/>
                <a:gd name="T56" fmla="*/ 2147483647 w 813"/>
                <a:gd name="T57" fmla="*/ 2147483647 h 1235"/>
                <a:gd name="T58" fmla="*/ 2147483647 w 813"/>
                <a:gd name="T59" fmla="*/ 2147483647 h 1235"/>
                <a:gd name="T60" fmla="*/ 2147483647 w 813"/>
                <a:gd name="T61" fmla="*/ 2147483647 h 1235"/>
                <a:gd name="T62" fmla="*/ 2147483647 w 813"/>
                <a:gd name="T63" fmla="*/ 2147483647 h 1235"/>
                <a:gd name="T64" fmla="*/ 2147483647 w 813"/>
                <a:gd name="T65" fmla="*/ 2147483647 h 1235"/>
                <a:gd name="T66" fmla="*/ 2147483647 w 813"/>
                <a:gd name="T67" fmla="*/ 2147483647 h 1235"/>
                <a:gd name="T68" fmla="*/ 2147483647 w 813"/>
                <a:gd name="T69" fmla="*/ 2147483647 h 1235"/>
                <a:gd name="T70" fmla="*/ 2147483647 w 813"/>
                <a:gd name="T71" fmla="*/ 2147483647 h 1235"/>
                <a:gd name="T72" fmla="*/ 2147483647 w 813"/>
                <a:gd name="T73" fmla="*/ 2147483647 h 1235"/>
                <a:gd name="T74" fmla="*/ 2147483647 w 813"/>
                <a:gd name="T75" fmla="*/ 2147483647 h 1235"/>
                <a:gd name="T76" fmla="*/ 2147483647 w 813"/>
                <a:gd name="T77" fmla="*/ 2147483647 h 1235"/>
                <a:gd name="T78" fmla="*/ 2147483647 w 813"/>
                <a:gd name="T79" fmla="*/ 2147483647 h 1235"/>
                <a:gd name="T80" fmla="*/ 2147483647 w 813"/>
                <a:gd name="T81" fmla="*/ 2147483647 h 1235"/>
                <a:gd name="T82" fmla="*/ 2147483647 w 813"/>
                <a:gd name="T83" fmla="*/ 2147483647 h 1235"/>
                <a:gd name="T84" fmla="*/ 2147483647 w 813"/>
                <a:gd name="T85" fmla="*/ 2147483647 h 1235"/>
                <a:gd name="T86" fmla="*/ 2147483647 w 813"/>
                <a:gd name="T87" fmla="*/ 2147483647 h 1235"/>
                <a:gd name="T88" fmla="*/ 2147483647 w 813"/>
                <a:gd name="T89" fmla="*/ 2147483647 h 1235"/>
                <a:gd name="T90" fmla="*/ 2147483647 w 813"/>
                <a:gd name="T91" fmla="*/ 2147483647 h 1235"/>
                <a:gd name="T92" fmla="*/ 2147483647 w 813"/>
                <a:gd name="T93" fmla="*/ 2147483647 h 1235"/>
                <a:gd name="T94" fmla="*/ 2147483647 w 813"/>
                <a:gd name="T95" fmla="*/ 2147483647 h 1235"/>
                <a:gd name="T96" fmla="*/ 2147483647 w 813"/>
                <a:gd name="T97" fmla="*/ 2147483647 h 1235"/>
                <a:gd name="T98" fmla="*/ 2147483647 w 813"/>
                <a:gd name="T99" fmla="*/ 2147483647 h 1235"/>
                <a:gd name="T100" fmla="*/ 2147483647 w 813"/>
                <a:gd name="T101" fmla="*/ 2147483647 h 1235"/>
                <a:gd name="T102" fmla="*/ 2147483647 w 813"/>
                <a:gd name="T103" fmla="*/ 2147483647 h 1235"/>
                <a:gd name="T104" fmla="*/ 2147483647 w 813"/>
                <a:gd name="T105" fmla="*/ 2147483647 h 1235"/>
                <a:gd name="T106" fmla="*/ 2147483647 w 813"/>
                <a:gd name="T107" fmla="*/ 2147483647 h 1235"/>
                <a:gd name="T108" fmla="*/ 1996373792 w 813"/>
                <a:gd name="T109" fmla="*/ 2147483647 h 12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3"/>
                <a:gd name="T166" fmla="*/ 0 h 1235"/>
                <a:gd name="T167" fmla="*/ 813 w 813"/>
                <a:gd name="T168" fmla="*/ 1235 h 12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3" h="1235">
                  <a:moveTo>
                    <a:pt x="0" y="580"/>
                  </a:moveTo>
                  <a:lnTo>
                    <a:pt x="2" y="564"/>
                  </a:lnTo>
                  <a:lnTo>
                    <a:pt x="18" y="531"/>
                  </a:lnTo>
                  <a:lnTo>
                    <a:pt x="25" y="520"/>
                  </a:lnTo>
                  <a:lnTo>
                    <a:pt x="27" y="511"/>
                  </a:lnTo>
                  <a:lnTo>
                    <a:pt x="20" y="499"/>
                  </a:lnTo>
                  <a:lnTo>
                    <a:pt x="24" y="493"/>
                  </a:lnTo>
                  <a:lnTo>
                    <a:pt x="31" y="481"/>
                  </a:lnTo>
                  <a:lnTo>
                    <a:pt x="35" y="479"/>
                  </a:lnTo>
                  <a:lnTo>
                    <a:pt x="40" y="481"/>
                  </a:lnTo>
                  <a:lnTo>
                    <a:pt x="40" y="473"/>
                  </a:lnTo>
                  <a:lnTo>
                    <a:pt x="45" y="470"/>
                  </a:lnTo>
                  <a:lnTo>
                    <a:pt x="47" y="475"/>
                  </a:lnTo>
                  <a:lnTo>
                    <a:pt x="51" y="473"/>
                  </a:lnTo>
                  <a:lnTo>
                    <a:pt x="62" y="463"/>
                  </a:lnTo>
                  <a:lnTo>
                    <a:pt x="72" y="459"/>
                  </a:lnTo>
                  <a:lnTo>
                    <a:pt x="72" y="457"/>
                  </a:lnTo>
                  <a:lnTo>
                    <a:pt x="62" y="435"/>
                  </a:lnTo>
                  <a:lnTo>
                    <a:pt x="63" y="434"/>
                  </a:lnTo>
                  <a:lnTo>
                    <a:pt x="78" y="434"/>
                  </a:lnTo>
                  <a:lnTo>
                    <a:pt x="80" y="432"/>
                  </a:lnTo>
                  <a:lnTo>
                    <a:pt x="85" y="421"/>
                  </a:lnTo>
                  <a:lnTo>
                    <a:pt x="96" y="412"/>
                  </a:lnTo>
                  <a:lnTo>
                    <a:pt x="103" y="403"/>
                  </a:lnTo>
                  <a:lnTo>
                    <a:pt x="109" y="387"/>
                  </a:lnTo>
                  <a:lnTo>
                    <a:pt x="107" y="383"/>
                  </a:lnTo>
                  <a:lnTo>
                    <a:pt x="96" y="376"/>
                  </a:lnTo>
                  <a:lnTo>
                    <a:pt x="96" y="370"/>
                  </a:lnTo>
                  <a:lnTo>
                    <a:pt x="100" y="369"/>
                  </a:lnTo>
                  <a:lnTo>
                    <a:pt x="96" y="363"/>
                  </a:lnTo>
                  <a:lnTo>
                    <a:pt x="78" y="351"/>
                  </a:lnTo>
                  <a:lnTo>
                    <a:pt x="78" y="347"/>
                  </a:lnTo>
                  <a:lnTo>
                    <a:pt x="81" y="336"/>
                  </a:lnTo>
                  <a:lnTo>
                    <a:pt x="81" y="322"/>
                  </a:lnTo>
                  <a:lnTo>
                    <a:pt x="87" y="309"/>
                  </a:lnTo>
                  <a:lnTo>
                    <a:pt x="85" y="287"/>
                  </a:lnTo>
                  <a:lnTo>
                    <a:pt x="80" y="287"/>
                  </a:lnTo>
                  <a:lnTo>
                    <a:pt x="76" y="289"/>
                  </a:lnTo>
                  <a:lnTo>
                    <a:pt x="71" y="287"/>
                  </a:lnTo>
                  <a:lnTo>
                    <a:pt x="71" y="275"/>
                  </a:lnTo>
                  <a:lnTo>
                    <a:pt x="65" y="275"/>
                  </a:lnTo>
                  <a:lnTo>
                    <a:pt x="62" y="264"/>
                  </a:lnTo>
                  <a:lnTo>
                    <a:pt x="56" y="266"/>
                  </a:lnTo>
                  <a:lnTo>
                    <a:pt x="54" y="264"/>
                  </a:lnTo>
                  <a:lnTo>
                    <a:pt x="49" y="246"/>
                  </a:lnTo>
                  <a:lnTo>
                    <a:pt x="51" y="233"/>
                  </a:lnTo>
                  <a:lnTo>
                    <a:pt x="72" y="206"/>
                  </a:lnTo>
                  <a:lnTo>
                    <a:pt x="96" y="201"/>
                  </a:lnTo>
                  <a:lnTo>
                    <a:pt x="100" y="176"/>
                  </a:lnTo>
                  <a:lnTo>
                    <a:pt x="103" y="172"/>
                  </a:lnTo>
                  <a:lnTo>
                    <a:pt x="118" y="177"/>
                  </a:lnTo>
                  <a:lnTo>
                    <a:pt x="127" y="176"/>
                  </a:lnTo>
                  <a:lnTo>
                    <a:pt x="139" y="177"/>
                  </a:lnTo>
                  <a:lnTo>
                    <a:pt x="163" y="166"/>
                  </a:lnTo>
                  <a:lnTo>
                    <a:pt x="177" y="161"/>
                  </a:lnTo>
                  <a:lnTo>
                    <a:pt x="184" y="166"/>
                  </a:lnTo>
                  <a:lnTo>
                    <a:pt x="193" y="161"/>
                  </a:lnTo>
                  <a:lnTo>
                    <a:pt x="206" y="161"/>
                  </a:lnTo>
                  <a:lnTo>
                    <a:pt x="215" y="148"/>
                  </a:lnTo>
                  <a:lnTo>
                    <a:pt x="215" y="143"/>
                  </a:lnTo>
                  <a:lnTo>
                    <a:pt x="210" y="143"/>
                  </a:lnTo>
                  <a:lnTo>
                    <a:pt x="208" y="152"/>
                  </a:lnTo>
                  <a:lnTo>
                    <a:pt x="201" y="148"/>
                  </a:lnTo>
                  <a:lnTo>
                    <a:pt x="202" y="134"/>
                  </a:lnTo>
                  <a:lnTo>
                    <a:pt x="208" y="134"/>
                  </a:lnTo>
                  <a:lnTo>
                    <a:pt x="215" y="138"/>
                  </a:lnTo>
                  <a:lnTo>
                    <a:pt x="215" y="125"/>
                  </a:lnTo>
                  <a:lnTo>
                    <a:pt x="222" y="123"/>
                  </a:lnTo>
                  <a:lnTo>
                    <a:pt x="226" y="125"/>
                  </a:lnTo>
                  <a:lnTo>
                    <a:pt x="237" y="123"/>
                  </a:lnTo>
                  <a:lnTo>
                    <a:pt x="233" y="130"/>
                  </a:lnTo>
                  <a:lnTo>
                    <a:pt x="246" y="136"/>
                  </a:lnTo>
                  <a:lnTo>
                    <a:pt x="248" y="120"/>
                  </a:lnTo>
                  <a:lnTo>
                    <a:pt x="239" y="100"/>
                  </a:lnTo>
                  <a:lnTo>
                    <a:pt x="257" y="102"/>
                  </a:lnTo>
                  <a:lnTo>
                    <a:pt x="264" y="100"/>
                  </a:lnTo>
                  <a:lnTo>
                    <a:pt x="267" y="107"/>
                  </a:lnTo>
                  <a:lnTo>
                    <a:pt x="285" y="94"/>
                  </a:lnTo>
                  <a:lnTo>
                    <a:pt x="293" y="83"/>
                  </a:lnTo>
                  <a:lnTo>
                    <a:pt x="298" y="67"/>
                  </a:lnTo>
                  <a:lnTo>
                    <a:pt x="305" y="60"/>
                  </a:lnTo>
                  <a:lnTo>
                    <a:pt x="329" y="55"/>
                  </a:lnTo>
                  <a:lnTo>
                    <a:pt x="347" y="71"/>
                  </a:lnTo>
                  <a:lnTo>
                    <a:pt x="361" y="76"/>
                  </a:lnTo>
                  <a:lnTo>
                    <a:pt x="376" y="78"/>
                  </a:lnTo>
                  <a:lnTo>
                    <a:pt x="387" y="76"/>
                  </a:lnTo>
                  <a:lnTo>
                    <a:pt x="408" y="55"/>
                  </a:lnTo>
                  <a:lnTo>
                    <a:pt x="417" y="53"/>
                  </a:lnTo>
                  <a:lnTo>
                    <a:pt x="424" y="55"/>
                  </a:lnTo>
                  <a:lnTo>
                    <a:pt x="430" y="60"/>
                  </a:lnTo>
                  <a:lnTo>
                    <a:pt x="432" y="60"/>
                  </a:lnTo>
                  <a:lnTo>
                    <a:pt x="441" y="49"/>
                  </a:lnTo>
                  <a:lnTo>
                    <a:pt x="453" y="44"/>
                  </a:lnTo>
                  <a:lnTo>
                    <a:pt x="455" y="38"/>
                  </a:lnTo>
                  <a:lnTo>
                    <a:pt x="461" y="37"/>
                  </a:lnTo>
                  <a:lnTo>
                    <a:pt x="468" y="37"/>
                  </a:lnTo>
                  <a:lnTo>
                    <a:pt x="470" y="35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9" y="2"/>
                  </a:lnTo>
                  <a:lnTo>
                    <a:pt x="506" y="2"/>
                  </a:lnTo>
                  <a:lnTo>
                    <a:pt x="513" y="11"/>
                  </a:lnTo>
                  <a:lnTo>
                    <a:pt x="515" y="11"/>
                  </a:lnTo>
                  <a:lnTo>
                    <a:pt x="520" y="18"/>
                  </a:lnTo>
                  <a:lnTo>
                    <a:pt x="524" y="18"/>
                  </a:lnTo>
                  <a:lnTo>
                    <a:pt x="524" y="37"/>
                  </a:lnTo>
                  <a:lnTo>
                    <a:pt x="515" y="55"/>
                  </a:lnTo>
                  <a:lnTo>
                    <a:pt x="509" y="58"/>
                  </a:lnTo>
                  <a:lnTo>
                    <a:pt x="506" y="58"/>
                  </a:lnTo>
                  <a:lnTo>
                    <a:pt x="493" y="73"/>
                  </a:lnTo>
                  <a:lnTo>
                    <a:pt x="493" y="85"/>
                  </a:lnTo>
                  <a:lnTo>
                    <a:pt x="491" y="89"/>
                  </a:lnTo>
                  <a:lnTo>
                    <a:pt x="506" y="107"/>
                  </a:lnTo>
                  <a:lnTo>
                    <a:pt x="508" y="107"/>
                  </a:lnTo>
                  <a:lnTo>
                    <a:pt x="508" y="102"/>
                  </a:lnTo>
                  <a:lnTo>
                    <a:pt x="513" y="102"/>
                  </a:lnTo>
                  <a:lnTo>
                    <a:pt x="520" y="107"/>
                  </a:lnTo>
                  <a:lnTo>
                    <a:pt x="522" y="107"/>
                  </a:lnTo>
                  <a:lnTo>
                    <a:pt x="538" y="89"/>
                  </a:lnTo>
                  <a:lnTo>
                    <a:pt x="547" y="82"/>
                  </a:lnTo>
                  <a:lnTo>
                    <a:pt x="558" y="78"/>
                  </a:lnTo>
                  <a:lnTo>
                    <a:pt x="567" y="73"/>
                  </a:lnTo>
                  <a:lnTo>
                    <a:pt x="567" y="58"/>
                  </a:lnTo>
                  <a:lnTo>
                    <a:pt x="560" y="53"/>
                  </a:lnTo>
                  <a:lnTo>
                    <a:pt x="560" y="49"/>
                  </a:lnTo>
                  <a:lnTo>
                    <a:pt x="567" y="42"/>
                  </a:lnTo>
                  <a:lnTo>
                    <a:pt x="569" y="31"/>
                  </a:lnTo>
                  <a:lnTo>
                    <a:pt x="574" y="26"/>
                  </a:lnTo>
                  <a:lnTo>
                    <a:pt x="585" y="26"/>
                  </a:lnTo>
                  <a:lnTo>
                    <a:pt x="591" y="44"/>
                  </a:lnTo>
                  <a:lnTo>
                    <a:pt x="592" y="47"/>
                  </a:lnTo>
                  <a:lnTo>
                    <a:pt x="600" y="42"/>
                  </a:lnTo>
                  <a:lnTo>
                    <a:pt x="603" y="42"/>
                  </a:lnTo>
                  <a:lnTo>
                    <a:pt x="605" y="47"/>
                  </a:lnTo>
                  <a:lnTo>
                    <a:pt x="616" y="38"/>
                  </a:lnTo>
                  <a:lnTo>
                    <a:pt x="616" y="55"/>
                  </a:lnTo>
                  <a:lnTo>
                    <a:pt x="621" y="62"/>
                  </a:lnTo>
                  <a:lnTo>
                    <a:pt x="623" y="76"/>
                  </a:lnTo>
                  <a:lnTo>
                    <a:pt x="628" y="78"/>
                  </a:lnTo>
                  <a:lnTo>
                    <a:pt x="634" y="78"/>
                  </a:lnTo>
                  <a:lnTo>
                    <a:pt x="634" y="85"/>
                  </a:lnTo>
                  <a:lnTo>
                    <a:pt x="643" y="94"/>
                  </a:lnTo>
                  <a:lnTo>
                    <a:pt x="647" y="94"/>
                  </a:lnTo>
                  <a:lnTo>
                    <a:pt x="657" y="89"/>
                  </a:lnTo>
                  <a:lnTo>
                    <a:pt x="666" y="100"/>
                  </a:lnTo>
                  <a:lnTo>
                    <a:pt x="681" y="96"/>
                  </a:lnTo>
                  <a:lnTo>
                    <a:pt x="692" y="102"/>
                  </a:lnTo>
                  <a:lnTo>
                    <a:pt x="706" y="100"/>
                  </a:lnTo>
                  <a:lnTo>
                    <a:pt x="708" y="96"/>
                  </a:lnTo>
                  <a:lnTo>
                    <a:pt x="713" y="94"/>
                  </a:lnTo>
                  <a:lnTo>
                    <a:pt x="719" y="91"/>
                  </a:lnTo>
                  <a:lnTo>
                    <a:pt x="730" y="102"/>
                  </a:lnTo>
                  <a:lnTo>
                    <a:pt x="737" y="105"/>
                  </a:lnTo>
                  <a:lnTo>
                    <a:pt x="739" y="123"/>
                  </a:lnTo>
                  <a:lnTo>
                    <a:pt x="751" y="130"/>
                  </a:lnTo>
                  <a:lnTo>
                    <a:pt x="753" y="141"/>
                  </a:lnTo>
                  <a:lnTo>
                    <a:pt x="746" y="154"/>
                  </a:lnTo>
                  <a:lnTo>
                    <a:pt x="742" y="157"/>
                  </a:lnTo>
                  <a:lnTo>
                    <a:pt x="737" y="154"/>
                  </a:lnTo>
                  <a:lnTo>
                    <a:pt x="737" y="157"/>
                  </a:lnTo>
                  <a:lnTo>
                    <a:pt x="733" y="154"/>
                  </a:lnTo>
                  <a:lnTo>
                    <a:pt x="733" y="170"/>
                  </a:lnTo>
                  <a:lnTo>
                    <a:pt x="728" y="170"/>
                  </a:lnTo>
                  <a:lnTo>
                    <a:pt x="726" y="181"/>
                  </a:lnTo>
                  <a:lnTo>
                    <a:pt x="730" y="199"/>
                  </a:lnTo>
                  <a:lnTo>
                    <a:pt x="735" y="204"/>
                  </a:lnTo>
                  <a:lnTo>
                    <a:pt x="735" y="206"/>
                  </a:lnTo>
                  <a:lnTo>
                    <a:pt x="739" y="219"/>
                  </a:lnTo>
                  <a:lnTo>
                    <a:pt x="749" y="222"/>
                  </a:lnTo>
                  <a:lnTo>
                    <a:pt x="753" y="219"/>
                  </a:lnTo>
                  <a:lnTo>
                    <a:pt x="764" y="230"/>
                  </a:lnTo>
                  <a:lnTo>
                    <a:pt x="758" y="235"/>
                  </a:lnTo>
                  <a:lnTo>
                    <a:pt x="758" y="237"/>
                  </a:lnTo>
                  <a:lnTo>
                    <a:pt x="764" y="233"/>
                  </a:lnTo>
                  <a:lnTo>
                    <a:pt x="769" y="233"/>
                  </a:lnTo>
                  <a:lnTo>
                    <a:pt x="773" y="237"/>
                  </a:lnTo>
                  <a:lnTo>
                    <a:pt x="773" y="251"/>
                  </a:lnTo>
                  <a:lnTo>
                    <a:pt x="777" y="253"/>
                  </a:lnTo>
                  <a:lnTo>
                    <a:pt x="784" y="253"/>
                  </a:lnTo>
                  <a:lnTo>
                    <a:pt x="789" y="260"/>
                  </a:lnTo>
                  <a:lnTo>
                    <a:pt x="795" y="271"/>
                  </a:lnTo>
                  <a:lnTo>
                    <a:pt x="791" y="280"/>
                  </a:lnTo>
                  <a:lnTo>
                    <a:pt x="796" y="280"/>
                  </a:lnTo>
                  <a:lnTo>
                    <a:pt x="800" y="284"/>
                  </a:lnTo>
                  <a:lnTo>
                    <a:pt x="798" y="293"/>
                  </a:lnTo>
                  <a:lnTo>
                    <a:pt x="798" y="298"/>
                  </a:lnTo>
                  <a:lnTo>
                    <a:pt x="796" y="304"/>
                  </a:lnTo>
                  <a:lnTo>
                    <a:pt x="796" y="309"/>
                  </a:lnTo>
                  <a:lnTo>
                    <a:pt x="800" y="318"/>
                  </a:lnTo>
                  <a:lnTo>
                    <a:pt x="798" y="322"/>
                  </a:lnTo>
                  <a:lnTo>
                    <a:pt x="807" y="327"/>
                  </a:lnTo>
                  <a:lnTo>
                    <a:pt x="804" y="342"/>
                  </a:lnTo>
                  <a:lnTo>
                    <a:pt x="813" y="360"/>
                  </a:lnTo>
                  <a:lnTo>
                    <a:pt x="804" y="369"/>
                  </a:lnTo>
                  <a:lnTo>
                    <a:pt x="789" y="380"/>
                  </a:lnTo>
                  <a:lnTo>
                    <a:pt x="784" y="383"/>
                  </a:lnTo>
                  <a:lnTo>
                    <a:pt x="796" y="394"/>
                  </a:lnTo>
                  <a:lnTo>
                    <a:pt x="796" y="408"/>
                  </a:lnTo>
                  <a:lnTo>
                    <a:pt x="766" y="421"/>
                  </a:lnTo>
                  <a:lnTo>
                    <a:pt x="753" y="426"/>
                  </a:lnTo>
                  <a:lnTo>
                    <a:pt x="757" y="432"/>
                  </a:lnTo>
                  <a:lnTo>
                    <a:pt x="749" y="435"/>
                  </a:lnTo>
                  <a:lnTo>
                    <a:pt x="751" y="446"/>
                  </a:lnTo>
                  <a:lnTo>
                    <a:pt x="739" y="441"/>
                  </a:lnTo>
                  <a:lnTo>
                    <a:pt x="730" y="446"/>
                  </a:lnTo>
                  <a:lnTo>
                    <a:pt x="726" y="445"/>
                  </a:lnTo>
                  <a:lnTo>
                    <a:pt x="703" y="463"/>
                  </a:lnTo>
                  <a:lnTo>
                    <a:pt x="703" y="473"/>
                  </a:lnTo>
                  <a:lnTo>
                    <a:pt x="695" y="486"/>
                  </a:lnTo>
                  <a:lnTo>
                    <a:pt x="692" y="486"/>
                  </a:lnTo>
                  <a:lnTo>
                    <a:pt x="690" y="481"/>
                  </a:lnTo>
                  <a:lnTo>
                    <a:pt x="684" y="481"/>
                  </a:lnTo>
                  <a:lnTo>
                    <a:pt x="670" y="468"/>
                  </a:lnTo>
                  <a:lnTo>
                    <a:pt x="668" y="459"/>
                  </a:lnTo>
                  <a:lnTo>
                    <a:pt x="657" y="450"/>
                  </a:lnTo>
                  <a:lnTo>
                    <a:pt x="650" y="459"/>
                  </a:lnTo>
                  <a:lnTo>
                    <a:pt x="643" y="459"/>
                  </a:lnTo>
                  <a:lnTo>
                    <a:pt x="628" y="475"/>
                  </a:lnTo>
                  <a:lnTo>
                    <a:pt x="621" y="473"/>
                  </a:lnTo>
                  <a:lnTo>
                    <a:pt x="616" y="479"/>
                  </a:lnTo>
                  <a:lnTo>
                    <a:pt x="621" y="482"/>
                  </a:lnTo>
                  <a:lnTo>
                    <a:pt x="619" y="497"/>
                  </a:lnTo>
                  <a:lnTo>
                    <a:pt x="612" y="508"/>
                  </a:lnTo>
                  <a:lnTo>
                    <a:pt x="605" y="510"/>
                  </a:lnTo>
                  <a:lnTo>
                    <a:pt x="605" y="515"/>
                  </a:lnTo>
                  <a:lnTo>
                    <a:pt x="591" y="517"/>
                  </a:lnTo>
                  <a:lnTo>
                    <a:pt x="589" y="531"/>
                  </a:lnTo>
                  <a:lnTo>
                    <a:pt x="582" y="522"/>
                  </a:lnTo>
                  <a:lnTo>
                    <a:pt x="576" y="526"/>
                  </a:lnTo>
                  <a:lnTo>
                    <a:pt x="574" y="531"/>
                  </a:lnTo>
                  <a:lnTo>
                    <a:pt x="576" y="546"/>
                  </a:lnTo>
                  <a:lnTo>
                    <a:pt x="585" y="544"/>
                  </a:lnTo>
                  <a:lnTo>
                    <a:pt x="596" y="567"/>
                  </a:lnTo>
                  <a:lnTo>
                    <a:pt x="591" y="585"/>
                  </a:lnTo>
                  <a:lnTo>
                    <a:pt x="592" y="593"/>
                  </a:lnTo>
                  <a:lnTo>
                    <a:pt x="603" y="602"/>
                  </a:lnTo>
                  <a:lnTo>
                    <a:pt x="600" y="616"/>
                  </a:lnTo>
                  <a:lnTo>
                    <a:pt x="585" y="638"/>
                  </a:lnTo>
                  <a:lnTo>
                    <a:pt x="589" y="645"/>
                  </a:lnTo>
                  <a:lnTo>
                    <a:pt x="554" y="667"/>
                  </a:lnTo>
                  <a:lnTo>
                    <a:pt x="551" y="667"/>
                  </a:lnTo>
                  <a:lnTo>
                    <a:pt x="529" y="674"/>
                  </a:lnTo>
                  <a:lnTo>
                    <a:pt x="506" y="708"/>
                  </a:lnTo>
                  <a:lnTo>
                    <a:pt x="508" y="768"/>
                  </a:lnTo>
                  <a:lnTo>
                    <a:pt x="520" y="786"/>
                  </a:lnTo>
                  <a:lnTo>
                    <a:pt x="517" y="813"/>
                  </a:lnTo>
                  <a:lnTo>
                    <a:pt x="506" y="802"/>
                  </a:lnTo>
                  <a:lnTo>
                    <a:pt x="493" y="818"/>
                  </a:lnTo>
                  <a:lnTo>
                    <a:pt x="484" y="842"/>
                  </a:lnTo>
                  <a:lnTo>
                    <a:pt x="486" y="856"/>
                  </a:lnTo>
                  <a:lnTo>
                    <a:pt x="499" y="854"/>
                  </a:lnTo>
                  <a:lnTo>
                    <a:pt x="506" y="860"/>
                  </a:lnTo>
                  <a:lnTo>
                    <a:pt x="504" y="865"/>
                  </a:lnTo>
                  <a:lnTo>
                    <a:pt x="489" y="880"/>
                  </a:lnTo>
                  <a:lnTo>
                    <a:pt x="482" y="899"/>
                  </a:lnTo>
                  <a:lnTo>
                    <a:pt x="475" y="908"/>
                  </a:lnTo>
                  <a:lnTo>
                    <a:pt x="448" y="919"/>
                  </a:lnTo>
                  <a:lnTo>
                    <a:pt x="446" y="928"/>
                  </a:lnTo>
                  <a:lnTo>
                    <a:pt x="452" y="941"/>
                  </a:lnTo>
                  <a:lnTo>
                    <a:pt x="452" y="948"/>
                  </a:lnTo>
                  <a:lnTo>
                    <a:pt x="446" y="946"/>
                  </a:lnTo>
                  <a:lnTo>
                    <a:pt x="444" y="948"/>
                  </a:lnTo>
                  <a:lnTo>
                    <a:pt x="444" y="955"/>
                  </a:lnTo>
                  <a:lnTo>
                    <a:pt x="437" y="959"/>
                  </a:lnTo>
                  <a:lnTo>
                    <a:pt x="432" y="977"/>
                  </a:lnTo>
                  <a:lnTo>
                    <a:pt x="437" y="988"/>
                  </a:lnTo>
                  <a:lnTo>
                    <a:pt x="424" y="1019"/>
                  </a:lnTo>
                  <a:lnTo>
                    <a:pt x="428" y="1047"/>
                  </a:lnTo>
                  <a:lnTo>
                    <a:pt x="423" y="1051"/>
                  </a:lnTo>
                  <a:lnTo>
                    <a:pt x="417" y="1060"/>
                  </a:lnTo>
                  <a:lnTo>
                    <a:pt x="405" y="1071"/>
                  </a:lnTo>
                  <a:lnTo>
                    <a:pt x="405" y="1080"/>
                  </a:lnTo>
                  <a:lnTo>
                    <a:pt x="410" y="1094"/>
                  </a:lnTo>
                  <a:lnTo>
                    <a:pt x="417" y="1103"/>
                  </a:lnTo>
                  <a:lnTo>
                    <a:pt x="415" y="1107"/>
                  </a:lnTo>
                  <a:lnTo>
                    <a:pt x="408" y="1111"/>
                  </a:lnTo>
                  <a:lnTo>
                    <a:pt x="414" y="1122"/>
                  </a:lnTo>
                  <a:lnTo>
                    <a:pt x="406" y="1123"/>
                  </a:lnTo>
                  <a:lnTo>
                    <a:pt x="408" y="1134"/>
                  </a:lnTo>
                  <a:lnTo>
                    <a:pt x="414" y="1145"/>
                  </a:lnTo>
                  <a:lnTo>
                    <a:pt x="408" y="1145"/>
                  </a:lnTo>
                  <a:lnTo>
                    <a:pt x="401" y="1136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392" y="1187"/>
                  </a:lnTo>
                  <a:lnTo>
                    <a:pt x="405" y="1210"/>
                  </a:lnTo>
                  <a:lnTo>
                    <a:pt x="387" y="1217"/>
                  </a:lnTo>
                  <a:lnTo>
                    <a:pt x="376" y="1203"/>
                  </a:lnTo>
                  <a:lnTo>
                    <a:pt x="361" y="1203"/>
                  </a:lnTo>
                  <a:lnTo>
                    <a:pt x="340" y="1170"/>
                  </a:lnTo>
                  <a:lnTo>
                    <a:pt x="329" y="1168"/>
                  </a:lnTo>
                  <a:lnTo>
                    <a:pt x="322" y="1174"/>
                  </a:lnTo>
                  <a:lnTo>
                    <a:pt x="309" y="1174"/>
                  </a:lnTo>
                  <a:lnTo>
                    <a:pt x="291" y="1188"/>
                  </a:lnTo>
                  <a:lnTo>
                    <a:pt x="276" y="1194"/>
                  </a:lnTo>
                  <a:lnTo>
                    <a:pt x="271" y="1188"/>
                  </a:lnTo>
                  <a:lnTo>
                    <a:pt x="249" y="1199"/>
                  </a:lnTo>
                  <a:lnTo>
                    <a:pt x="246" y="1194"/>
                  </a:lnTo>
                  <a:lnTo>
                    <a:pt x="239" y="1217"/>
                  </a:lnTo>
                  <a:lnTo>
                    <a:pt x="217" y="1206"/>
                  </a:lnTo>
                  <a:lnTo>
                    <a:pt x="210" y="1226"/>
                  </a:lnTo>
                  <a:lnTo>
                    <a:pt x="202" y="1215"/>
                  </a:lnTo>
                  <a:lnTo>
                    <a:pt x="188" y="1226"/>
                  </a:lnTo>
                  <a:lnTo>
                    <a:pt x="179" y="1223"/>
                  </a:lnTo>
                  <a:lnTo>
                    <a:pt x="163" y="1235"/>
                  </a:lnTo>
                  <a:lnTo>
                    <a:pt x="157" y="1235"/>
                  </a:lnTo>
                  <a:lnTo>
                    <a:pt x="154" y="1221"/>
                  </a:lnTo>
                  <a:lnTo>
                    <a:pt x="145" y="1217"/>
                  </a:lnTo>
                  <a:lnTo>
                    <a:pt x="137" y="1206"/>
                  </a:lnTo>
                  <a:lnTo>
                    <a:pt x="118" y="1199"/>
                  </a:lnTo>
                  <a:lnTo>
                    <a:pt x="137" y="1188"/>
                  </a:lnTo>
                  <a:lnTo>
                    <a:pt x="145" y="1179"/>
                  </a:lnTo>
                  <a:lnTo>
                    <a:pt x="146" y="1165"/>
                  </a:lnTo>
                  <a:lnTo>
                    <a:pt x="154" y="1154"/>
                  </a:lnTo>
                  <a:lnTo>
                    <a:pt x="150" y="1141"/>
                  </a:lnTo>
                  <a:lnTo>
                    <a:pt x="179" y="1107"/>
                  </a:lnTo>
                  <a:lnTo>
                    <a:pt x="193" y="1107"/>
                  </a:lnTo>
                  <a:lnTo>
                    <a:pt x="201" y="1100"/>
                  </a:lnTo>
                  <a:lnTo>
                    <a:pt x="210" y="1094"/>
                  </a:lnTo>
                  <a:lnTo>
                    <a:pt x="201" y="1087"/>
                  </a:lnTo>
                  <a:lnTo>
                    <a:pt x="210" y="1071"/>
                  </a:lnTo>
                  <a:lnTo>
                    <a:pt x="206" y="1058"/>
                  </a:lnTo>
                  <a:lnTo>
                    <a:pt x="188" y="1051"/>
                  </a:lnTo>
                  <a:lnTo>
                    <a:pt x="181" y="1040"/>
                  </a:lnTo>
                  <a:lnTo>
                    <a:pt x="175" y="1035"/>
                  </a:lnTo>
                  <a:lnTo>
                    <a:pt x="165" y="1042"/>
                  </a:lnTo>
                  <a:lnTo>
                    <a:pt x="157" y="1042"/>
                  </a:lnTo>
                  <a:lnTo>
                    <a:pt x="154" y="1053"/>
                  </a:lnTo>
                  <a:lnTo>
                    <a:pt x="139" y="1053"/>
                  </a:lnTo>
                  <a:lnTo>
                    <a:pt x="134" y="1060"/>
                  </a:lnTo>
                  <a:lnTo>
                    <a:pt x="107" y="1058"/>
                  </a:lnTo>
                  <a:lnTo>
                    <a:pt x="89" y="1071"/>
                  </a:lnTo>
                  <a:lnTo>
                    <a:pt x="87" y="1069"/>
                  </a:lnTo>
                  <a:lnTo>
                    <a:pt x="92" y="1051"/>
                  </a:lnTo>
                  <a:lnTo>
                    <a:pt x="81" y="1031"/>
                  </a:lnTo>
                  <a:lnTo>
                    <a:pt x="78" y="1031"/>
                  </a:lnTo>
                  <a:lnTo>
                    <a:pt x="76" y="1028"/>
                  </a:lnTo>
                  <a:lnTo>
                    <a:pt x="72" y="1022"/>
                  </a:lnTo>
                  <a:lnTo>
                    <a:pt x="72" y="1017"/>
                  </a:lnTo>
                  <a:lnTo>
                    <a:pt x="80" y="1013"/>
                  </a:lnTo>
                  <a:lnTo>
                    <a:pt x="71" y="983"/>
                  </a:lnTo>
                  <a:lnTo>
                    <a:pt x="71" y="970"/>
                  </a:lnTo>
                  <a:lnTo>
                    <a:pt x="76" y="954"/>
                  </a:lnTo>
                  <a:lnTo>
                    <a:pt x="81" y="936"/>
                  </a:lnTo>
                  <a:lnTo>
                    <a:pt x="85" y="923"/>
                  </a:lnTo>
                  <a:lnTo>
                    <a:pt x="80" y="907"/>
                  </a:lnTo>
                  <a:lnTo>
                    <a:pt x="87" y="894"/>
                  </a:lnTo>
                  <a:lnTo>
                    <a:pt x="96" y="894"/>
                  </a:lnTo>
                  <a:lnTo>
                    <a:pt x="100" y="885"/>
                  </a:lnTo>
                  <a:lnTo>
                    <a:pt x="110" y="880"/>
                  </a:lnTo>
                  <a:lnTo>
                    <a:pt x="116" y="876"/>
                  </a:lnTo>
                  <a:lnTo>
                    <a:pt x="116" y="865"/>
                  </a:lnTo>
                  <a:lnTo>
                    <a:pt x="109" y="862"/>
                  </a:lnTo>
                  <a:lnTo>
                    <a:pt x="100" y="867"/>
                  </a:lnTo>
                  <a:lnTo>
                    <a:pt x="92" y="872"/>
                  </a:lnTo>
                  <a:lnTo>
                    <a:pt x="85" y="867"/>
                  </a:lnTo>
                  <a:lnTo>
                    <a:pt x="80" y="871"/>
                  </a:lnTo>
                  <a:lnTo>
                    <a:pt x="72" y="876"/>
                  </a:lnTo>
                  <a:lnTo>
                    <a:pt x="71" y="872"/>
                  </a:lnTo>
                  <a:lnTo>
                    <a:pt x="72" y="860"/>
                  </a:lnTo>
                  <a:lnTo>
                    <a:pt x="80" y="854"/>
                  </a:lnTo>
                  <a:lnTo>
                    <a:pt x="81" y="831"/>
                  </a:lnTo>
                  <a:lnTo>
                    <a:pt x="87" y="820"/>
                  </a:lnTo>
                  <a:lnTo>
                    <a:pt x="92" y="818"/>
                  </a:lnTo>
                  <a:lnTo>
                    <a:pt x="92" y="780"/>
                  </a:lnTo>
                  <a:lnTo>
                    <a:pt x="81" y="780"/>
                  </a:lnTo>
                  <a:lnTo>
                    <a:pt x="72" y="777"/>
                  </a:lnTo>
                  <a:lnTo>
                    <a:pt x="62" y="777"/>
                  </a:lnTo>
                  <a:lnTo>
                    <a:pt x="54" y="771"/>
                  </a:lnTo>
                  <a:lnTo>
                    <a:pt x="51" y="724"/>
                  </a:lnTo>
                  <a:lnTo>
                    <a:pt x="58" y="701"/>
                  </a:lnTo>
                  <a:lnTo>
                    <a:pt x="56" y="701"/>
                  </a:lnTo>
                  <a:lnTo>
                    <a:pt x="49" y="690"/>
                  </a:lnTo>
                  <a:lnTo>
                    <a:pt x="45" y="686"/>
                  </a:lnTo>
                  <a:lnTo>
                    <a:pt x="40" y="672"/>
                  </a:lnTo>
                  <a:lnTo>
                    <a:pt x="33" y="672"/>
                  </a:lnTo>
                  <a:lnTo>
                    <a:pt x="33" y="667"/>
                  </a:lnTo>
                  <a:lnTo>
                    <a:pt x="42" y="656"/>
                  </a:lnTo>
                  <a:lnTo>
                    <a:pt x="49" y="630"/>
                  </a:lnTo>
                  <a:lnTo>
                    <a:pt x="47" y="609"/>
                  </a:lnTo>
                  <a:lnTo>
                    <a:pt x="31" y="614"/>
                  </a:lnTo>
                  <a:lnTo>
                    <a:pt x="18" y="621"/>
                  </a:lnTo>
                  <a:lnTo>
                    <a:pt x="7" y="620"/>
                  </a:lnTo>
                  <a:lnTo>
                    <a:pt x="2" y="614"/>
                  </a:lnTo>
                  <a:lnTo>
                    <a:pt x="7" y="607"/>
                  </a:lnTo>
                  <a:lnTo>
                    <a:pt x="0" y="596"/>
                  </a:lnTo>
                  <a:lnTo>
                    <a:pt x="0" y="593"/>
                  </a:lnTo>
                  <a:lnTo>
                    <a:pt x="4" y="591"/>
                  </a:lnTo>
                  <a:lnTo>
                    <a:pt x="4" y="582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rgbClr val="0036A2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6" name="Freeform 99"/>
            <p:cNvSpPr>
              <a:spLocks noChangeAspect="1"/>
            </p:cNvSpPr>
            <p:nvPr/>
          </p:nvSpPr>
          <p:spPr bwMode="auto">
            <a:xfrm>
              <a:off x="5333370" y="4973874"/>
              <a:ext cx="630319" cy="733260"/>
            </a:xfrm>
            <a:custGeom>
              <a:avLst/>
              <a:gdLst>
                <a:gd name="T0" fmla="*/ 2147483647 w 752"/>
                <a:gd name="T1" fmla="*/ 2147483647 h 1045"/>
                <a:gd name="T2" fmla="*/ 2147483647 w 752"/>
                <a:gd name="T3" fmla="*/ 2147483647 h 1045"/>
                <a:gd name="T4" fmla="*/ 2147483647 w 752"/>
                <a:gd name="T5" fmla="*/ 2147483647 h 1045"/>
                <a:gd name="T6" fmla="*/ 2147483647 w 752"/>
                <a:gd name="T7" fmla="*/ 2147483647 h 1045"/>
                <a:gd name="T8" fmla="*/ 2147483647 w 752"/>
                <a:gd name="T9" fmla="*/ 2147483647 h 1045"/>
                <a:gd name="T10" fmla="*/ 2147483647 w 752"/>
                <a:gd name="T11" fmla="*/ 2147483647 h 1045"/>
                <a:gd name="T12" fmla="*/ 2147483647 w 752"/>
                <a:gd name="T13" fmla="*/ 2147483647 h 1045"/>
                <a:gd name="T14" fmla="*/ 2147483647 w 752"/>
                <a:gd name="T15" fmla="*/ 2147483647 h 1045"/>
                <a:gd name="T16" fmla="*/ 2147483647 w 752"/>
                <a:gd name="T17" fmla="*/ 2147483647 h 1045"/>
                <a:gd name="T18" fmla="*/ 2147483647 w 752"/>
                <a:gd name="T19" fmla="*/ 2147483647 h 1045"/>
                <a:gd name="T20" fmla="*/ 2147483647 w 752"/>
                <a:gd name="T21" fmla="*/ 2147483647 h 1045"/>
                <a:gd name="T22" fmla="*/ 2147483647 w 752"/>
                <a:gd name="T23" fmla="*/ 2147483647 h 1045"/>
                <a:gd name="T24" fmla="*/ 2147483647 w 752"/>
                <a:gd name="T25" fmla="*/ 2147483647 h 1045"/>
                <a:gd name="T26" fmla="*/ 2147483647 w 752"/>
                <a:gd name="T27" fmla="*/ 2147483647 h 1045"/>
                <a:gd name="T28" fmla="*/ 2147483647 w 752"/>
                <a:gd name="T29" fmla="*/ 2147483647 h 1045"/>
                <a:gd name="T30" fmla="*/ 2147483647 w 752"/>
                <a:gd name="T31" fmla="*/ 2147483647 h 1045"/>
                <a:gd name="T32" fmla="*/ 2147483647 w 752"/>
                <a:gd name="T33" fmla="*/ 2147483647 h 1045"/>
                <a:gd name="T34" fmla="*/ 2147483647 w 752"/>
                <a:gd name="T35" fmla="*/ 2147483647 h 1045"/>
                <a:gd name="T36" fmla="*/ 2147483647 w 752"/>
                <a:gd name="T37" fmla="*/ 2147483647 h 1045"/>
                <a:gd name="T38" fmla="*/ 2147483647 w 752"/>
                <a:gd name="T39" fmla="*/ 2147483647 h 1045"/>
                <a:gd name="T40" fmla="*/ 2147483647 w 752"/>
                <a:gd name="T41" fmla="*/ 2147483647 h 1045"/>
                <a:gd name="T42" fmla="*/ 2147483647 w 752"/>
                <a:gd name="T43" fmla="*/ 2147483647 h 1045"/>
                <a:gd name="T44" fmla="*/ 2147483647 w 752"/>
                <a:gd name="T45" fmla="*/ 2147483647 h 1045"/>
                <a:gd name="T46" fmla="*/ 2147483647 w 752"/>
                <a:gd name="T47" fmla="*/ 2147483647 h 1045"/>
                <a:gd name="T48" fmla="*/ 2147483647 w 752"/>
                <a:gd name="T49" fmla="*/ 2147483647 h 1045"/>
                <a:gd name="T50" fmla="*/ 2147483647 w 752"/>
                <a:gd name="T51" fmla="*/ 2147483647 h 1045"/>
                <a:gd name="T52" fmla="*/ 2147483647 w 752"/>
                <a:gd name="T53" fmla="*/ 2147483647 h 1045"/>
                <a:gd name="T54" fmla="*/ 2147483647 w 752"/>
                <a:gd name="T55" fmla="*/ 2147483647 h 1045"/>
                <a:gd name="T56" fmla="*/ 2147483647 w 752"/>
                <a:gd name="T57" fmla="*/ 2147483647 h 1045"/>
                <a:gd name="T58" fmla="*/ 2147483647 w 752"/>
                <a:gd name="T59" fmla="*/ 2147483647 h 1045"/>
                <a:gd name="T60" fmla="*/ 2147483647 w 752"/>
                <a:gd name="T61" fmla="*/ 2147483647 h 1045"/>
                <a:gd name="T62" fmla="*/ 2147483647 w 752"/>
                <a:gd name="T63" fmla="*/ 2147483647 h 1045"/>
                <a:gd name="T64" fmla="*/ 2147483647 w 752"/>
                <a:gd name="T65" fmla="*/ 2147483647 h 1045"/>
                <a:gd name="T66" fmla="*/ 2147483647 w 752"/>
                <a:gd name="T67" fmla="*/ 2147483647 h 1045"/>
                <a:gd name="T68" fmla="*/ 2147483647 w 752"/>
                <a:gd name="T69" fmla="*/ 2147483647 h 1045"/>
                <a:gd name="T70" fmla="*/ 2147483647 w 752"/>
                <a:gd name="T71" fmla="*/ 2147483647 h 1045"/>
                <a:gd name="T72" fmla="*/ 2147483647 w 752"/>
                <a:gd name="T73" fmla="*/ 2147483647 h 1045"/>
                <a:gd name="T74" fmla="*/ 2147483647 w 752"/>
                <a:gd name="T75" fmla="*/ 2147483647 h 1045"/>
                <a:gd name="T76" fmla="*/ 2147483647 w 752"/>
                <a:gd name="T77" fmla="*/ 2147483647 h 1045"/>
                <a:gd name="T78" fmla="*/ 2147483647 w 752"/>
                <a:gd name="T79" fmla="*/ 2147483647 h 1045"/>
                <a:gd name="T80" fmla="*/ 2147483647 w 752"/>
                <a:gd name="T81" fmla="*/ 2147483647 h 1045"/>
                <a:gd name="T82" fmla="*/ 2147483647 w 752"/>
                <a:gd name="T83" fmla="*/ 2147483647 h 1045"/>
                <a:gd name="T84" fmla="*/ 2147483647 w 752"/>
                <a:gd name="T85" fmla="*/ 2147483647 h 1045"/>
                <a:gd name="T86" fmla="*/ 2147483647 w 752"/>
                <a:gd name="T87" fmla="*/ 2147483647 h 1045"/>
                <a:gd name="T88" fmla="*/ 2147483647 w 752"/>
                <a:gd name="T89" fmla="*/ 2147483647 h 1045"/>
                <a:gd name="T90" fmla="*/ 2147483647 w 752"/>
                <a:gd name="T91" fmla="*/ 2147483647 h 1045"/>
                <a:gd name="T92" fmla="*/ 2147483647 w 752"/>
                <a:gd name="T93" fmla="*/ 2147483647 h 1045"/>
                <a:gd name="T94" fmla="*/ 2147483647 w 752"/>
                <a:gd name="T95" fmla="*/ 2147483647 h 1045"/>
                <a:gd name="T96" fmla="*/ 2147483647 w 752"/>
                <a:gd name="T97" fmla="*/ 2147483647 h 1045"/>
                <a:gd name="T98" fmla="*/ 2147483647 w 752"/>
                <a:gd name="T99" fmla="*/ 2147483647 h 1045"/>
                <a:gd name="T100" fmla="*/ 2147483647 w 752"/>
                <a:gd name="T101" fmla="*/ 2147483647 h 1045"/>
                <a:gd name="T102" fmla="*/ 2147483647 w 752"/>
                <a:gd name="T103" fmla="*/ 2147483647 h 1045"/>
                <a:gd name="T104" fmla="*/ 2147483647 w 752"/>
                <a:gd name="T105" fmla="*/ 2147483647 h 1045"/>
                <a:gd name="T106" fmla="*/ 2147483647 w 752"/>
                <a:gd name="T107" fmla="*/ 2147483647 h 1045"/>
                <a:gd name="T108" fmla="*/ 2147483647 w 752"/>
                <a:gd name="T109" fmla="*/ 2147483647 h 1045"/>
                <a:gd name="T110" fmla="*/ 2147483647 w 752"/>
                <a:gd name="T111" fmla="*/ 2147483647 h 1045"/>
                <a:gd name="T112" fmla="*/ 2147483647 w 752"/>
                <a:gd name="T113" fmla="*/ 2147483647 h 1045"/>
                <a:gd name="T114" fmla="*/ 2147483647 w 752"/>
                <a:gd name="T115" fmla="*/ 2147483647 h 1045"/>
                <a:gd name="T116" fmla="*/ 2147483647 w 752"/>
                <a:gd name="T117" fmla="*/ 2147483647 h 1045"/>
                <a:gd name="T118" fmla="*/ 2147483647 w 752"/>
                <a:gd name="T119" fmla="*/ 2147483647 h 1045"/>
                <a:gd name="T120" fmla="*/ 2147483647 w 752"/>
                <a:gd name="T121" fmla="*/ 2147483647 h 1045"/>
                <a:gd name="T122" fmla="*/ 0 w 752"/>
                <a:gd name="T123" fmla="*/ 2147483647 h 10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1045"/>
                <a:gd name="T188" fmla="*/ 752 w 752"/>
                <a:gd name="T189" fmla="*/ 1045 h 10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1045">
                  <a:moveTo>
                    <a:pt x="0" y="720"/>
                  </a:moveTo>
                  <a:lnTo>
                    <a:pt x="0" y="711"/>
                  </a:lnTo>
                  <a:lnTo>
                    <a:pt x="12" y="700"/>
                  </a:lnTo>
                  <a:lnTo>
                    <a:pt x="18" y="691"/>
                  </a:lnTo>
                  <a:lnTo>
                    <a:pt x="23" y="687"/>
                  </a:lnTo>
                  <a:lnTo>
                    <a:pt x="19" y="659"/>
                  </a:lnTo>
                  <a:lnTo>
                    <a:pt x="32" y="628"/>
                  </a:lnTo>
                  <a:lnTo>
                    <a:pt x="27" y="617"/>
                  </a:lnTo>
                  <a:lnTo>
                    <a:pt x="32" y="599"/>
                  </a:lnTo>
                  <a:lnTo>
                    <a:pt x="39" y="595"/>
                  </a:lnTo>
                  <a:lnTo>
                    <a:pt x="39" y="588"/>
                  </a:lnTo>
                  <a:lnTo>
                    <a:pt x="41" y="586"/>
                  </a:lnTo>
                  <a:lnTo>
                    <a:pt x="47" y="588"/>
                  </a:lnTo>
                  <a:lnTo>
                    <a:pt x="47" y="581"/>
                  </a:lnTo>
                  <a:lnTo>
                    <a:pt x="41" y="568"/>
                  </a:lnTo>
                  <a:lnTo>
                    <a:pt x="43" y="559"/>
                  </a:lnTo>
                  <a:lnTo>
                    <a:pt x="70" y="548"/>
                  </a:lnTo>
                  <a:lnTo>
                    <a:pt x="77" y="539"/>
                  </a:lnTo>
                  <a:lnTo>
                    <a:pt x="84" y="520"/>
                  </a:lnTo>
                  <a:lnTo>
                    <a:pt x="99" y="505"/>
                  </a:lnTo>
                  <a:lnTo>
                    <a:pt x="101" y="500"/>
                  </a:lnTo>
                  <a:lnTo>
                    <a:pt x="94" y="494"/>
                  </a:lnTo>
                  <a:lnTo>
                    <a:pt x="81" y="496"/>
                  </a:lnTo>
                  <a:lnTo>
                    <a:pt x="79" y="482"/>
                  </a:lnTo>
                  <a:lnTo>
                    <a:pt x="88" y="458"/>
                  </a:lnTo>
                  <a:lnTo>
                    <a:pt x="101" y="442"/>
                  </a:lnTo>
                  <a:lnTo>
                    <a:pt x="112" y="453"/>
                  </a:lnTo>
                  <a:lnTo>
                    <a:pt x="115" y="426"/>
                  </a:lnTo>
                  <a:lnTo>
                    <a:pt x="103" y="408"/>
                  </a:lnTo>
                  <a:lnTo>
                    <a:pt x="101" y="348"/>
                  </a:lnTo>
                  <a:lnTo>
                    <a:pt x="124" y="314"/>
                  </a:lnTo>
                  <a:lnTo>
                    <a:pt x="146" y="307"/>
                  </a:lnTo>
                  <a:lnTo>
                    <a:pt x="149" y="307"/>
                  </a:lnTo>
                  <a:lnTo>
                    <a:pt x="184" y="285"/>
                  </a:lnTo>
                  <a:lnTo>
                    <a:pt x="180" y="278"/>
                  </a:lnTo>
                  <a:lnTo>
                    <a:pt x="195" y="256"/>
                  </a:lnTo>
                  <a:lnTo>
                    <a:pt x="198" y="242"/>
                  </a:lnTo>
                  <a:lnTo>
                    <a:pt x="187" y="233"/>
                  </a:lnTo>
                  <a:lnTo>
                    <a:pt x="186" y="225"/>
                  </a:lnTo>
                  <a:lnTo>
                    <a:pt x="191" y="207"/>
                  </a:lnTo>
                  <a:lnTo>
                    <a:pt x="180" y="184"/>
                  </a:lnTo>
                  <a:lnTo>
                    <a:pt x="171" y="186"/>
                  </a:lnTo>
                  <a:lnTo>
                    <a:pt x="169" y="171"/>
                  </a:lnTo>
                  <a:lnTo>
                    <a:pt x="171" y="166"/>
                  </a:lnTo>
                  <a:lnTo>
                    <a:pt x="177" y="162"/>
                  </a:lnTo>
                  <a:lnTo>
                    <a:pt x="184" y="171"/>
                  </a:lnTo>
                  <a:lnTo>
                    <a:pt x="186" y="157"/>
                  </a:lnTo>
                  <a:lnTo>
                    <a:pt x="200" y="155"/>
                  </a:lnTo>
                  <a:lnTo>
                    <a:pt x="200" y="150"/>
                  </a:lnTo>
                  <a:lnTo>
                    <a:pt x="207" y="148"/>
                  </a:lnTo>
                  <a:lnTo>
                    <a:pt x="214" y="137"/>
                  </a:lnTo>
                  <a:lnTo>
                    <a:pt x="216" y="122"/>
                  </a:lnTo>
                  <a:lnTo>
                    <a:pt x="211" y="119"/>
                  </a:lnTo>
                  <a:lnTo>
                    <a:pt x="216" y="113"/>
                  </a:lnTo>
                  <a:lnTo>
                    <a:pt x="223" y="115"/>
                  </a:lnTo>
                  <a:lnTo>
                    <a:pt x="238" y="99"/>
                  </a:lnTo>
                  <a:lnTo>
                    <a:pt x="245" y="99"/>
                  </a:lnTo>
                  <a:lnTo>
                    <a:pt x="252" y="90"/>
                  </a:lnTo>
                  <a:lnTo>
                    <a:pt x="263" y="99"/>
                  </a:lnTo>
                  <a:lnTo>
                    <a:pt x="265" y="108"/>
                  </a:lnTo>
                  <a:lnTo>
                    <a:pt x="279" y="121"/>
                  </a:lnTo>
                  <a:lnTo>
                    <a:pt x="285" y="121"/>
                  </a:lnTo>
                  <a:lnTo>
                    <a:pt x="287" y="126"/>
                  </a:lnTo>
                  <a:lnTo>
                    <a:pt x="290" y="126"/>
                  </a:lnTo>
                  <a:lnTo>
                    <a:pt x="298" y="113"/>
                  </a:lnTo>
                  <a:lnTo>
                    <a:pt x="298" y="103"/>
                  </a:lnTo>
                  <a:lnTo>
                    <a:pt x="321" y="85"/>
                  </a:lnTo>
                  <a:lnTo>
                    <a:pt x="325" y="86"/>
                  </a:lnTo>
                  <a:lnTo>
                    <a:pt x="334" y="81"/>
                  </a:lnTo>
                  <a:lnTo>
                    <a:pt x="346" y="86"/>
                  </a:lnTo>
                  <a:lnTo>
                    <a:pt x="344" y="75"/>
                  </a:lnTo>
                  <a:lnTo>
                    <a:pt x="352" y="72"/>
                  </a:lnTo>
                  <a:lnTo>
                    <a:pt x="348" y="66"/>
                  </a:lnTo>
                  <a:lnTo>
                    <a:pt x="361" y="61"/>
                  </a:lnTo>
                  <a:lnTo>
                    <a:pt x="391" y="48"/>
                  </a:lnTo>
                  <a:lnTo>
                    <a:pt x="391" y="34"/>
                  </a:lnTo>
                  <a:lnTo>
                    <a:pt x="379" y="23"/>
                  </a:lnTo>
                  <a:lnTo>
                    <a:pt x="384" y="20"/>
                  </a:lnTo>
                  <a:lnTo>
                    <a:pt x="399" y="9"/>
                  </a:lnTo>
                  <a:lnTo>
                    <a:pt x="400" y="14"/>
                  </a:lnTo>
                  <a:lnTo>
                    <a:pt x="409" y="20"/>
                  </a:lnTo>
                  <a:lnTo>
                    <a:pt x="409" y="10"/>
                  </a:lnTo>
                  <a:lnTo>
                    <a:pt x="424" y="9"/>
                  </a:lnTo>
                  <a:lnTo>
                    <a:pt x="429" y="14"/>
                  </a:lnTo>
                  <a:lnTo>
                    <a:pt x="438" y="9"/>
                  </a:lnTo>
                  <a:lnTo>
                    <a:pt x="440" y="3"/>
                  </a:lnTo>
                  <a:lnTo>
                    <a:pt x="446" y="0"/>
                  </a:lnTo>
                  <a:lnTo>
                    <a:pt x="447" y="10"/>
                  </a:lnTo>
                  <a:lnTo>
                    <a:pt x="455" y="14"/>
                  </a:lnTo>
                  <a:lnTo>
                    <a:pt x="460" y="10"/>
                  </a:lnTo>
                  <a:lnTo>
                    <a:pt x="462" y="14"/>
                  </a:lnTo>
                  <a:lnTo>
                    <a:pt x="458" y="32"/>
                  </a:lnTo>
                  <a:lnTo>
                    <a:pt x="462" y="32"/>
                  </a:lnTo>
                  <a:lnTo>
                    <a:pt x="462" y="39"/>
                  </a:lnTo>
                  <a:lnTo>
                    <a:pt x="451" y="56"/>
                  </a:lnTo>
                  <a:lnTo>
                    <a:pt x="453" y="74"/>
                  </a:lnTo>
                  <a:lnTo>
                    <a:pt x="469" y="90"/>
                  </a:lnTo>
                  <a:lnTo>
                    <a:pt x="476" y="119"/>
                  </a:lnTo>
                  <a:lnTo>
                    <a:pt x="485" y="131"/>
                  </a:lnTo>
                  <a:lnTo>
                    <a:pt x="483" y="131"/>
                  </a:lnTo>
                  <a:lnTo>
                    <a:pt x="489" y="168"/>
                  </a:lnTo>
                  <a:lnTo>
                    <a:pt x="483" y="171"/>
                  </a:lnTo>
                  <a:lnTo>
                    <a:pt x="491" y="184"/>
                  </a:lnTo>
                  <a:lnTo>
                    <a:pt x="494" y="184"/>
                  </a:lnTo>
                  <a:lnTo>
                    <a:pt x="507" y="175"/>
                  </a:lnTo>
                  <a:lnTo>
                    <a:pt x="520" y="180"/>
                  </a:lnTo>
                  <a:lnTo>
                    <a:pt x="529" y="178"/>
                  </a:lnTo>
                  <a:lnTo>
                    <a:pt x="529" y="189"/>
                  </a:lnTo>
                  <a:lnTo>
                    <a:pt x="545" y="191"/>
                  </a:lnTo>
                  <a:lnTo>
                    <a:pt x="563" y="173"/>
                  </a:lnTo>
                  <a:lnTo>
                    <a:pt x="563" y="166"/>
                  </a:lnTo>
                  <a:lnTo>
                    <a:pt x="574" y="160"/>
                  </a:lnTo>
                  <a:lnTo>
                    <a:pt x="581" y="166"/>
                  </a:lnTo>
                  <a:lnTo>
                    <a:pt x="585" y="162"/>
                  </a:lnTo>
                  <a:lnTo>
                    <a:pt x="588" y="137"/>
                  </a:lnTo>
                  <a:lnTo>
                    <a:pt x="594" y="133"/>
                  </a:lnTo>
                  <a:lnTo>
                    <a:pt x="597" y="128"/>
                  </a:lnTo>
                  <a:lnTo>
                    <a:pt x="608" y="128"/>
                  </a:lnTo>
                  <a:lnTo>
                    <a:pt x="612" y="150"/>
                  </a:lnTo>
                  <a:lnTo>
                    <a:pt x="619" y="151"/>
                  </a:lnTo>
                  <a:lnTo>
                    <a:pt x="619" y="157"/>
                  </a:lnTo>
                  <a:lnTo>
                    <a:pt x="622" y="160"/>
                  </a:lnTo>
                  <a:lnTo>
                    <a:pt x="622" y="180"/>
                  </a:lnTo>
                  <a:lnTo>
                    <a:pt x="639" y="207"/>
                  </a:lnTo>
                  <a:lnTo>
                    <a:pt x="651" y="207"/>
                  </a:lnTo>
                  <a:lnTo>
                    <a:pt x="651" y="202"/>
                  </a:lnTo>
                  <a:lnTo>
                    <a:pt x="666" y="202"/>
                  </a:lnTo>
                  <a:lnTo>
                    <a:pt x="677" y="186"/>
                  </a:lnTo>
                  <a:lnTo>
                    <a:pt x="682" y="195"/>
                  </a:lnTo>
                  <a:lnTo>
                    <a:pt x="698" y="180"/>
                  </a:lnTo>
                  <a:lnTo>
                    <a:pt x="698" y="175"/>
                  </a:lnTo>
                  <a:lnTo>
                    <a:pt x="720" y="171"/>
                  </a:lnTo>
                  <a:lnTo>
                    <a:pt x="722" y="180"/>
                  </a:lnTo>
                  <a:lnTo>
                    <a:pt x="734" y="178"/>
                  </a:lnTo>
                  <a:lnTo>
                    <a:pt x="751" y="207"/>
                  </a:lnTo>
                  <a:lnTo>
                    <a:pt x="749" y="220"/>
                  </a:lnTo>
                  <a:lnTo>
                    <a:pt x="752" y="225"/>
                  </a:lnTo>
                  <a:lnTo>
                    <a:pt x="743" y="220"/>
                  </a:lnTo>
                  <a:lnTo>
                    <a:pt x="742" y="222"/>
                  </a:lnTo>
                  <a:lnTo>
                    <a:pt x="749" y="231"/>
                  </a:lnTo>
                  <a:lnTo>
                    <a:pt x="752" y="231"/>
                  </a:lnTo>
                  <a:lnTo>
                    <a:pt x="743" y="233"/>
                  </a:lnTo>
                  <a:lnTo>
                    <a:pt x="751" y="236"/>
                  </a:lnTo>
                  <a:lnTo>
                    <a:pt x="743" y="238"/>
                  </a:lnTo>
                  <a:lnTo>
                    <a:pt x="745" y="247"/>
                  </a:lnTo>
                  <a:lnTo>
                    <a:pt x="736" y="243"/>
                  </a:lnTo>
                  <a:lnTo>
                    <a:pt x="727" y="243"/>
                  </a:lnTo>
                  <a:lnTo>
                    <a:pt x="722" y="238"/>
                  </a:lnTo>
                  <a:lnTo>
                    <a:pt x="722" y="247"/>
                  </a:lnTo>
                  <a:lnTo>
                    <a:pt x="727" y="247"/>
                  </a:lnTo>
                  <a:lnTo>
                    <a:pt x="729" y="254"/>
                  </a:lnTo>
                  <a:lnTo>
                    <a:pt x="724" y="251"/>
                  </a:lnTo>
                  <a:lnTo>
                    <a:pt x="722" y="254"/>
                  </a:lnTo>
                  <a:lnTo>
                    <a:pt x="724" y="256"/>
                  </a:lnTo>
                  <a:lnTo>
                    <a:pt x="727" y="261"/>
                  </a:lnTo>
                  <a:lnTo>
                    <a:pt x="727" y="267"/>
                  </a:lnTo>
                  <a:lnTo>
                    <a:pt x="718" y="272"/>
                  </a:lnTo>
                  <a:lnTo>
                    <a:pt x="718" y="270"/>
                  </a:lnTo>
                  <a:lnTo>
                    <a:pt x="711" y="272"/>
                  </a:lnTo>
                  <a:lnTo>
                    <a:pt x="718" y="274"/>
                  </a:lnTo>
                  <a:lnTo>
                    <a:pt x="724" y="274"/>
                  </a:lnTo>
                  <a:lnTo>
                    <a:pt x="724" y="283"/>
                  </a:lnTo>
                  <a:lnTo>
                    <a:pt x="715" y="283"/>
                  </a:lnTo>
                  <a:lnTo>
                    <a:pt x="707" y="283"/>
                  </a:lnTo>
                  <a:lnTo>
                    <a:pt x="704" y="283"/>
                  </a:lnTo>
                  <a:lnTo>
                    <a:pt x="700" y="294"/>
                  </a:lnTo>
                  <a:lnTo>
                    <a:pt x="691" y="290"/>
                  </a:lnTo>
                  <a:lnTo>
                    <a:pt x="697" y="296"/>
                  </a:lnTo>
                  <a:lnTo>
                    <a:pt x="689" y="296"/>
                  </a:lnTo>
                  <a:lnTo>
                    <a:pt x="689" y="301"/>
                  </a:lnTo>
                  <a:lnTo>
                    <a:pt x="691" y="308"/>
                  </a:lnTo>
                  <a:lnTo>
                    <a:pt x="698" y="307"/>
                  </a:lnTo>
                  <a:lnTo>
                    <a:pt x="700" y="314"/>
                  </a:lnTo>
                  <a:lnTo>
                    <a:pt x="707" y="312"/>
                  </a:lnTo>
                  <a:lnTo>
                    <a:pt x="704" y="319"/>
                  </a:lnTo>
                  <a:lnTo>
                    <a:pt x="706" y="325"/>
                  </a:lnTo>
                  <a:lnTo>
                    <a:pt x="713" y="325"/>
                  </a:lnTo>
                  <a:lnTo>
                    <a:pt x="711" y="330"/>
                  </a:lnTo>
                  <a:lnTo>
                    <a:pt x="704" y="335"/>
                  </a:lnTo>
                  <a:lnTo>
                    <a:pt x="707" y="343"/>
                  </a:lnTo>
                  <a:lnTo>
                    <a:pt x="711" y="346"/>
                  </a:lnTo>
                  <a:lnTo>
                    <a:pt x="704" y="350"/>
                  </a:lnTo>
                  <a:lnTo>
                    <a:pt x="704" y="346"/>
                  </a:lnTo>
                  <a:lnTo>
                    <a:pt x="689" y="355"/>
                  </a:lnTo>
                  <a:lnTo>
                    <a:pt x="680" y="355"/>
                  </a:lnTo>
                  <a:lnTo>
                    <a:pt x="675" y="364"/>
                  </a:lnTo>
                  <a:lnTo>
                    <a:pt x="677" y="366"/>
                  </a:lnTo>
                  <a:lnTo>
                    <a:pt x="675" y="370"/>
                  </a:lnTo>
                  <a:lnTo>
                    <a:pt x="669" y="377"/>
                  </a:lnTo>
                  <a:lnTo>
                    <a:pt x="660" y="377"/>
                  </a:lnTo>
                  <a:lnTo>
                    <a:pt x="660" y="366"/>
                  </a:lnTo>
                  <a:lnTo>
                    <a:pt x="662" y="361"/>
                  </a:lnTo>
                  <a:lnTo>
                    <a:pt x="669" y="355"/>
                  </a:lnTo>
                  <a:lnTo>
                    <a:pt x="669" y="354"/>
                  </a:lnTo>
                  <a:lnTo>
                    <a:pt x="677" y="355"/>
                  </a:lnTo>
                  <a:lnTo>
                    <a:pt x="680" y="354"/>
                  </a:lnTo>
                  <a:lnTo>
                    <a:pt x="682" y="348"/>
                  </a:lnTo>
                  <a:lnTo>
                    <a:pt x="684" y="348"/>
                  </a:lnTo>
                  <a:lnTo>
                    <a:pt x="682" y="343"/>
                  </a:lnTo>
                  <a:lnTo>
                    <a:pt x="684" y="335"/>
                  </a:lnTo>
                  <a:lnTo>
                    <a:pt x="691" y="332"/>
                  </a:lnTo>
                  <a:lnTo>
                    <a:pt x="689" y="326"/>
                  </a:lnTo>
                  <a:lnTo>
                    <a:pt x="693" y="325"/>
                  </a:lnTo>
                  <a:lnTo>
                    <a:pt x="693" y="321"/>
                  </a:lnTo>
                  <a:lnTo>
                    <a:pt x="698" y="314"/>
                  </a:lnTo>
                  <a:lnTo>
                    <a:pt x="698" y="312"/>
                  </a:lnTo>
                  <a:lnTo>
                    <a:pt x="693" y="314"/>
                  </a:lnTo>
                  <a:lnTo>
                    <a:pt x="684" y="314"/>
                  </a:lnTo>
                  <a:lnTo>
                    <a:pt x="675" y="317"/>
                  </a:lnTo>
                  <a:lnTo>
                    <a:pt x="673" y="319"/>
                  </a:lnTo>
                  <a:lnTo>
                    <a:pt x="675" y="326"/>
                  </a:lnTo>
                  <a:lnTo>
                    <a:pt x="668" y="337"/>
                  </a:lnTo>
                  <a:lnTo>
                    <a:pt x="669" y="343"/>
                  </a:lnTo>
                  <a:lnTo>
                    <a:pt x="666" y="348"/>
                  </a:lnTo>
                  <a:lnTo>
                    <a:pt x="666" y="343"/>
                  </a:lnTo>
                  <a:lnTo>
                    <a:pt x="659" y="337"/>
                  </a:lnTo>
                  <a:lnTo>
                    <a:pt x="660" y="332"/>
                  </a:lnTo>
                  <a:lnTo>
                    <a:pt x="653" y="341"/>
                  </a:lnTo>
                  <a:lnTo>
                    <a:pt x="653" y="332"/>
                  </a:lnTo>
                  <a:lnTo>
                    <a:pt x="651" y="326"/>
                  </a:lnTo>
                  <a:lnTo>
                    <a:pt x="653" y="319"/>
                  </a:lnTo>
                  <a:lnTo>
                    <a:pt x="660" y="319"/>
                  </a:lnTo>
                  <a:lnTo>
                    <a:pt x="660" y="312"/>
                  </a:lnTo>
                  <a:lnTo>
                    <a:pt x="653" y="317"/>
                  </a:lnTo>
                  <a:lnTo>
                    <a:pt x="650" y="317"/>
                  </a:lnTo>
                  <a:lnTo>
                    <a:pt x="650" y="312"/>
                  </a:lnTo>
                  <a:lnTo>
                    <a:pt x="660" y="303"/>
                  </a:lnTo>
                  <a:lnTo>
                    <a:pt x="651" y="308"/>
                  </a:lnTo>
                  <a:lnTo>
                    <a:pt x="644" y="314"/>
                  </a:lnTo>
                  <a:lnTo>
                    <a:pt x="644" y="319"/>
                  </a:lnTo>
                  <a:lnTo>
                    <a:pt x="646" y="326"/>
                  </a:lnTo>
                  <a:lnTo>
                    <a:pt x="642" y="326"/>
                  </a:lnTo>
                  <a:lnTo>
                    <a:pt x="639" y="319"/>
                  </a:lnTo>
                  <a:lnTo>
                    <a:pt x="635" y="314"/>
                  </a:lnTo>
                  <a:lnTo>
                    <a:pt x="632" y="326"/>
                  </a:lnTo>
                  <a:lnTo>
                    <a:pt x="637" y="332"/>
                  </a:lnTo>
                  <a:lnTo>
                    <a:pt x="642" y="335"/>
                  </a:lnTo>
                  <a:lnTo>
                    <a:pt x="639" y="337"/>
                  </a:lnTo>
                  <a:lnTo>
                    <a:pt x="635" y="337"/>
                  </a:lnTo>
                  <a:lnTo>
                    <a:pt x="630" y="332"/>
                  </a:lnTo>
                  <a:lnTo>
                    <a:pt x="628" y="326"/>
                  </a:lnTo>
                  <a:lnTo>
                    <a:pt x="621" y="326"/>
                  </a:lnTo>
                  <a:lnTo>
                    <a:pt x="621" y="319"/>
                  </a:lnTo>
                  <a:lnTo>
                    <a:pt x="615" y="321"/>
                  </a:lnTo>
                  <a:lnTo>
                    <a:pt x="612" y="326"/>
                  </a:lnTo>
                  <a:lnTo>
                    <a:pt x="612" y="335"/>
                  </a:lnTo>
                  <a:lnTo>
                    <a:pt x="613" y="341"/>
                  </a:lnTo>
                  <a:lnTo>
                    <a:pt x="619" y="337"/>
                  </a:lnTo>
                  <a:lnTo>
                    <a:pt x="621" y="346"/>
                  </a:lnTo>
                  <a:lnTo>
                    <a:pt x="621" y="350"/>
                  </a:lnTo>
                  <a:lnTo>
                    <a:pt x="615" y="350"/>
                  </a:lnTo>
                  <a:lnTo>
                    <a:pt x="612" y="355"/>
                  </a:lnTo>
                  <a:lnTo>
                    <a:pt x="622" y="370"/>
                  </a:lnTo>
                  <a:lnTo>
                    <a:pt x="628" y="361"/>
                  </a:lnTo>
                  <a:lnTo>
                    <a:pt x="632" y="359"/>
                  </a:lnTo>
                  <a:lnTo>
                    <a:pt x="637" y="359"/>
                  </a:lnTo>
                  <a:lnTo>
                    <a:pt x="644" y="359"/>
                  </a:lnTo>
                  <a:lnTo>
                    <a:pt x="650" y="364"/>
                  </a:lnTo>
                  <a:lnTo>
                    <a:pt x="651" y="364"/>
                  </a:lnTo>
                  <a:lnTo>
                    <a:pt x="653" y="372"/>
                  </a:lnTo>
                  <a:lnTo>
                    <a:pt x="651" y="370"/>
                  </a:lnTo>
                  <a:lnTo>
                    <a:pt x="650" y="372"/>
                  </a:lnTo>
                  <a:lnTo>
                    <a:pt x="653" y="377"/>
                  </a:lnTo>
                  <a:lnTo>
                    <a:pt x="657" y="379"/>
                  </a:lnTo>
                  <a:lnTo>
                    <a:pt x="653" y="382"/>
                  </a:lnTo>
                  <a:lnTo>
                    <a:pt x="657" y="384"/>
                  </a:lnTo>
                  <a:lnTo>
                    <a:pt x="660" y="393"/>
                  </a:lnTo>
                  <a:lnTo>
                    <a:pt x="659" y="395"/>
                  </a:lnTo>
                  <a:lnTo>
                    <a:pt x="651" y="402"/>
                  </a:lnTo>
                  <a:lnTo>
                    <a:pt x="650" y="397"/>
                  </a:lnTo>
                  <a:lnTo>
                    <a:pt x="642" y="393"/>
                  </a:lnTo>
                  <a:lnTo>
                    <a:pt x="642" y="390"/>
                  </a:lnTo>
                  <a:lnTo>
                    <a:pt x="637" y="390"/>
                  </a:lnTo>
                  <a:lnTo>
                    <a:pt x="632" y="384"/>
                  </a:lnTo>
                  <a:lnTo>
                    <a:pt x="630" y="382"/>
                  </a:lnTo>
                  <a:lnTo>
                    <a:pt x="628" y="390"/>
                  </a:lnTo>
                  <a:lnTo>
                    <a:pt x="624" y="393"/>
                  </a:lnTo>
                  <a:lnTo>
                    <a:pt x="619" y="390"/>
                  </a:lnTo>
                  <a:lnTo>
                    <a:pt x="619" y="397"/>
                  </a:lnTo>
                  <a:lnTo>
                    <a:pt x="621" y="400"/>
                  </a:lnTo>
                  <a:lnTo>
                    <a:pt x="622" y="397"/>
                  </a:lnTo>
                  <a:lnTo>
                    <a:pt x="630" y="395"/>
                  </a:lnTo>
                  <a:lnTo>
                    <a:pt x="635" y="402"/>
                  </a:lnTo>
                  <a:lnTo>
                    <a:pt x="635" y="411"/>
                  </a:lnTo>
                  <a:lnTo>
                    <a:pt x="632" y="417"/>
                  </a:lnTo>
                  <a:lnTo>
                    <a:pt x="637" y="419"/>
                  </a:lnTo>
                  <a:lnTo>
                    <a:pt x="642" y="420"/>
                  </a:lnTo>
                  <a:lnTo>
                    <a:pt x="646" y="424"/>
                  </a:lnTo>
                  <a:lnTo>
                    <a:pt x="651" y="419"/>
                  </a:lnTo>
                  <a:lnTo>
                    <a:pt x="650" y="413"/>
                  </a:lnTo>
                  <a:lnTo>
                    <a:pt x="653" y="411"/>
                  </a:lnTo>
                  <a:lnTo>
                    <a:pt x="660" y="400"/>
                  </a:lnTo>
                  <a:lnTo>
                    <a:pt x="662" y="397"/>
                  </a:lnTo>
                  <a:lnTo>
                    <a:pt x="668" y="402"/>
                  </a:lnTo>
                  <a:lnTo>
                    <a:pt x="666" y="408"/>
                  </a:lnTo>
                  <a:lnTo>
                    <a:pt x="669" y="408"/>
                  </a:lnTo>
                  <a:lnTo>
                    <a:pt x="668" y="413"/>
                  </a:lnTo>
                  <a:lnTo>
                    <a:pt x="675" y="413"/>
                  </a:lnTo>
                  <a:lnTo>
                    <a:pt x="684" y="408"/>
                  </a:lnTo>
                  <a:lnTo>
                    <a:pt x="673" y="420"/>
                  </a:lnTo>
                  <a:lnTo>
                    <a:pt x="666" y="419"/>
                  </a:lnTo>
                  <a:lnTo>
                    <a:pt x="660" y="420"/>
                  </a:lnTo>
                  <a:lnTo>
                    <a:pt x="657" y="426"/>
                  </a:lnTo>
                  <a:lnTo>
                    <a:pt x="660" y="429"/>
                  </a:lnTo>
                  <a:lnTo>
                    <a:pt x="659" y="431"/>
                  </a:lnTo>
                  <a:lnTo>
                    <a:pt x="657" y="426"/>
                  </a:lnTo>
                  <a:lnTo>
                    <a:pt x="644" y="431"/>
                  </a:lnTo>
                  <a:lnTo>
                    <a:pt x="639" y="431"/>
                  </a:lnTo>
                  <a:lnTo>
                    <a:pt x="632" y="435"/>
                  </a:lnTo>
                  <a:lnTo>
                    <a:pt x="632" y="437"/>
                  </a:lnTo>
                  <a:lnTo>
                    <a:pt x="637" y="442"/>
                  </a:lnTo>
                  <a:lnTo>
                    <a:pt x="635" y="449"/>
                  </a:lnTo>
                  <a:lnTo>
                    <a:pt x="628" y="455"/>
                  </a:lnTo>
                  <a:lnTo>
                    <a:pt x="628" y="460"/>
                  </a:lnTo>
                  <a:lnTo>
                    <a:pt x="628" y="464"/>
                  </a:lnTo>
                  <a:lnTo>
                    <a:pt x="624" y="465"/>
                  </a:lnTo>
                  <a:lnTo>
                    <a:pt x="632" y="469"/>
                  </a:lnTo>
                  <a:lnTo>
                    <a:pt x="637" y="478"/>
                  </a:lnTo>
                  <a:lnTo>
                    <a:pt x="632" y="482"/>
                  </a:lnTo>
                  <a:lnTo>
                    <a:pt x="624" y="482"/>
                  </a:lnTo>
                  <a:lnTo>
                    <a:pt x="639" y="493"/>
                  </a:lnTo>
                  <a:lnTo>
                    <a:pt x="646" y="487"/>
                  </a:lnTo>
                  <a:lnTo>
                    <a:pt x="650" y="493"/>
                  </a:lnTo>
                  <a:lnTo>
                    <a:pt x="650" y="500"/>
                  </a:lnTo>
                  <a:lnTo>
                    <a:pt x="646" y="502"/>
                  </a:lnTo>
                  <a:lnTo>
                    <a:pt x="646" y="511"/>
                  </a:lnTo>
                  <a:lnTo>
                    <a:pt x="637" y="512"/>
                  </a:lnTo>
                  <a:lnTo>
                    <a:pt x="632" y="525"/>
                  </a:lnTo>
                  <a:lnTo>
                    <a:pt x="628" y="516"/>
                  </a:lnTo>
                  <a:lnTo>
                    <a:pt x="630" y="530"/>
                  </a:lnTo>
                  <a:lnTo>
                    <a:pt x="632" y="530"/>
                  </a:lnTo>
                  <a:lnTo>
                    <a:pt x="635" y="545"/>
                  </a:lnTo>
                  <a:lnTo>
                    <a:pt x="639" y="547"/>
                  </a:lnTo>
                  <a:lnTo>
                    <a:pt x="632" y="554"/>
                  </a:lnTo>
                  <a:lnTo>
                    <a:pt x="635" y="559"/>
                  </a:lnTo>
                  <a:lnTo>
                    <a:pt x="628" y="559"/>
                  </a:lnTo>
                  <a:lnTo>
                    <a:pt x="621" y="558"/>
                  </a:lnTo>
                  <a:lnTo>
                    <a:pt x="619" y="563"/>
                  </a:lnTo>
                  <a:lnTo>
                    <a:pt x="615" y="563"/>
                  </a:lnTo>
                  <a:lnTo>
                    <a:pt x="612" y="565"/>
                  </a:lnTo>
                  <a:lnTo>
                    <a:pt x="613" y="572"/>
                  </a:lnTo>
                  <a:lnTo>
                    <a:pt x="613" y="577"/>
                  </a:lnTo>
                  <a:lnTo>
                    <a:pt x="619" y="577"/>
                  </a:lnTo>
                  <a:lnTo>
                    <a:pt x="615" y="586"/>
                  </a:lnTo>
                  <a:lnTo>
                    <a:pt x="615" y="588"/>
                  </a:lnTo>
                  <a:lnTo>
                    <a:pt x="622" y="592"/>
                  </a:lnTo>
                  <a:lnTo>
                    <a:pt x="624" y="583"/>
                  </a:lnTo>
                  <a:lnTo>
                    <a:pt x="630" y="588"/>
                  </a:lnTo>
                  <a:lnTo>
                    <a:pt x="635" y="583"/>
                  </a:lnTo>
                  <a:lnTo>
                    <a:pt x="630" y="592"/>
                  </a:lnTo>
                  <a:lnTo>
                    <a:pt x="632" y="599"/>
                  </a:lnTo>
                  <a:lnTo>
                    <a:pt x="630" y="601"/>
                  </a:lnTo>
                  <a:lnTo>
                    <a:pt x="637" y="601"/>
                  </a:lnTo>
                  <a:lnTo>
                    <a:pt x="635" y="606"/>
                  </a:lnTo>
                  <a:lnTo>
                    <a:pt x="639" y="604"/>
                  </a:lnTo>
                  <a:lnTo>
                    <a:pt x="639" y="610"/>
                  </a:lnTo>
                  <a:lnTo>
                    <a:pt x="642" y="610"/>
                  </a:lnTo>
                  <a:lnTo>
                    <a:pt x="644" y="615"/>
                  </a:lnTo>
                  <a:lnTo>
                    <a:pt x="639" y="617"/>
                  </a:lnTo>
                  <a:lnTo>
                    <a:pt x="646" y="617"/>
                  </a:lnTo>
                  <a:lnTo>
                    <a:pt x="650" y="628"/>
                  </a:lnTo>
                  <a:lnTo>
                    <a:pt x="644" y="633"/>
                  </a:lnTo>
                  <a:lnTo>
                    <a:pt x="650" y="630"/>
                  </a:lnTo>
                  <a:lnTo>
                    <a:pt x="650" y="633"/>
                  </a:lnTo>
                  <a:lnTo>
                    <a:pt x="639" y="639"/>
                  </a:lnTo>
                  <a:lnTo>
                    <a:pt x="637" y="624"/>
                  </a:lnTo>
                  <a:lnTo>
                    <a:pt x="635" y="621"/>
                  </a:lnTo>
                  <a:lnTo>
                    <a:pt x="639" y="617"/>
                  </a:lnTo>
                  <a:lnTo>
                    <a:pt x="635" y="617"/>
                  </a:lnTo>
                  <a:lnTo>
                    <a:pt x="635" y="612"/>
                  </a:lnTo>
                  <a:lnTo>
                    <a:pt x="628" y="612"/>
                  </a:lnTo>
                  <a:lnTo>
                    <a:pt x="628" y="621"/>
                  </a:lnTo>
                  <a:lnTo>
                    <a:pt x="624" y="624"/>
                  </a:lnTo>
                  <a:lnTo>
                    <a:pt x="632" y="623"/>
                  </a:lnTo>
                  <a:lnTo>
                    <a:pt x="630" y="630"/>
                  </a:lnTo>
                  <a:lnTo>
                    <a:pt x="622" y="630"/>
                  </a:lnTo>
                  <a:lnTo>
                    <a:pt x="619" y="633"/>
                  </a:lnTo>
                  <a:lnTo>
                    <a:pt x="622" y="628"/>
                  </a:lnTo>
                  <a:lnTo>
                    <a:pt x="621" y="623"/>
                  </a:lnTo>
                  <a:lnTo>
                    <a:pt x="622" y="621"/>
                  </a:lnTo>
                  <a:lnTo>
                    <a:pt x="619" y="617"/>
                  </a:lnTo>
                  <a:lnTo>
                    <a:pt x="621" y="615"/>
                  </a:lnTo>
                  <a:lnTo>
                    <a:pt x="613" y="615"/>
                  </a:lnTo>
                  <a:lnTo>
                    <a:pt x="613" y="601"/>
                  </a:lnTo>
                  <a:lnTo>
                    <a:pt x="608" y="604"/>
                  </a:lnTo>
                  <a:lnTo>
                    <a:pt x="601" y="599"/>
                  </a:lnTo>
                  <a:lnTo>
                    <a:pt x="597" y="599"/>
                  </a:lnTo>
                  <a:lnTo>
                    <a:pt x="594" y="595"/>
                  </a:lnTo>
                  <a:lnTo>
                    <a:pt x="597" y="586"/>
                  </a:lnTo>
                  <a:lnTo>
                    <a:pt x="592" y="581"/>
                  </a:lnTo>
                  <a:lnTo>
                    <a:pt x="588" y="581"/>
                  </a:lnTo>
                  <a:lnTo>
                    <a:pt x="590" y="586"/>
                  </a:lnTo>
                  <a:lnTo>
                    <a:pt x="585" y="594"/>
                  </a:lnTo>
                  <a:lnTo>
                    <a:pt x="583" y="588"/>
                  </a:lnTo>
                  <a:lnTo>
                    <a:pt x="581" y="594"/>
                  </a:lnTo>
                  <a:lnTo>
                    <a:pt x="583" y="599"/>
                  </a:lnTo>
                  <a:lnTo>
                    <a:pt x="577" y="606"/>
                  </a:lnTo>
                  <a:lnTo>
                    <a:pt x="574" y="615"/>
                  </a:lnTo>
                  <a:lnTo>
                    <a:pt x="570" y="615"/>
                  </a:lnTo>
                  <a:lnTo>
                    <a:pt x="563" y="617"/>
                  </a:lnTo>
                  <a:lnTo>
                    <a:pt x="559" y="628"/>
                  </a:lnTo>
                  <a:lnTo>
                    <a:pt x="554" y="624"/>
                  </a:lnTo>
                  <a:lnTo>
                    <a:pt x="559" y="633"/>
                  </a:lnTo>
                  <a:lnTo>
                    <a:pt x="563" y="635"/>
                  </a:lnTo>
                  <a:lnTo>
                    <a:pt x="567" y="641"/>
                  </a:lnTo>
                  <a:lnTo>
                    <a:pt x="568" y="644"/>
                  </a:lnTo>
                  <a:lnTo>
                    <a:pt x="570" y="639"/>
                  </a:lnTo>
                  <a:lnTo>
                    <a:pt x="576" y="648"/>
                  </a:lnTo>
                  <a:lnTo>
                    <a:pt x="570" y="651"/>
                  </a:lnTo>
                  <a:lnTo>
                    <a:pt x="574" y="659"/>
                  </a:lnTo>
                  <a:lnTo>
                    <a:pt x="576" y="659"/>
                  </a:lnTo>
                  <a:lnTo>
                    <a:pt x="577" y="653"/>
                  </a:lnTo>
                  <a:lnTo>
                    <a:pt x="581" y="651"/>
                  </a:lnTo>
                  <a:lnTo>
                    <a:pt x="581" y="646"/>
                  </a:lnTo>
                  <a:lnTo>
                    <a:pt x="585" y="648"/>
                  </a:lnTo>
                  <a:lnTo>
                    <a:pt x="588" y="644"/>
                  </a:lnTo>
                  <a:lnTo>
                    <a:pt x="590" y="651"/>
                  </a:lnTo>
                  <a:lnTo>
                    <a:pt x="594" y="653"/>
                  </a:lnTo>
                  <a:lnTo>
                    <a:pt x="601" y="657"/>
                  </a:lnTo>
                  <a:lnTo>
                    <a:pt x="594" y="664"/>
                  </a:lnTo>
                  <a:lnTo>
                    <a:pt x="588" y="664"/>
                  </a:lnTo>
                  <a:lnTo>
                    <a:pt x="592" y="675"/>
                  </a:lnTo>
                  <a:lnTo>
                    <a:pt x="588" y="680"/>
                  </a:lnTo>
                  <a:lnTo>
                    <a:pt x="585" y="677"/>
                  </a:lnTo>
                  <a:lnTo>
                    <a:pt x="577" y="675"/>
                  </a:lnTo>
                  <a:lnTo>
                    <a:pt x="574" y="677"/>
                  </a:lnTo>
                  <a:lnTo>
                    <a:pt x="568" y="677"/>
                  </a:lnTo>
                  <a:lnTo>
                    <a:pt x="563" y="671"/>
                  </a:lnTo>
                  <a:lnTo>
                    <a:pt x="567" y="669"/>
                  </a:lnTo>
                  <a:lnTo>
                    <a:pt x="559" y="659"/>
                  </a:lnTo>
                  <a:lnTo>
                    <a:pt x="561" y="664"/>
                  </a:lnTo>
                  <a:lnTo>
                    <a:pt x="557" y="675"/>
                  </a:lnTo>
                  <a:lnTo>
                    <a:pt x="554" y="677"/>
                  </a:lnTo>
                  <a:lnTo>
                    <a:pt x="559" y="680"/>
                  </a:lnTo>
                  <a:lnTo>
                    <a:pt x="563" y="682"/>
                  </a:lnTo>
                  <a:lnTo>
                    <a:pt x="568" y="686"/>
                  </a:lnTo>
                  <a:lnTo>
                    <a:pt x="567" y="691"/>
                  </a:lnTo>
                  <a:lnTo>
                    <a:pt x="563" y="687"/>
                  </a:lnTo>
                  <a:lnTo>
                    <a:pt x="559" y="686"/>
                  </a:lnTo>
                  <a:lnTo>
                    <a:pt x="559" y="691"/>
                  </a:lnTo>
                  <a:lnTo>
                    <a:pt x="552" y="691"/>
                  </a:lnTo>
                  <a:lnTo>
                    <a:pt x="554" y="686"/>
                  </a:lnTo>
                  <a:lnTo>
                    <a:pt x="547" y="686"/>
                  </a:lnTo>
                  <a:lnTo>
                    <a:pt x="550" y="693"/>
                  </a:lnTo>
                  <a:lnTo>
                    <a:pt x="545" y="691"/>
                  </a:lnTo>
                  <a:lnTo>
                    <a:pt x="545" y="686"/>
                  </a:lnTo>
                  <a:lnTo>
                    <a:pt x="550" y="682"/>
                  </a:lnTo>
                  <a:lnTo>
                    <a:pt x="554" y="669"/>
                  </a:lnTo>
                  <a:lnTo>
                    <a:pt x="552" y="664"/>
                  </a:lnTo>
                  <a:lnTo>
                    <a:pt x="545" y="669"/>
                  </a:lnTo>
                  <a:lnTo>
                    <a:pt x="539" y="671"/>
                  </a:lnTo>
                  <a:lnTo>
                    <a:pt x="532" y="669"/>
                  </a:lnTo>
                  <a:lnTo>
                    <a:pt x="538" y="668"/>
                  </a:lnTo>
                  <a:lnTo>
                    <a:pt x="536" y="662"/>
                  </a:lnTo>
                  <a:lnTo>
                    <a:pt x="539" y="664"/>
                  </a:lnTo>
                  <a:lnTo>
                    <a:pt x="543" y="662"/>
                  </a:lnTo>
                  <a:lnTo>
                    <a:pt x="545" y="664"/>
                  </a:lnTo>
                  <a:lnTo>
                    <a:pt x="550" y="657"/>
                  </a:lnTo>
                  <a:lnTo>
                    <a:pt x="547" y="659"/>
                  </a:lnTo>
                  <a:lnTo>
                    <a:pt x="539" y="657"/>
                  </a:lnTo>
                  <a:lnTo>
                    <a:pt x="536" y="657"/>
                  </a:lnTo>
                  <a:lnTo>
                    <a:pt x="523" y="662"/>
                  </a:lnTo>
                  <a:lnTo>
                    <a:pt x="514" y="668"/>
                  </a:lnTo>
                  <a:lnTo>
                    <a:pt x="520" y="671"/>
                  </a:lnTo>
                  <a:lnTo>
                    <a:pt x="521" y="668"/>
                  </a:lnTo>
                  <a:lnTo>
                    <a:pt x="525" y="671"/>
                  </a:lnTo>
                  <a:lnTo>
                    <a:pt x="523" y="677"/>
                  </a:lnTo>
                  <a:lnTo>
                    <a:pt x="529" y="675"/>
                  </a:lnTo>
                  <a:lnTo>
                    <a:pt x="536" y="677"/>
                  </a:lnTo>
                  <a:lnTo>
                    <a:pt x="536" y="682"/>
                  </a:lnTo>
                  <a:lnTo>
                    <a:pt x="530" y="686"/>
                  </a:lnTo>
                  <a:lnTo>
                    <a:pt x="529" y="691"/>
                  </a:lnTo>
                  <a:lnTo>
                    <a:pt x="532" y="693"/>
                  </a:lnTo>
                  <a:lnTo>
                    <a:pt x="521" y="698"/>
                  </a:lnTo>
                  <a:lnTo>
                    <a:pt x="520" y="695"/>
                  </a:lnTo>
                  <a:lnTo>
                    <a:pt x="514" y="704"/>
                  </a:lnTo>
                  <a:lnTo>
                    <a:pt x="520" y="711"/>
                  </a:lnTo>
                  <a:lnTo>
                    <a:pt x="529" y="716"/>
                  </a:lnTo>
                  <a:lnTo>
                    <a:pt x="532" y="720"/>
                  </a:lnTo>
                  <a:lnTo>
                    <a:pt x="538" y="720"/>
                  </a:lnTo>
                  <a:lnTo>
                    <a:pt x="539" y="709"/>
                  </a:lnTo>
                  <a:lnTo>
                    <a:pt x="539" y="720"/>
                  </a:lnTo>
                  <a:lnTo>
                    <a:pt x="538" y="722"/>
                  </a:lnTo>
                  <a:lnTo>
                    <a:pt x="538" y="727"/>
                  </a:lnTo>
                  <a:lnTo>
                    <a:pt x="543" y="729"/>
                  </a:lnTo>
                  <a:lnTo>
                    <a:pt x="539" y="733"/>
                  </a:lnTo>
                  <a:lnTo>
                    <a:pt x="538" y="729"/>
                  </a:lnTo>
                  <a:lnTo>
                    <a:pt x="532" y="729"/>
                  </a:lnTo>
                  <a:lnTo>
                    <a:pt x="525" y="729"/>
                  </a:lnTo>
                  <a:lnTo>
                    <a:pt x="525" y="734"/>
                  </a:lnTo>
                  <a:lnTo>
                    <a:pt x="525" y="740"/>
                  </a:lnTo>
                  <a:lnTo>
                    <a:pt x="536" y="745"/>
                  </a:lnTo>
                  <a:lnTo>
                    <a:pt x="530" y="747"/>
                  </a:lnTo>
                  <a:lnTo>
                    <a:pt x="525" y="747"/>
                  </a:lnTo>
                  <a:lnTo>
                    <a:pt x="525" y="745"/>
                  </a:lnTo>
                  <a:lnTo>
                    <a:pt x="521" y="745"/>
                  </a:lnTo>
                  <a:lnTo>
                    <a:pt x="516" y="747"/>
                  </a:lnTo>
                  <a:lnTo>
                    <a:pt x="514" y="747"/>
                  </a:lnTo>
                  <a:lnTo>
                    <a:pt x="512" y="745"/>
                  </a:lnTo>
                  <a:lnTo>
                    <a:pt x="509" y="745"/>
                  </a:lnTo>
                  <a:lnTo>
                    <a:pt x="505" y="751"/>
                  </a:lnTo>
                  <a:lnTo>
                    <a:pt x="509" y="751"/>
                  </a:lnTo>
                  <a:lnTo>
                    <a:pt x="507" y="752"/>
                  </a:lnTo>
                  <a:lnTo>
                    <a:pt x="502" y="756"/>
                  </a:lnTo>
                  <a:lnTo>
                    <a:pt x="500" y="752"/>
                  </a:lnTo>
                  <a:lnTo>
                    <a:pt x="494" y="756"/>
                  </a:lnTo>
                  <a:lnTo>
                    <a:pt x="491" y="756"/>
                  </a:lnTo>
                  <a:lnTo>
                    <a:pt x="493" y="751"/>
                  </a:lnTo>
                  <a:lnTo>
                    <a:pt x="491" y="747"/>
                  </a:lnTo>
                  <a:lnTo>
                    <a:pt x="498" y="747"/>
                  </a:lnTo>
                  <a:lnTo>
                    <a:pt x="500" y="743"/>
                  </a:lnTo>
                  <a:lnTo>
                    <a:pt x="494" y="743"/>
                  </a:lnTo>
                  <a:lnTo>
                    <a:pt x="494" y="738"/>
                  </a:lnTo>
                  <a:lnTo>
                    <a:pt x="493" y="738"/>
                  </a:lnTo>
                  <a:lnTo>
                    <a:pt x="493" y="743"/>
                  </a:lnTo>
                  <a:lnTo>
                    <a:pt x="491" y="745"/>
                  </a:lnTo>
                  <a:lnTo>
                    <a:pt x="489" y="743"/>
                  </a:lnTo>
                  <a:lnTo>
                    <a:pt x="491" y="738"/>
                  </a:lnTo>
                  <a:lnTo>
                    <a:pt x="483" y="729"/>
                  </a:lnTo>
                  <a:lnTo>
                    <a:pt x="483" y="734"/>
                  </a:lnTo>
                  <a:lnTo>
                    <a:pt x="485" y="734"/>
                  </a:lnTo>
                  <a:lnTo>
                    <a:pt x="485" y="738"/>
                  </a:lnTo>
                  <a:lnTo>
                    <a:pt x="482" y="740"/>
                  </a:lnTo>
                  <a:lnTo>
                    <a:pt x="483" y="743"/>
                  </a:lnTo>
                  <a:lnTo>
                    <a:pt x="482" y="745"/>
                  </a:lnTo>
                  <a:lnTo>
                    <a:pt x="489" y="747"/>
                  </a:lnTo>
                  <a:lnTo>
                    <a:pt x="485" y="752"/>
                  </a:lnTo>
                  <a:lnTo>
                    <a:pt x="482" y="758"/>
                  </a:lnTo>
                  <a:lnTo>
                    <a:pt x="478" y="762"/>
                  </a:lnTo>
                  <a:lnTo>
                    <a:pt x="482" y="769"/>
                  </a:lnTo>
                  <a:lnTo>
                    <a:pt x="482" y="774"/>
                  </a:lnTo>
                  <a:lnTo>
                    <a:pt x="483" y="771"/>
                  </a:lnTo>
                  <a:lnTo>
                    <a:pt x="489" y="771"/>
                  </a:lnTo>
                  <a:lnTo>
                    <a:pt x="491" y="769"/>
                  </a:lnTo>
                  <a:lnTo>
                    <a:pt x="493" y="769"/>
                  </a:lnTo>
                  <a:lnTo>
                    <a:pt x="494" y="767"/>
                  </a:lnTo>
                  <a:lnTo>
                    <a:pt x="494" y="769"/>
                  </a:lnTo>
                  <a:lnTo>
                    <a:pt x="500" y="774"/>
                  </a:lnTo>
                  <a:lnTo>
                    <a:pt x="502" y="771"/>
                  </a:lnTo>
                  <a:lnTo>
                    <a:pt x="507" y="774"/>
                  </a:lnTo>
                  <a:lnTo>
                    <a:pt x="507" y="776"/>
                  </a:lnTo>
                  <a:lnTo>
                    <a:pt x="505" y="780"/>
                  </a:lnTo>
                  <a:lnTo>
                    <a:pt x="505" y="781"/>
                  </a:lnTo>
                  <a:lnTo>
                    <a:pt x="500" y="781"/>
                  </a:lnTo>
                  <a:lnTo>
                    <a:pt x="498" y="792"/>
                  </a:lnTo>
                  <a:lnTo>
                    <a:pt x="493" y="798"/>
                  </a:lnTo>
                  <a:lnTo>
                    <a:pt x="491" y="794"/>
                  </a:lnTo>
                  <a:lnTo>
                    <a:pt x="489" y="792"/>
                  </a:lnTo>
                  <a:lnTo>
                    <a:pt x="485" y="792"/>
                  </a:lnTo>
                  <a:lnTo>
                    <a:pt x="483" y="799"/>
                  </a:lnTo>
                  <a:lnTo>
                    <a:pt x="485" y="805"/>
                  </a:lnTo>
                  <a:lnTo>
                    <a:pt x="489" y="808"/>
                  </a:lnTo>
                  <a:lnTo>
                    <a:pt x="491" y="805"/>
                  </a:lnTo>
                  <a:lnTo>
                    <a:pt x="491" y="808"/>
                  </a:lnTo>
                  <a:lnTo>
                    <a:pt x="491" y="816"/>
                  </a:lnTo>
                  <a:lnTo>
                    <a:pt x="489" y="816"/>
                  </a:lnTo>
                  <a:lnTo>
                    <a:pt x="485" y="821"/>
                  </a:lnTo>
                  <a:lnTo>
                    <a:pt x="483" y="821"/>
                  </a:lnTo>
                  <a:lnTo>
                    <a:pt x="478" y="828"/>
                  </a:lnTo>
                  <a:lnTo>
                    <a:pt x="476" y="828"/>
                  </a:lnTo>
                  <a:lnTo>
                    <a:pt x="474" y="832"/>
                  </a:lnTo>
                  <a:lnTo>
                    <a:pt x="474" y="827"/>
                  </a:lnTo>
                  <a:lnTo>
                    <a:pt x="476" y="819"/>
                  </a:lnTo>
                  <a:lnTo>
                    <a:pt x="471" y="819"/>
                  </a:lnTo>
                  <a:lnTo>
                    <a:pt x="467" y="814"/>
                  </a:lnTo>
                  <a:lnTo>
                    <a:pt x="467" y="810"/>
                  </a:lnTo>
                  <a:lnTo>
                    <a:pt x="462" y="810"/>
                  </a:lnTo>
                  <a:lnTo>
                    <a:pt x="460" y="808"/>
                  </a:lnTo>
                  <a:lnTo>
                    <a:pt x="451" y="808"/>
                  </a:lnTo>
                  <a:lnTo>
                    <a:pt x="453" y="805"/>
                  </a:lnTo>
                  <a:lnTo>
                    <a:pt x="451" y="805"/>
                  </a:lnTo>
                  <a:lnTo>
                    <a:pt x="451" y="803"/>
                  </a:lnTo>
                  <a:lnTo>
                    <a:pt x="453" y="798"/>
                  </a:lnTo>
                  <a:lnTo>
                    <a:pt x="453" y="790"/>
                  </a:lnTo>
                  <a:lnTo>
                    <a:pt x="447" y="787"/>
                  </a:lnTo>
                  <a:lnTo>
                    <a:pt x="447" y="798"/>
                  </a:lnTo>
                  <a:lnTo>
                    <a:pt x="446" y="799"/>
                  </a:lnTo>
                  <a:lnTo>
                    <a:pt x="447" y="808"/>
                  </a:lnTo>
                  <a:lnTo>
                    <a:pt x="446" y="814"/>
                  </a:lnTo>
                  <a:lnTo>
                    <a:pt x="440" y="816"/>
                  </a:lnTo>
                  <a:lnTo>
                    <a:pt x="437" y="819"/>
                  </a:lnTo>
                  <a:lnTo>
                    <a:pt x="429" y="819"/>
                  </a:lnTo>
                  <a:lnTo>
                    <a:pt x="428" y="819"/>
                  </a:lnTo>
                  <a:lnTo>
                    <a:pt x="422" y="816"/>
                  </a:lnTo>
                  <a:lnTo>
                    <a:pt x="424" y="821"/>
                  </a:lnTo>
                  <a:lnTo>
                    <a:pt x="420" y="823"/>
                  </a:lnTo>
                  <a:lnTo>
                    <a:pt x="415" y="832"/>
                  </a:lnTo>
                  <a:lnTo>
                    <a:pt x="415" y="827"/>
                  </a:lnTo>
                  <a:lnTo>
                    <a:pt x="409" y="827"/>
                  </a:lnTo>
                  <a:lnTo>
                    <a:pt x="408" y="823"/>
                  </a:lnTo>
                  <a:lnTo>
                    <a:pt x="408" y="816"/>
                  </a:lnTo>
                  <a:lnTo>
                    <a:pt x="409" y="814"/>
                  </a:lnTo>
                  <a:lnTo>
                    <a:pt x="413" y="816"/>
                  </a:lnTo>
                  <a:lnTo>
                    <a:pt x="413" y="814"/>
                  </a:lnTo>
                  <a:lnTo>
                    <a:pt x="406" y="814"/>
                  </a:lnTo>
                  <a:lnTo>
                    <a:pt x="408" y="810"/>
                  </a:lnTo>
                  <a:lnTo>
                    <a:pt x="409" y="805"/>
                  </a:lnTo>
                  <a:lnTo>
                    <a:pt x="406" y="805"/>
                  </a:lnTo>
                  <a:lnTo>
                    <a:pt x="406" y="799"/>
                  </a:lnTo>
                  <a:lnTo>
                    <a:pt x="402" y="798"/>
                  </a:lnTo>
                  <a:lnTo>
                    <a:pt x="400" y="799"/>
                  </a:lnTo>
                  <a:lnTo>
                    <a:pt x="399" y="805"/>
                  </a:lnTo>
                  <a:lnTo>
                    <a:pt x="399" y="808"/>
                  </a:lnTo>
                  <a:lnTo>
                    <a:pt x="395" y="816"/>
                  </a:lnTo>
                  <a:lnTo>
                    <a:pt x="393" y="823"/>
                  </a:lnTo>
                  <a:lnTo>
                    <a:pt x="391" y="823"/>
                  </a:lnTo>
                  <a:lnTo>
                    <a:pt x="391" y="819"/>
                  </a:lnTo>
                  <a:lnTo>
                    <a:pt x="386" y="816"/>
                  </a:lnTo>
                  <a:lnTo>
                    <a:pt x="384" y="816"/>
                  </a:lnTo>
                  <a:lnTo>
                    <a:pt x="384" y="821"/>
                  </a:lnTo>
                  <a:lnTo>
                    <a:pt x="384" y="827"/>
                  </a:lnTo>
                  <a:lnTo>
                    <a:pt x="384" y="828"/>
                  </a:lnTo>
                  <a:lnTo>
                    <a:pt x="382" y="827"/>
                  </a:lnTo>
                  <a:lnTo>
                    <a:pt x="379" y="828"/>
                  </a:lnTo>
                  <a:lnTo>
                    <a:pt x="377" y="828"/>
                  </a:lnTo>
                  <a:lnTo>
                    <a:pt x="375" y="823"/>
                  </a:lnTo>
                  <a:lnTo>
                    <a:pt x="375" y="828"/>
                  </a:lnTo>
                  <a:lnTo>
                    <a:pt x="370" y="832"/>
                  </a:lnTo>
                  <a:lnTo>
                    <a:pt x="377" y="834"/>
                  </a:lnTo>
                  <a:lnTo>
                    <a:pt x="379" y="832"/>
                  </a:lnTo>
                  <a:lnTo>
                    <a:pt x="384" y="834"/>
                  </a:lnTo>
                  <a:lnTo>
                    <a:pt x="386" y="839"/>
                  </a:lnTo>
                  <a:lnTo>
                    <a:pt x="384" y="843"/>
                  </a:lnTo>
                  <a:lnTo>
                    <a:pt x="377" y="850"/>
                  </a:lnTo>
                  <a:lnTo>
                    <a:pt x="379" y="850"/>
                  </a:lnTo>
                  <a:lnTo>
                    <a:pt x="384" y="850"/>
                  </a:lnTo>
                  <a:lnTo>
                    <a:pt x="384" y="852"/>
                  </a:lnTo>
                  <a:lnTo>
                    <a:pt x="375" y="852"/>
                  </a:lnTo>
                  <a:lnTo>
                    <a:pt x="368" y="850"/>
                  </a:lnTo>
                  <a:lnTo>
                    <a:pt x="363" y="846"/>
                  </a:lnTo>
                  <a:lnTo>
                    <a:pt x="363" y="850"/>
                  </a:lnTo>
                  <a:lnTo>
                    <a:pt x="361" y="850"/>
                  </a:lnTo>
                  <a:lnTo>
                    <a:pt x="361" y="852"/>
                  </a:lnTo>
                  <a:lnTo>
                    <a:pt x="355" y="855"/>
                  </a:lnTo>
                  <a:lnTo>
                    <a:pt x="355" y="857"/>
                  </a:lnTo>
                  <a:lnTo>
                    <a:pt x="359" y="861"/>
                  </a:lnTo>
                  <a:lnTo>
                    <a:pt x="355" y="863"/>
                  </a:lnTo>
                  <a:lnTo>
                    <a:pt x="361" y="863"/>
                  </a:lnTo>
                  <a:lnTo>
                    <a:pt x="361" y="866"/>
                  </a:lnTo>
                  <a:lnTo>
                    <a:pt x="364" y="866"/>
                  </a:lnTo>
                  <a:lnTo>
                    <a:pt x="368" y="866"/>
                  </a:lnTo>
                  <a:lnTo>
                    <a:pt x="375" y="863"/>
                  </a:lnTo>
                  <a:lnTo>
                    <a:pt x="382" y="861"/>
                  </a:lnTo>
                  <a:lnTo>
                    <a:pt x="390" y="861"/>
                  </a:lnTo>
                  <a:lnTo>
                    <a:pt x="386" y="866"/>
                  </a:lnTo>
                  <a:lnTo>
                    <a:pt x="386" y="870"/>
                  </a:lnTo>
                  <a:lnTo>
                    <a:pt x="384" y="875"/>
                  </a:lnTo>
                  <a:lnTo>
                    <a:pt x="382" y="875"/>
                  </a:lnTo>
                  <a:lnTo>
                    <a:pt x="379" y="881"/>
                  </a:lnTo>
                  <a:lnTo>
                    <a:pt x="386" y="875"/>
                  </a:lnTo>
                  <a:lnTo>
                    <a:pt x="390" y="870"/>
                  </a:lnTo>
                  <a:lnTo>
                    <a:pt x="391" y="873"/>
                  </a:lnTo>
                  <a:lnTo>
                    <a:pt x="395" y="870"/>
                  </a:lnTo>
                  <a:lnTo>
                    <a:pt x="399" y="875"/>
                  </a:lnTo>
                  <a:lnTo>
                    <a:pt x="399" y="881"/>
                  </a:lnTo>
                  <a:lnTo>
                    <a:pt x="400" y="881"/>
                  </a:lnTo>
                  <a:lnTo>
                    <a:pt x="400" y="886"/>
                  </a:lnTo>
                  <a:lnTo>
                    <a:pt x="402" y="891"/>
                  </a:lnTo>
                  <a:lnTo>
                    <a:pt x="399" y="891"/>
                  </a:lnTo>
                  <a:lnTo>
                    <a:pt x="395" y="893"/>
                  </a:lnTo>
                  <a:lnTo>
                    <a:pt x="395" y="897"/>
                  </a:lnTo>
                  <a:lnTo>
                    <a:pt x="393" y="893"/>
                  </a:lnTo>
                  <a:lnTo>
                    <a:pt x="386" y="899"/>
                  </a:lnTo>
                  <a:lnTo>
                    <a:pt x="382" y="908"/>
                  </a:lnTo>
                  <a:lnTo>
                    <a:pt x="382" y="899"/>
                  </a:lnTo>
                  <a:lnTo>
                    <a:pt x="379" y="904"/>
                  </a:lnTo>
                  <a:lnTo>
                    <a:pt x="379" y="910"/>
                  </a:lnTo>
                  <a:lnTo>
                    <a:pt x="377" y="913"/>
                  </a:lnTo>
                  <a:lnTo>
                    <a:pt x="377" y="919"/>
                  </a:lnTo>
                  <a:lnTo>
                    <a:pt x="375" y="919"/>
                  </a:lnTo>
                  <a:lnTo>
                    <a:pt x="375" y="913"/>
                  </a:lnTo>
                  <a:lnTo>
                    <a:pt x="377" y="908"/>
                  </a:lnTo>
                  <a:lnTo>
                    <a:pt x="372" y="908"/>
                  </a:lnTo>
                  <a:lnTo>
                    <a:pt x="372" y="902"/>
                  </a:lnTo>
                  <a:lnTo>
                    <a:pt x="370" y="904"/>
                  </a:lnTo>
                  <a:lnTo>
                    <a:pt x="368" y="910"/>
                  </a:lnTo>
                  <a:lnTo>
                    <a:pt x="364" y="913"/>
                  </a:lnTo>
                  <a:lnTo>
                    <a:pt x="368" y="915"/>
                  </a:lnTo>
                  <a:lnTo>
                    <a:pt x="370" y="913"/>
                  </a:lnTo>
                  <a:lnTo>
                    <a:pt x="372" y="915"/>
                  </a:lnTo>
                  <a:lnTo>
                    <a:pt x="363" y="931"/>
                  </a:lnTo>
                  <a:lnTo>
                    <a:pt x="363" y="938"/>
                  </a:lnTo>
                  <a:lnTo>
                    <a:pt x="364" y="944"/>
                  </a:lnTo>
                  <a:lnTo>
                    <a:pt x="363" y="946"/>
                  </a:lnTo>
                  <a:lnTo>
                    <a:pt x="361" y="946"/>
                  </a:lnTo>
                  <a:lnTo>
                    <a:pt x="359" y="938"/>
                  </a:lnTo>
                  <a:lnTo>
                    <a:pt x="359" y="946"/>
                  </a:lnTo>
                  <a:lnTo>
                    <a:pt x="353" y="949"/>
                  </a:lnTo>
                  <a:lnTo>
                    <a:pt x="352" y="951"/>
                  </a:lnTo>
                  <a:lnTo>
                    <a:pt x="348" y="951"/>
                  </a:lnTo>
                  <a:lnTo>
                    <a:pt x="346" y="960"/>
                  </a:lnTo>
                  <a:lnTo>
                    <a:pt x="341" y="962"/>
                  </a:lnTo>
                  <a:lnTo>
                    <a:pt x="341" y="969"/>
                  </a:lnTo>
                  <a:lnTo>
                    <a:pt x="337" y="973"/>
                  </a:lnTo>
                  <a:lnTo>
                    <a:pt x="334" y="967"/>
                  </a:lnTo>
                  <a:lnTo>
                    <a:pt x="339" y="962"/>
                  </a:lnTo>
                  <a:lnTo>
                    <a:pt x="341" y="956"/>
                  </a:lnTo>
                  <a:lnTo>
                    <a:pt x="346" y="951"/>
                  </a:lnTo>
                  <a:lnTo>
                    <a:pt x="346" y="946"/>
                  </a:lnTo>
                  <a:lnTo>
                    <a:pt x="339" y="949"/>
                  </a:lnTo>
                  <a:lnTo>
                    <a:pt x="341" y="944"/>
                  </a:lnTo>
                  <a:lnTo>
                    <a:pt x="339" y="946"/>
                  </a:lnTo>
                  <a:lnTo>
                    <a:pt x="337" y="949"/>
                  </a:lnTo>
                  <a:lnTo>
                    <a:pt x="332" y="946"/>
                  </a:lnTo>
                  <a:lnTo>
                    <a:pt x="330" y="944"/>
                  </a:lnTo>
                  <a:lnTo>
                    <a:pt x="325" y="944"/>
                  </a:lnTo>
                  <a:lnTo>
                    <a:pt x="323" y="942"/>
                  </a:lnTo>
                  <a:lnTo>
                    <a:pt x="321" y="938"/>
                  </a:lnTo>
                  <a:lnTo>
                    <a:pt x="321" y="942"/>
                  </a:lnTo>
                  <a:lnTo>
                    <a:pt x="332" y="946"/>
                  </a:lnTo>
                  <a:lnTo>
                    <a:pt x="332" y="949"/>
                  </a:lnTo>
                  <a:lnTo>
                    <a:pt x="330" y="951"/>
                  </a:lnTo>
                  <a:lnTo>
                    <a:pt x="328" y="956"/>
                  </a:lnTo>
                  <a:lnTo>
                    <a:pt x="330" y="966"/>
                  </a:lnTo>
                  <a:lnTo>
                    <a:pt x="323" y="967"/>
                  </a:lnTo>
                  <a:lnTo>
                    <a:pt x="321" y="975"/>
                  </a:lnTo>
                  <a:lnTo>
                    <a:pt x="317" y="985"/>
                  </a:lnTo>
                  <a:lnTo>
                    <a:pt x="317" y="996"/>
                  </a:lnTo>
                  <a:lnTo>
                    <a:pt x="321" y="998"/>
                  </a:lnTo>
                  <a:lnTo>
                    <a:pt x="317" y="1003"/>
                  </a:lnTo>
                  <a:lnTo>
                    <a:pt x="316" y="1009"/>
                  </a:lnTo>
                  <a:lnTo>
                    <a:pt x="314" y="1012"/>
                  </a:lnTo>
                  <a:lnTo>
                    <a:pt x="314" y="1018"/>
                  </a:lnTo>
                  <a:lnTo>
                    <a:pt x="310" y="1014"/>
                  </a:lnTo>
                  <a:lnTo>
                    <a:pt x="314" y="1007"/>
                  </a:lnTo>
                  <a:lnTo>
                    <a:pt x="314" y="1002"/>
                  </a:lnTo>
                  <a:lnTo>
                    <a:pt x="316" y="998"/>
                  </a:lnTo>
                  <a:lnTo>
                    <a:pt x="316" y="991"/>
                  </a:lnTo>
                  <a:lnTo>
                    <a:pt x="314" y="980"/>
                  </a:lnTo>
                  <a:lnTo>
                    <a:pt x="307" y="975"/>
                  </a:lnTo>
                  <a:lnTo>
                    <a:pt x="299" y="973"/>
                  </a:lnTo>
                  <a:lnTo>
                    <a:pt x="290" y="973"/>
                  </a:lnTo>
                  <a:lnTo>
                    <a:pt x="283" y="967"/>
                  </a:lnTo>
                  <a:lnTo>
                    <a:pt x="279" y="967"/>
                  </a:lnTo>
                  <a:lnTo>
                    <a:pt x="279" y="973"/>
                  </a:lnTo>
                  <a:lnTo>
                    <a:pt x="285" y="978"/>
                  </a:lnTo>
                  <a:lnTo>
                    <a:pt x="292" y="975"/>
                  </a:lnTo>
                  <a:lnTo>
                    <a:pt x="292" y="980"/>
                  </a:lnTo>
                  <a:lnTo>
                    <a:pt x="298" y="985"/>
                  </a:lnTo>
                  <a:lnTo>
                    <a:pt x="292" y="991"/>
                  </a:lnTo>
                  <a:lnTo>
                    <a:pt x="294" y="993"/>
                  </a:lnTo>
                  <a:lnTo>
                    <a:pt x="290" y="996"/>
                  </a:lnTo>
                  <a:lnTo>
                    <a:pt x="292" y="998"/>
                  </a:lnTo>
                  <a:lnTo>
                    <a:pt x="287" y="1003"/>
                  </a:lnTo>
                  <a:lnTo>
                    <a:pt x="287" y="1007"/>
                  </a:lnTo>
                  <a:lnTo>
                    <a:pt x="287" y="1009"/>
                  </a:lnTo>
                  <a:lnTo>
                    <a:pt x="279" y="1007"/>
                  </a:lnTo>
                  <a:lnTo>
                    <a:pt x="278" y="1002"/>
                  </a:lnTo>
                  <a:lnTo>
                    <a:pt x="270" y="1009"/>
                  </a:lnTo>
                  <a:lnTo>
                    <a:pt x="269" y="1012"/>
                  </a:lnTo>
                  <a:lnTo>
                    <a:pt x="265" y="1012"/>
                  </a:lnTo>
                  <a:lnTo>
                    <a:pt x="260" y="1014"/>
                  </a:lnTo>
                  <a:lnTo>
                    <a:pt x="256" y="1020"/>
                  </a:lnTo>
                  <a:lnTo>
                    <a:pt x="260" y="1025"/>
                  </a:lnTo>
                  <a:lnTo>
                    <a:pt x="256" y="1036"/>
                  </a:lnTo>
                  <a:lnTo>
                    <a:pt x="261" y="1038"/>
                  </a:lnTo>
                  <a:lnTo>
                    <a:pt x="256" y="1041"/>
                  </a:lnTo>
                  <a:lnTo>
                    <a:pt x="254" y="1045"/>
                  </a:lnTo>
                  <a:lnTo>
                    <a:pt x="252" y="1045"/>
                  </a:lnTo>
                  <a:lnTo>
                    <a:pt x="252" y="1041"/>
                  </a:lnTo>
                  <a:lnTo>
                    <a:pt x="254" y="1036"/>
                  </a:lnTo>
                  <a:lnTo>
                    <a:pt x="252" y="1025"/>
                  </a:lnTo>
                  <a:lnTo>
                    <a:pt x="249" y="1027"/>
                  </a:lnTo>
                  <a:lnTo>
                    <a:pt x="252" y="1031"/>
                  </a:lnTo>
                  <a:lnTo>
                    <a:pt x="249" y="1032"/>
                  </a:lnTo>
                  <a:lnTo>
                    <a:pt x="245" y="1036"/>
                  </a:lnTo>
                  <a:lnTo>
                    <a:pt x="249" y="1036"/>
                  </a:lnTo>
                  <a:lnTo>
                    <a:pt x="249" y="1041"/>
                  </a:lnTo>
                  <a:lnTo>
                    <a:pt x="247" y="1043"/>
                  </a:lnTo>
                  <a:lnTo>
                    <a:pt x="222" y="1027"/>
                  </a:lnTo>
                  <a:lnTo>
                    <a:pt x="195" y="946"/>
                  </a:lnTo>
                  <a:lnTo>
                    <a:pt x="204" y="922"/>
                  </a:lnTo>
                  <a:lnTo>
                    <a:pt x="202" y="919"/>
                  </a:lnTo>
                  <a:lnTo>
                    <a:pt x="195" y="919"/>
                  </a:lnTo>
                  <a:lnTo>
                    <a:pt x="187" y="884"/>
                  </a:lnTo>
                  <a:lnTo>
                    <a:pt x="177" y="870"/>
                  </a:lnTo>
                  <a:lnTo>
                    <a:pt x="177" y="861"/>
                  </a:lnTo>
                  <a:lnTo>
                    <a:pt x="164" y="852"/>
                  </a:lnTo>
                  <a:lnTo>
                    <a:pt x="160" y="845"/>
                  </a:lnTo>
                  <a:lnTo>
                    <a:pt x="166" y="821"/>
                  </a:lnTo>
                  <a:lnTo>
                    <a:pt x="160" y="816"/>
                  </a:lnTo>
                  <a:lnTo>
                    <a:pt x="133" y="823"/>
                  </a:lnTo>
                  <a:lnTo>
                    <a:pt x="119" y="837"/>
                  </a:lnTo>
                  <a:lnTo>
                    <a:pt x="117" y="834"/>
                  </a:lnTo>
                  <a:lnTo>
                    <a:pt x="112" y="814"/>
                  </a:lnTo>
                  <a:lnTo>
                    <a:pt x="103" y="808"/>
                  </a:lnTo>
                  <a:lnTo>
                    <a:pt x="92" y="792"/>
                  </a:lnTo>
                  <a:lnTo>
                    <a:pt x="95" y="785"/>
                  </a:lnTo>
                  <a:lnTo>
                    <a:pt x="94" y="780"/>
                  </a:lnTo>
                  <a:lnTo>
                    <a:pt x="88" y="780"/>
                  </a:lnTo>
                  <a:lnTo>
                    <a:pt x="84" y="790"/>
                  </a:lnTo>
                  <a:lnTo>
                    <a:pt x="74" y="798"/>
                  </a:lnTo>
                  <a:lnTo>
                    <a:pt x="68" y="794"/>
                  </a:lnTo>
                  <a:lnTo>
                    <a:pt x="70" y="790"/>
                  </a:lnTo>
                  <a:lnTo>
                    <a:pt x="61" y="785"/>
                  </a:lnTo>
                  <a:lnTo>
                    <a:pt x="54" y="787"/>
                  </a:lnTo>
                  <a:lnTo>
                    <a:pt x="34" y="785"/>
                  </a:lnTo>
                  <a:lnTo>
                    <a:pt x="32" y="776"/>
                  </a:lnTo>
                  <a:lnTo>
                    <a:pt x="3" y="774"/>
                  </a:lnTo>
                  <a:lnTo>
                    <a:pt x="1" y="763"/>
                  </a:lnTo>
                  <a:lnTo>
                    <a:pt x="9" y="762"/>
                  </a:lnTo>
                  <a:lnTo>
                    <a:pt x="3" y="751"/>
                  </a:lnTo>
                  <a:lnTo>
                    <a:pt x="10" y="747"/>
                  </a:lnTo>
                  <a:lnTo>
                    <a:pt x="12" y="743"/>
                  </a:lnTo>
                  <a:lnTo>
                    <a:pt x="5" y="734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rgbClr val="0036A2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7" name="Freeform 101"/>
            <p:cNvSpPr>
              <a:spLocks noChangeAspect="1"/>
            </p:cNvSpPr>
            <p:nvPr/>
          </p:nvSpPr>
          <p:spPr bwMode="auto">
            <a:xfrm>
              <a:off x="4548371" y="3783736"/>
              <a:ext cx="825601" cy="752062"/>
            </a:xfrm>
            <a:custGeom>
              <a:avLst/>
              <a:gdLst>
                <a:gd name="T0" fmla="*/ 2147483647 w 1000"/>
                <a:gd name="T1" fmla="*/ 2147483647 h 1076"/>
                <a:gd name="T2" fmla="*/ 2147483647 w 1000"/>
                <a:gd name="T3" fmla="*/ 2147483647 h 1076"/>
                <a:gd name="T4" fmla="*/ 2147483647 w 1000"/>
                <a:gd name="T5" fmla="*/ 2147483647 h 1076"/>
                <a:gd name="T6" fmla="*/ 2147483647 w 1000"/>
                <a:gd name="T7" fmla="*/ 2147483647 h 1076"/>
                <a:gd name="T8" fmla="*/ 2147483647 w 1000"/>
                <a:gd name="T9" fmla="*/ 2147483647 h 1076"/>
                <a:gd name="T10" fmla="*/ 2147483647 w 1000"/>
                <a:gd name="T11" fmla="*/ 2147483647 h 1076"/>
                <a:gd name="T12" fmla="*/ 2147483647 w 1000"/>
                <a:gd name="T13" fmla="*/ 2147483647 h 1076"/>
                <a:gd name="T14" fmla="*/ 2147483647 w 1000"/>
                <a:gd name="T15" fmla="*/ 2147483647 h 1076"/>
                <a:gd name="T16" fmla="*/ 2147483647 w 1000"/>
                <a:gd name="T17" fmla="*/ 2147483647 h 1076"/>
                <a:gd name="T18" fmla="*/ 2147483647 w 1000"/>
                <a:gd name="T19" fmla="*/ 2147483647 h 1076"/>
                <a:gd name="T20" fmla="*/ 2147483647 w 1000"/>
                <a:gd name="T21" fmla="*/ 2147483647 h 1076"/>
                <a:gd name="T22" fmla="*/ 2147483647 w 1000"/>
                <a:gd name="T23" fmla="*/ 0 h 1076"/>
                <a:gd name="T24" fmla="*/ 2147483647 w 1000"/>
                <a:gd name="T25" fmla="*/ 346785890 h 1076"/>
                <a:gd name="T26" fmla="*/ 2147483647 w 1000"/>
                <a:gd name="T27" fmla="*/ 2147483647 h 1076"/>
                <a:gd name="T28" fmla="*/ 2147483647 w 1000"/>
                <a:gd name="T29" fmla="*/ 2147483647 h 1076"/>
                <a:gd name="T30" fmla="*/ 2147483647 w 1000"/>
                <a:gd name="T31" fmla="*/ 2147483647 h 1076"/>
                <a:gd name="T32" fmla="*/ 2147483647 w 1000"/>
                <a:gd name="T33" fmla="*/ 2147483647 h 1076"/>
                <a:gd name="T34" fmla="*/ 2147483647 w 1000"/>
                <a:gd name="T35" fmla="*/ 2147483647 h 1076"/>
                <a:gd name="T36" fmla="*/ 2147483647 w 1000"/>
                <a:gd name="T37" fmla="*/ 2147483647 h 1076"/>
                <a:gd name="T38" fmla="*/ 2147483647 w 1000"/>
                <a:gd name="T39" fmla="*/ 2147483647 h 1076"/>
                <a:gd name="T40" fmla="*/ 2147483647 w 1000"/>
                <a:gd name="T41" fmla="*/ 2147483647 h 1076"/>
                <a:gd name="T42" fmla="*/ 2147483647 w 1000"/>
                <a:gd name="T43" fmla="*/ 2147483647 h 1076"/>
                <a:gd name="T44" fmla="*/ 2147483647 w 1000"/>
                <a:gd name="T45" fmla="*/ 2147483647 h 1076"/>
                <a:gd name="T46" fmla="*/ 2147483647 w 1000"/>
                <a:gd name="T47" fmla="*/ 2147483647 h 1076"/>
                <a:gd name="T48" fmla="*/ 2147483647 w 1000"/>
                <a:gd name="T49" fmla="*/ 2147483647 h 1076"/>
                <a:gd name="T50" fmla="*/ 2147483647 w 1000"/>
                <a:gd name="T51" fmla="*/ 2147483647 h 1076"/>
                <a:gd name="T52" fmla="*/ 2147483647 w 1000"/>
                <a:gd name="T53" fmla="*/ 2147483647 h 1076"/>
                <a:gd name="T54" fmla="*/ 2147483647 w 1000"/>
                <a:gd name="T55" fmla="*/ 2147483647 h 1076"/>
                <a:gd name="T56" fmla="*/ 2147483647 w 1000"/>
                <a:gd name="T57" fmla="*/ 2147483647 h 1076"/>
                <a:gd name="T58" fmla="*/ 2147483647 w 1000"/>
                <a:gd name="T59" fmla="*/ 2147483647 h 1076"/>
                <a:gd name="T60" fmla="*/ 2147483647 w 1000"/>
                <a:gd name="T61" fmla="*/ 2147483647 h 1076"/>
                <a:gd name="T62" fmla="*/ 2147483647 w 1000"/>
                <a:gd name="T63" fmla="*/ 2147483647 h 1076"/>
                <a:gd name="T64" fmla="*/ 2147483647 w 1000"/>
                <a:gd name="T65" fmla="*/ 2147483647 h 1076"/>
                <a:gd name="T66" fmla="*/ 2147483647 w 1000"/>
                <a:gd name="T67" fmla="*/ 2147483647 h 1076"/>
                <a:gd name="T68" fmla="*/ 2147483647 w 1000"/>
                <a:gd name="T69" fmla="*/ 2147483647 h 1076"/>
                <a:gd name="T70" fmla="*/ 2147483647 w 1000"/>
                <a:gd name="T71" fmla="*/ 2147483647 h 1076"/>
                <a:gd name="T72" fmla="*/ 2147483647 w 1000"/>
                <a:gd name="T73" fmla="*/ 2147483647 h 1076"/>
                <a:gd name="T74" fmla="*/ 2147483647 w 1000"/>
                <a:gd name="T75" fmla="*/ 2147483647 h 1076"/>
                <a:gd name="T76" fmla="*/ 2147483647 w 1000"/>
                <a:gd name="T77" fmla="*/ 2147483647 h 1076"/>
                <a:gd name="T78" fmla="*/ 2147483647 w 1000"/>
                <a:gd name="T79" fmla="*/ 2147483647 h 1076"/>
                <a:gd name="T80" fmla="*/ 2147483647 w 1000"/>
                <a:gd name="T81" fmla="*/ 2147483647 h 1076"/>
                <a:gd name="T82" fmla="*/ 2147483647 w 1000"/>
                <a:gd name="T83" fmla="*/ 2147483647 h 1076"/>
                <a:gd name="T84" fmla="*/ 2147483647 w 1000"/>
                <a:gd name="T85" fmla="*/ 2147483647 h 1076"/>
                <a:gd name="T86" fmla="*/ 2147483647 w 1000"/>
                <a:gd name="T87" fmla="*/ 2147483647 h 1076"/>
                <a:gd name="T88" fmla="*/ 2147483647 w 1000"/>
                <a:gd name="T89" fmla="*/ 2147483647 h 1076"/>
                <a:gd name="T90" fmla="*/ 2147483647 w 1000"/>
                <a:gd name="T91" fmla="*/ 2147483647 h 1076"/>
                <a:gd name="T92" fmla="*/ 2147483647 w 1000"/>
                <a:gd name="T93" fmla="*/ 2147483647 h 1076"/>
                <a:gd name="T94" fmla="*/ 2147483647 w 1000"/>
                <a:gd name="T95" fmla="*/ 2147483647 h 1076"/>
                <a:gd name="T96" fmla="*/ 2147483647 w 1000"/>
                <a:gd name="T97" fmla="*/ 2147483647 h 1076"/>
                <a:gd name="T98" fmla="*/ 2147483647 w 1000"/>
                <a:gd name="T99" fmla="*/ 2147483647 h 1076"/>
                <a:gd name="T100" fmla="*/ 2147483647 w 1000"/>
                <a:gd name="T101" fmla="*/ 2147483647 h 1076"/>
                <a:gd name="T102" fmla="*/ 2147483647 w 1000"/>
                <a:gd name="T103" fmla="*/ 2147483647 h 1076"/>
                <a:gd name="T104" fmla="*/ 2147483647 w 1000"/>
                <a:gd name="T105" fmla="*/ 2147483647 h 1076"/>
                <a:gd name="T106" fmla="*/ 2147483647 w 1000"/>
                <a:gd name="T107" fmla="*/ 2147483647 h 1076"/>
                <a:gd name="T108" fmla="*/ 2147483647 w 1000"/>
                <a:gd name="T109" fmla="*/ 2147483647 h 1076"/>
                <a:gd name="T110" fmla="*/ 2147483647 w 1000"/>
                <a:gd name="T111" fmla="*/ 2147483647 h 1076"/>
                <a:gd name="T112" fmla="*/ 2147483647 w 1000"/>
                <a:gd name="T113" fmla="*/ 2147483647 h 1076"/>
                <a:gd name="T114" fmla="*/ 2147483647 w 1000"/>
                <a:gd name="T115" fmla="*/ 2147483647 h 1076"/>
                <a:gd name="T116" fmla="*/ 2147483647 w 1000"/>
                <a:gd name="T117" fmla="*/ 2147483647 h 10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0"/>
                <a:gd name="T178" fmla="*/ 0 h 1076"/>
                <a:gd name="T179" fmla="*/ 1000 w 1000"/>
                <a:gd name="T180" fmla="*/ 1076 h 10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0" h="1076">
                  <a:moveTo>
                    <a:pt x="0" y="408"/>
                  </a:moveTo>
                  <a:lnTo>
                    <a:pt x="0" y="399"/>
                  </a:lnTo>
                  <a:lnTo>
                    <a:pt x="16" y="399"/>
                  </a:lnTo>
                  <a:lnTo>
                    <a:pt x="23" y="403"/>
                  </a:lnTo>
                  <a:lnTo>
                    <a:pt x="31" y="399"/>
                  </a:lnTo>
                  <a:lnTo>
                    <a:pt x="45" y="405"/>
                  </a:lnTo>
                  <a:lnTo>
                    <a:pt x="67" y="403"/>
                  </a:lnTo>
                  <a:lnTo>
                    <a:pt x="74" y="392"/>
                  </a:lnTo>
                  <a:lnTo>
                    <a:pt x="79" y="390"/>
                  </a:lnTo>
                  <a:lnTo>
                    <a:pt x="96" y="390"/>
                  </a:lnTo>
                  <a:lnTo>
                    <a:pt x="99" y="387"/>
                  </a:lnTo>
                  <a:lnTo>
                    <a:pt x="103" y="376"/>
                  </a:lnTo>
                  <a:lnTo>
                    <a:pt x="105" y="374"/>
                  </a:lnTo>
                  <a:lnTo>
                    <a:pt x="106" y="380"/>
                  </a:lnTo>
                  <a:lnTo>
                    <a:pt x="110" y="381"/>
                  </a:lnTo>
                  <a:lnTo>
                    <a:pt x="116" y="374"/>
                  </a:lnTo>
                  <a:lnTo>
                    <a:pt x="128" y="369"/>
                  </a:lnTo>
                  <a:lnTo>
                    <a:pt x="141" y="356"/>
                  </a:lnTo>
                  <a:lnTo>
                    <a:pt x="150" y="358"/>
                  </a:lnTo>
                  <a:lnTo>
                    <a:pt x="157" y="356"/>
                  </a:lnTo>
                  <a:lnTo>
                    <a:pt x="161" y="356"/>
                  </a:lnTo>
                  <a:lnTo>
                    <a:pt x="168" y="351"/>
                  </a:lnTo>
                  <a:lnTo>
                    <a:pt x="190" y="351"/>
                  </a:lnTo>
                  <a:lnTo>
                    <a:pt x="197" y="347"/>
                  </a:lnTo>
                  <a:lnTo>
                    <a:pt x="202" y="347"/>
                  </a:lnTo>
                  <a:lnTo>
                    <a:pt x="204" y="345"/>
                  </a:lnTo>
                  <a:lnTo>
                    <a:pt x="206" y="340"/>
                  </a:lnTo>
                  <a:lnTo>
                    <a:pt x="220" y="324"/>
                  </a:lnTo>
                  <a:lnTo>
                    <a:pt x="218" y="320"/>
                  </a:lnTo>
                  <a:lnTo>
                    <a:pt x="240" y="306"/>
                  </a:lnTo>
                  <a:lnTo>
                    <a:pt x="242" y="300"/>
                  </a:lnTo>
                  <a:lnTo>
                    <a:pt x="256" y="296"/>
                  </a:lnTo>
                  <a:lnTo>
                    <a:pt x="258" y="296"/>
                  </a:lnTo>
                  <a:lnTo>
                    <a:pt x="267" y="296"/>
                  </a:lnTo>
                  <a:lnTo>
                    <a:pt x="267" y="293"/>
                  </a:lnTo>
                  <a:lnTo>
                    <a:pt x="271" y="296"/>
                  </a:lnTo>
                  <a:lnTo>
                    <a:pt x="273" y="291"/>
                  </a:lnTo>
                  <a:lnTo>
                    <a:pt x="271" y="277"/>
                  </a:lnTo>
                  <a:lnTo>
                    <a:pt x="267" y="275"/>
                  </a:lnTo>
                  <a:lnTo>
                    <a:pt x="273" y="259"/>
                  </a:lnTo>
                  <a:lnTo>
                    <a:pt x="271" y="246"/>
                  </a:lnTo>
                  <a:lnTo>
                    <a:pt x="271" y="244"/>
                  </a:lnTo>
                  <a:lnTo>
                    <a:pt x="291" y="248"/>
                  </a:lnTo>
                  <a:lnTo>
                    <a:pt x="294" y="248"/>
                  </a:lnTo>
                  <a:lnTo>
                    <a:pt x="291" y="251"/>
                  </a:lnTo>
                  <a:lnTo>
                    <a:pt x="294" y="253"/>
                  </a:lnTo>
                  <a:lnTo>
                    <a:pt x="305" y="248"/>
                  </a:lnTo>
                  <a:lnTo>
                    <a:pt x="305" y="251"/>
                  </a:lnTo>
                  <a:lnTo>
                    <a:pt x="305" y="253"/>
                  </a:lnTo>
                  <a:lnTo>
                    <a:pt x="310" y="257"/>
                  </a:lnTo>
                  <a:lnTo>
                    <a:pt x="318" y="253"/>
                  </a:lnTo>
                  <a:lnTo>
                    <a:pt x="320" y="251"/>
                  </a:lnTo>
                  <a:lnTo>
                    <a:pt x="343" y="253"/>
                  </a:lnTo>
                  <a:lnTo>
                    <a:pt x="357" y="253"/>
                  </a:lnTo>
                  <a:lnTo>
                    <a:pt x="356" y="248"/>
                  </a:lnTo>
                  <a:lnTo>
                    <a:pt x="363" y="246"/>
                  </a:lnTo>
                  <a:lnTo>
                    <a:pt x="366" y="253"/>
                  </a:lnTo>
                  <a:lnTo>
                    <a:pt x="379" y="257"/>
                  </a:lnTo>
                  <a:lnTo>
                    <a:pt x="383" y="257"/>
                  </a:lnTo>
                  <a:lnTo>
                    <a:pt x="383" y="251"/>
                  </a:lnTo>
                  <a:lnTo>
                    <a:pt x="386" y="248"/>
                  </a:lnTo>
                  <a:lnTo>
                    <a:pt x="395" y="246"/>
                  </a:lnTo>
                  <a:lnTo>
                    <a:pt x="404" y="246"/>
                  </a:lnTo>
                  <a:lnTo>
                    <a:pt x="406" y="241"/>
                  </a:lnTo>
                  <a:lnTo>
                    <a:pt x="417" y="235"/>
                  </a:lnTo>
                  <a:lnTo>
                    <a:pt x="417" y="224"/>
                  </a:lnTo>
                  <a:lnTo>
                    <a:pt x="424" y="222"/>
                  </a:lnTo>
                  <a:lnTo>
                    <a:pt x="433" y="228"/>
                  </a:lnTo>
                  <a:lnTo>
                    <a:pt x="439" y="228"/>
                  </a:lnTo>
                  <a:lnTo>
                    <a:pt x="442" y="221"/>
                  </a:lnTo>
                  <a:lnTo>
                    <a:pt x="450" y="212"/>
                  </a:lnTo>
                  <a:lnTo>
                    <a:pt x="450" y="210"/>
                  </a:lnTo>
                  <a:lnTo>
                    <a:pt x="455" y="204"/>
                  </a:lnTo>
                  <a:lnTo>
                    <a:pt x="459" y="201"/>
                  </a:lnTo>
                  <a:lnTo>
                    <a:pt x="462" y="206"/>
                  </a:lnTo>
                  <a:lnTo>
                    <a:pt x="464" y="204"/>
                  </a:lnTo>
                  <a:lnTo>
                    <a:pt x="464" y="194"/>
                  </a:lnTo>
                  <a:lnTo>
                    <a:pt x="471" y="197"/>
                  </a:lnTo>
                  <a:lnTo>
                    <a:pt x="473" y="194"/>
                  </a:lnTo>
                  <a:lnTo>
                    <a:pt x="478" y="188"/>
                  </a:lnTo>
                  <a:lnTo>
                    <a:pt x="489" y="186"/>
                  </a:lnTo>
                  <a:lnTo>
                    <a:pt x="502" y="157"/>
                  </a:lnTo>
                  <a:lnTo>
                    <a:pt x="511" y="159"/>
                  </a:lnTo>
                  <a:lnTo>
                    <a:pt x="513" y="157"/>
                  </a:lnTo>
                  <a:lnTo>
                    <a:pt x="505" y="121"/>
                  </a:lnTo>
                  <a:lnTo>
                    <a:pt x="511" y="118"/>
                  </a:lnTo>
                  <a:lnTo>
                    <a:pt x="516" y="118"/>
                  </a:lnTo>
                  <a:lnTo>
                    <a:pt x="513" y="83"/>
                  </a:lnTo>
                  <a:lnTo>
                    <a:pt x="520" y="83"/>
                  </a:lnTo>
                  <a:lnTo>
                    <a:pt x="518" y="49"/>
                  </a:lnTo>
                  <a:lnTo>
                    <a:pt x="524" y="49"/>
                  </a:lnTo>
                  <a:lnTo>
                    <a:pt x="524" y="46"/>
                  </a:lnTo>
                  <a:lnTo>
                    <a:pt x="516" y="47"/>
                  </a:lnTo>
                  <a:lnTo>
                    <a:pt x="520" y="35"/>
                  </a:lnTo>
                  <a:lnTo>
                    <a:pt x="520" y="26"/>
                  </a:lnTo>
                  <a:lnTo>
                    <a:pt x="525" y="0"/>
                  </a:lnTo>
                  <a:lnTo>
                    <a:pt x="543" y="8"/>
                  </a:lnTo>
                  <a:lnTo>
                    <a:pt x="549" y="2"/>
                  </a:lnTo>
                  <a:lnTo>
                    <a:pt x="554" y="6"/>
                  </a:lnTo>
                  <a:lnTo>
                    <a:pt x="556" y="8"/>
                  </a:lnTo>
                  <a:lnTo>
                    <a:pt x="561" y="2"/>
                  </a:lnTo>
                  <a:lnTo>
                    <a:pt x="565" y="11"/>
                  </a:lnTo>
                  <a:lnTo>
                    <a:pt x="563" y="2"/>
                  </a:lnTo>
                  <a:lnTo>
                    <a:pt x="570" y="2"/>
                  </a:lnTo>
                  <a:lnTo>
                    <a:pt x="572" y="13"/>
                  </a:lnTo>
                  <a:lnTo>
                    <a:pt x="581" y="18"/>
                  </a:lnTo>
                  <a:lnTo>
                    <a:pt x="589" y="17"/>
                  </a:lnTo>
                  <a:lnTo>
                    <a:pt x="599" y="22"/>
                  </a:lnTo>
                  <a:lnTo>
                    <a:pt x="603" y="22"/>
                  </a:lnTo>
                  <a:lnTo>
                    <a:pt x="612" y="24"/>
                  </a:lnTo>
                  <a:lnTo>
                    <a:pt x="623" y="24"/>
                  </a:lnTo>
                  <a:lnTo>
                    <a:pt x="646" y="40"/>
                  </a:lnTo>
                  <a:lnTo>
                    <a:pt x="654" y="40"/>
                  </a:lnTo>
                  <a:lnTo>
                    <a:pt x="661" y="47"/>
                  </a:lnTo>
                  <a:lnTo>
                    <a:pt x="681" y="42"/>
                  </a:lnTo>
                  <a:lnTo>
                    <a:pt x="688" y="47"/>
                  </a:lnTo>
                  <a:lnTo>
                    <a:pt x="704" y="42"/>
                  </a:lnTo>
                  <a:lnTo>
                    <a:pt x="715" y="64"/>
                  </a:lnTo>
                  <a:lnTo>
                    <a:pt x="724" y="58"/>
                  </a:lnTo>
                  <a:lnTo>
                    <a:pt x="735" y="35"/>
                  </a:lnTo>
                  <a:lnTo>
                    <a:pt x="740" y="35"/>
                  </a:lnTo>
                  <a:lnTo>
                    <a:pt x="742" y="29"/>
                  </a:lnTo>
                  <a:lnTo>
                    <a:pt x="753" y="29"/>
                  </a:lnTo>
                  <a:lnTo>
                    <a:pt x="760" y="26"/>
                  </a:lnTo>
                  <a:lnTo>
                    <a:pt x="773" y="55"/>
                  </a:lnTo>
                  <a:lnTo>
                    <a:pt x="787" y="40"/>
                  </a:lnTo>
                  <a:lnTo>
                    <a:pt x="793" y="40"/>
                  </a:lnTo>
                  <a:lnTo>
                    <a:pt x="800" y="31"/>
                  </a:lnTo>
                  <a:lnTo>
                    <a:pt x="802" y="35"/>
                  </a:lnTo>
                  <a:lnTo>
                    <a:pt x="793" y="71"/>
                  </a:lnTo>
                  <a:lnTo>
                    <a:pt x="780" y="78"/>
                  </a:lnTo>
                  <a:lnTo>
                    <a:pt x="780" y="118"/>
                  </a:lnTo>
                  <a:lnTo>
                    <a:pt x="784" y="118"/>
                  </a:lnTo>
                  <a:lnTo>
                    <a:pt x="798" y="100"/>
                  </a:lnTo>
                  <a:lnTo>
                    <a:pt x="802" y="87"/>
                  </a:lnTo>
                  <a:lnTo>
                    <a:pt x="809" y="89"/>
                  </a:lnTo>
                  <a:lnTo>
                    <a:pt x="825" y="87"/>
                  </a:lnTo>
                  <a:lnTo>
                    <a:pt x="834" y="76"/>
                  </a:lnTo>
                  <a:lnTo>
                    <a:pt x="839" y="76"/>
                  </a:lnTo>
                  <a:lnTo>
                    <a:pt x="852" y="65"/>
                  </a:lnTo>
                  <a:lnTo>
                    <a:pt x="870" y="60"/>
                  </a:lnTo>
                  <a:lnTo>
                    <a:pt x="879" y="55"/>
                  </a:lnTo>
                  <a:lnTo>
                    <a:pt x="886" y="46"/>
                  </a:lnTo>
                  <a:lnTo>
                    <a:pt x="886" y="71"/>
                  </a:lnTo>
                  <a:lnTo>
                    <a:pt x="883" y="73"/>
                  </a:lnTo>
                  <a:lnTo>
                    <a:pt x="876" y="73"/>
                  </a:lnTo>
                  <a:lnTo>
                    <a:pt x="868" y="73"/>
                  </a:lnTo>
                  <a:lnTo>
                    <a:pt x="861" y="89"/>
                  </a:lnTo>
                  <a:lnTo>
                    <a:pt x="863" y="98"/>
                  </a:lnTo>
                  <a:lnTo>
                    <a:pt x="848" y="100"/>
                  </a:lnTo>
                  <a:lnTo>
                    <a:pt x="839" y="105"/>
                  </a:lnTo>
                  <a:lnTo>
                    <a:pt x="838" y="102"/>
                  </a:lnTo>
                  <a:lnTo>
                    <a:pt x="832" y="123"/>
                  </a:lnTo>
                  <a:lnTo>
                    <a:pt x="803" y="130"/>
                  </a:lnTo>
                  <a:lnTo>
                    <a:pt x="809" y="134"/>
                  </a:lnTo>
                  <a:lnTo>
                    <a:pt x="807" y="139"/>
                  </a:lnTo>
                  <a:lnTo>
                    <a:pt x="793" y="147"/>
                  </a:lnTo>
                  <a:lnTo>
                    <a:pt x="787" y="165"/>
                  </a:lnTo>
                  <a:lnTo>
                    <a:pt x="780" y="163"/>
                  </a:lnTo>
                  <a:lnTo>
                    <a:pt x="784" y="177"/>
                  </a:lnTo>
                  <a:lnTo>
                    <a:pt x="764" y="197"/>
                  </a:lnTo>
                  <a:lnTo>
                    <a:pt x="760" y="194"/>
                  </a:lnTo>
                  <a:lnTo>
                    <a:pt x="733" y="210"/>
                  </a:lnTo>
                  <a:lnTo>
                    <a:pt x="733" y="224"/>
                  </a:lnTo>
                  <a:lnTo>
                    <a:pt x="722" y="244"/>
                  </a:lnTo>
                  <a:lnTo>
                    <a:pt x="704" y="253"/>
                  </a:lnTo>
                  <a:lnTo>
                    <a:pt x="704" y="271"/>
                  </a:lnTo>
                  <a:lnTo>
                    <a:pt x="702" y="282"/>
                  </a:lnTo>
                  <a:lnTo>
                    <a:pt x="702" y="291"/>
                  </a:lnTo>
                  <a:lnTo>
                    <a:pt x="719" y="293"/>
                  </a:lnTo>
                  <a:lnTo>
                    <a:pt x="722" y="298"/>
                  </a:lnTo>
                  <a:lnTo>
                    <a:pt x="724" y="296"/>
                  </a:lnTo>
                  <a:lnTo>
                    <a:pt x="729" y="293"/>
                  </a:lnTo>
                  <a:lnTo>
                    <a:pt x="738" y="298"/>
                  </a:lnTo>
                  <a:lnTo>
                    <a:pt x="738" y="293"/>
                  </a:lnTo>
                  <a:lnTo>
                    <a:pt x="753" y="291"/>
                  </a:lnTo>
                  <a:lnTo>
                    <a:pt x="753" y="293"/>
                  </a:lnTo>
                  <a:lnTo>
                    <a:pt x="765" y="298"/>
                  </a:lnTo>
                  <a:lnTo>
                    <a:pt x="765" y="309"/>
                  </a:lnTo>
                  <a:lnTo>
                    <a:pt x="773" y="309"/>
                  </a:lnTo>
                  <a:lnTo>
                    <a:pt x="773" y="322"/>
                  </a:lnTo>
                  <a:lnTo>
                    <a:pt x="784" y="320"/>
                  </a:lnTo>
                  <a:lnTo>
                    <a:pt x="798" y="327"/>
                  </a:lnTo>
                  <a:lnTo>
                    <a:pt x="803" y="343"/>
                  </a:lnTo>
                  <a:lnTo>
                    <a:pt x="802" y="347"/>
                  </a:lnTo>
                  <a:lnTo>
                    <a:pt x="803" y="351"/>
                  </a:lnTo>
                  <a:lnTo>
                    <a:pt x="807" y="361"/>
                  </a:lnTo>
                  <a:lnTo>
                    <a:pt x="809" y="363"/>
                  </a:lnTo>
                  <a:lnTo>
                    <a:pt x="809" y="369"/>
                  </a:lnTo>
                  <a:lnTo>
                    <a:pt x="811" y="369"/>
                  </a:lnTo>
                  <a:lnTo>
                    <a:pt x="821" y="381"/>
                  </a:lnTo>
                  <a:lnTo>
                    <a:pt x="829" y="381"/>
                  </a:lnTo>
                  <a:lnTo>
                    <a:pt x="834" y="380"/>
                  </a:lnTo>
                  <a:lnTo>
                    <a:pt x="845" y="380"/>
                  </a:lnTo>
                  <a:lnTo>
                    <a:pt x="847" y="374"/>
                  </a:lnTo>
                  <a:lnTo>
                    <a:pt x="865" y="381"/>
                  </a:lnTo>
                  <a:lnTo>
                    <a:pt x="886" y="374"/>
                  </a:lnTo>
                  <a:lnTo>
                    <a:pt x="894" y="367"/>
                  </a:lnTo>
                  <a:lnTo>
                    <a:pt x="899" y="369"/>
                  </a:lnTo>
                  <a:lnTo>
                    <a:pt x="906" y="369"/>
                  </a:lnTo>
                  <a:lnTo>
                    <a:pt x="915" y="380"/>
                  </a:lnTo>
                  <a:lnTo>
                    <a:pt x="924" y="376"/>
                  </a:lnTo>
                  <a:lnTo>
                    <a:pt x="924" y="392"/>
                  </a:lnTo>
                  <a:lnTo>
                    <a:pt x="923" y="398"/>
                  </a:lnTo>
                  <a:lnTo>
                    <a:pt x="923" y="408"/>
                  </a:lnTo>
                  <a:lnTo>
                    <a:pt x="928" y="410"/>
                  </a:lnTo>
                  <a:lnTo>
                    <a:pt x="928" y="416"/>
                  </a:lnTo>
                  <a:lnTo>
                    <a:pt x="932" y="419"/>
                  </a:lnTo>
                  <a:lnTo>
                    <a:pt x="941" y="419"/>
                  </a:lnTo>
                  <a:lnTo>
                    <a:pt x="953" y="428"/>
                  </a:lnTo>
                  <a:lnTo>
                    <a:pt x="953" y="437"/>
                  </a:lnTo>
                  <a:lnTo>
                    <a:pt x="959" y="434"/>
                  </a:lnTo>
                  <a:lnTo>
                    <a:pt x="962" y="437"/>
                  </a:lnTo>
                  <a:lnTo>
                    <a:pt x="968" y="434"/>
                  </a:lnTo>
                  <a:lnTo>
                    <a:pt x="968" y="437"/>
                  </a:lnTo>
                  <a:lnTo>
                    <a:pt x="975" y="432"/>
                  </a:lnTo>
                  <a:lnTo>
                    <a:pt x="982" y="432"/>
                  </a:lnTo>
                  <a:lnTo>
                    <a:pt x="986" y="434"/>
                  </a:lnTo>
                  <a:lnTo>
                    <a:pt x="984" y="443"/>
                  </a:lnTo>
                  <a:lnTo>
                    <a:pt x="984" y="457"/>
                  </a:lnTo>
                  <a:lnTo>
                    <a:pt x="982" y="470"/>
                  </a:lnTo>
                  <a:lnTo>
                    <a:pt x="989" y="475"/>
                  </a:lnTo>
                  <a:lnTo>
                    <a:pt x="998" y="497"/>
                  </a:lnTo>
                  <a:lnTo>
                    <a:pt x="1000" y="502"/>
                  </a:lnTo>
                  <a:lnTo>
                    <a:pt x="998" y="519"/>
                  </a:lnTo>
                  <a:lnTo>
                    <a:pt x="991" y="513"/>
                  </a:lnTo>
                  <a:lnTo>
                    <a:pt x="986" y="519"/>
                  </a:lnTo>
                  <a:lnTo>
                    <a:pt x="971" y="526"/>
                  </a:lnTo>
                  <a:lnTo>
                    <a:pt x="969" y="531"/>
                  </a:lnTo>
                  <a:lnTo>
                    <a:pt x="971" y="542"/>
                  </a:lnTo>
                  <a:lnTo>
                    <a:pt x="962" y="538"/>
                  </a:lnTo>
                  <a:lnTo>
                    <a:pt x="939" y="556"/>
                  </a:lnTo>
                  <a:lnTo>
                    <a:pt x="928" y="560"/>
                  </a:lnTo>
                  <a:lnTo>
                    <a:pt x="915" y="546"/>
                  </a:lnTo>
                  <a:lnTo>
                    <a:pt x="913" y="546"/>
                  </a:lnTo>
                  <a:lnTo>
                    <a:pt x="908" y="526"/>
                  </a:lnTo>
                  <a:lnTo>
                    <a:pt x="901" y="522"/>
                  </a:lnTo>
                  <a:lnTo>
                    <a:pt x="897" y="519"/>
                  </a:lnTo>
                  <a:lnTo>
                    <a:pt x="901" y="513"/>
                  </a:lnTo>
                  <a:lnTo>
                    <a:pt x="901" y="504"/>
                  </a:lnTo>
                  <a:lnTo>
                    <a:pt x="899" y="499"/>
                  </a:lnTo>
                  <a:lnTo>
                    <a:pt x="879" y="491"/>
                  </a:lnTo>
                  <a:lnTo>
                    <a:pt x="877" y="499"/>
                  </a:lnTo>
                  <a:lnTo>
                    <a:pt x="870" y="486"/>
                  </a:lnTo>
                  <a:lnTo>
                    <a:pt x="856" y="484"/>
                  </a:lnTo>
                  <a:lnTo>
                    <a:pt x="847" y="486"/>
                  </a:lnTo>
                  <a:lnTo>
                    <a:pt x="834" y="495"/>
                  </a:lnTo>
                  <a:lnTo>
                    <a:pt x="838" y="499"/>
                  </a:lnTo>
                  <a:lnTo>
                    <a:pt x="834" y="499"/>
                  </a:lnTo>
                  <a:lnTo>
                    <a:pt x="830" y="531"/>
                  </a:lnTo>
                  <a:lnTo>
                    <a:pt x="841" y="531"/>
                  </a:lnTo>
                  <a:lnTo>
                    <a:pt x="845" y="537"/>
                  </a:lnTo>
                  <a:lnTo>
                    <a:pt x="839" y="556"/>
                  </a:lnTo>
                  <a:lnTo>
                    <a:pt x="838" y="555"/>
                  </a:lnTo>
                  <a:lnTo>
                    <a:pt x="834" y="556"/>
                  </a:lnTo>
                  <a:lnTo>
                    <a:pt x="839" y="565"/>
                  </a:lnTo>
                  <a:lnTo>
                    <a:pt x="845" y="589"/>
                  </a:lnTo>
                  <a:lnTo>
                    <a:pt x="834" y="591"/>
                  </a:lnTo>
                  <a:lnTo>
                    <a:pt x="832" y="594"/>
                  </a:lnTo>
                  <a:lnTo>
                    <a:pt x="821" y="598"/>
                  </a:lnTo>
                  <a:lnTo>
                    <a:pt x="814" y="596"/>
                  </a:lnTo>
                  <a:lnTo>
                    <a:pt x="809" y="602"/>
                  </a:lnTo>
                  <a:lnTo>
                    <a:pt x="809" y="607"/>
                  </a:lnTo>
                  <a:lnTo>
                    <a:pt x="802" y="607"/>
                  </a:lnTo>
                  <a:lnTo>
                    <a:pt x="800" y="620"/>
                  </a:lnTo>
                  <a:lnTo>
                    <a:pt x="794" y="625"/>
                  </a:lnTo>
                  <a:lnTo>
                    <a:pt x="798" y="638"/>
                  </a:lnTo>
                  <a:lnTo>
                    <a:pt x="803" y="650"/>
                  </a:lnTo>
                  <a:lnTo>
                    <a:pt x="791" y="694"/>
                  </a:lnTo>
                  <a:lnTo>
                    <a:pt x="776" y="695"/>
                  </a:lnTo>
                  <a:lnTo>
                    <a:pt x="773" y="701"/>
                  </a:lnTo>
                  <a:lnTo>
                    <a:pt x="749" y="701"/>
                  </a:lnTo>
                  <a:lnTo>
                    <a:pt x="742" y="690"/>
                  </a:lnTo>
                  <a:lnTo>
                    <a:pt x="738" y="690"/>
                  </a:lnTo>
                  <a:lnTo>
                    <a:pt x="742" y="742"/>
                  </a:lnTo>
                  <a:lnTo>
                    <a:pt x="755" y="741"/>
                  </a:lnTo>
                  <a:lnTo>
                    <a:pt x="756" y="748"/>
                  </a:lnTo>
                  <a:lnTo>
                    <a:pt x="769" y="750"/>
                  </a:lnTo>
                  <a:lnTo>
                    <a:pt x="773" y="748"/>
                  </a:lnTo>
                  <a:lnTo>
                    <a:pt x="780" y="755"/>
                  </a:lnTo>
                  <a:lnTo>
                    <a:pt x="787" y="816"/>
                  </a:lnTo>
                  <a:lnTo>
                    <a:pt x="791" y="813"/>
                  </a:lnTo>
                  <a:lnTo>
                    <a:pt x="800" y="816"/>
                  </a:lnTo>
                  <a:lnTo>
                    <a:pt x="802" y="820"/>
                  </a:lnTo>
                  <a:lnTo>
                    <a:pt x="818" y="816"/>
                  </a:lnTo>
                  <a:lnTo>
                    <a:pt x="818" y="824"/>
                  </a:lnTo>
                  <a:lnTo>
                    <a:pt x="829" y="829"/>
                  </a:lnTo>
                  <a:lnTo>
                    <a:pt x="838" y="844"/>
                  </a:lnTo>
                  <a:lnTo>
                    <a:pt x="845" y="849"/>
                  </a:lnTo>
                  <a:lnTo>
                    <a:pt x="841" y="853"/>
                  </a:lnTo>
                  <a:lnTo>
                    <a:pt x="848" y="847"/>
                  </a:lnTo>
                  <a:lnTo>
                    <a:pt x="854" y="853"/>
                  </a:lnTo>
                  <a:lnTo>
                    <a:pt x="859" y="847"/>
                  </a:lnTo>
                  <a:lnTo>
                    <a:pt x="859" y="849"/>
                  </a:lnTo>
                  <a:lnTo>
                    <a:pt x="861" y="840"/>
                  </a:lnTo>
                  <a:lnTo>
                    <a:pt x="863" y="836"/>
                  </a:lnTo>
                  <a:lnTo>
                    <a:pt x="863" y="834"/>
                  </a:lnTo>
                  <a:lnTo>
                    <a:pt x="872" y="834"/>
                  </a:lnTo>
                  <a:lnTo>
                    <a:pt x="876" y="829"/>
                  </a:lnTo>
                  <a:lnTo>
                    <a:pt x="877" y="836"/>
                  </a:lnTo>
                  <a:lnTo>
                    <a:pt x="894" y="813"/>
                  </a:lnTo>
                  <a:lnTo>
                    <a:pt x="901" y="813"/>
                  </a:lnTo>
                  <a:lnTo>
                    <a:pt x="886" y="825"/>
                  </a:lnTo>
                  <a:lnTo>
                    <a:pt x="892" y="829"/>
                  </a:lnTo>
                  <a:lnTo>
                    <a:pt x="901" y="853"/>
                  </a:lnTo>
                  <a:lnTo>
                    <a:pt x="908" y="896"/>
                  </a:lnTo>
                  <a:lnTo>
                    <a:pt x="910" y="901"/>
                  </a:lnTo>
                  <a:lnTo>
                    <a:pt x="910" y="943"/>
                  </a:lnTo>
                  <a:lnTo>
                    <a:pt x="908" y="946"/>
                  </a:lnTo>
                  <a:lnTo>
                    <a:pt x="910" y="959"/>
                  </a:lnTo>
                  <a:lnTo>
                    <a:pt x="906" y="964"/>
                  </a:lnTo>
                  <a:lnTo>
                    <a:pt x="908" y="988"/>
                  </a:lnTo>
                  <a:lnTo>
                    <a:pt x="903" y="988"/>
                  </a:lnTo>
                  <a:lnTo>
                    <a:pt x="901" y="986"/>
                  </a:lnTo>
                  <a:lnTo>
                    <a:pt x="890" y="986"/>
                  </a:lnTo>
                  <a:lnTo>
                    <a:pt x="870" y="988"/>
                  </a:lnTo>
                  <a:lnTo>
                    <a:pt x="856" y="1006"/>
                  </a:lnTo>
                  <a:lnTo>
                    <a:pt x="848" y="1010"/>
                  </a:lnTo>
                  <a:lnTo>
                    <a:pt x="841" y="1017"/>
                  </a:lnTo>
                  <a:lnTo>
                    <a:pt x="841" y="1028"/>
                  </a:lnTo>
                  <a:lnTo>
                    <a:pt x="838" y="1035"/>
                  </a:lnTo>
                  <a:lnTo>
                    <a:pt x="834" y="1040"/>
                  </a:lnTo>
                  <a:lnTo>
                    <a:pt x="829" y="1051"/>
                  </a:lnTo>
                  <a:lnTo>
                    <a:pt x="830" y="1066"/>
                  </a:lnTo>
                  <a:lnTo>
                    <a:pt x="823" y="1075"/>
                  </a:lnTo>
                  <a:lnTo>
                    <a:pt x="821" y="1071"/>
                  </a:lnTo>
                  <a:lnTo>
                    <a:pt x="811" y="1076"/>
                  </a:lnTo>
                  <a:lnTo>
                    <a:pt x="794" y="1066"/>
                  </a:lnTo>
                  <a:lnTo>
                    <a:pt x="798" y="1040"/>
                  </a:lnTo>
                  <a:lnTo>
                    <a:pt x="794" y="1040"/>
                  </a:lnTo>
                  <a:lnTo>
                    <a:pt x="787" y="1028"/>
                  </a:lnTo>
                  <a:lnTo>
                    <a:pt x="780" y="1029"/>
                  </a:lnTo>
                  <a:lnTo>
                    <a:pt x="778" y="1042"/>
                  </a:lnTo>
                  <a:lnTo>
                    <a:pt x="771" y="1051"/>
                  </a:lnTo>
                  <a:lnTo>
                    <a:pt x="764" y="1048"/>
                  </a:lnTo>
                  <a:lnTo>
                    <a:pt x="762" y="1058"/>
                  </a:lnTo>
                  <a:lnTo>
                    <a:pt x="756" y="1058"/>
                  </a:lnTo>
                  <a:lnTo>
                    <a:pt x="756" y="1053"/>
                  </a:lnTo>
                  <a:lnTo>
                    <a:pt x="733" y="1064"/>
                  </a:lnTo>
                  <a:lnTo>
                    <a:pt x="726" y="1058"/>
                  </a:lnTo>
                  <a:lnTo>
                    <a:pt x="726" y="1051"/>
                  </a:lnTo>
                  <a:lnTo>
                    <a:pt x="708" y="1046"/>
                  </a:lnTo>
                  <a:lnTo>
                    <a:pt x="702" y="1038"/>
                  </a:lnTo>
                  <a:lnTo>
                    <a:pt x="699" y="1038"/>
                  </a:lnTo>
                  <a:lnTo>
                    <a:pt x="693" y="1042"/>
                  </a:lnTo>
                  <a:lnTo>
                    <a:pt x="688" y="1042"/>
                  </a:lnTo>
                  <a:lnTo>
                    <a:pt x="686" y="1024"/>
                  </a:lnTo>
                  <a:lnTo>
                    <a:pt x="691" y="1015"/>
                  </a:lnTo>
                  <a:lnTo>
                    <a:pt x="691" y="1010"/>
                  </a:lnTo>
                  <a:lnTo>
                    <a:pt x="693" y="999"/>
                  </a:lnTo>
                  <a:lnTo>
                    <a:pt x="688" y="995"/>
                  </a:lnTo>
                  <a:lnTo>
                    <a:pt x="684" y="1004"/>
                  </a:lnTo>
                  <a:lnTo>
                    <a:pt x="681" y="999"/>
                  </a:lnTo>
                  <a:lnTo>
                    <a:pt x="677" y="1004"/>
                  </a:lnTo>
                  <a:lnTo>
                    <a:pt x="668" y="1006"/>
                  </a:lnTo>
                  <a:lnTo>
                    <a:pt x="646" y="1004"/>
                  </a:lnTo>
                  <a:lnTo>
                    <a:pt x="632" y="983"/>
                  </a:lnTo>
                  <a:lnTo>
                    <a:pt x="626" y="981"/>
                  </a:lnTo>
                  <a:lnTo>
                    <a:pt x="605" y="999"/>
                  </a:lnTo>
                  <a:lnTo>
                    <a:pt x="587" y="1004"/>
                  </a:lnTo>
                  <a:lnTo>
                    <a:pt x="585" y="995"/>
                  </a:lnTo>
                  <a:lnTo>
                    <a:pt x="589" y="986"/>
                  </a:lnTo>
                  <a:lnTo>
                    <a:pt x="585" y="977"/>
                  </a:lnTo>
                  <a:lnTo>
                    <a:pt x="578" y="986"/>
                  </a:lnTo>
                  <a:lnTo>
                    <a:pt x="574" y="972"/>
                  </a:lnTo>
                  <a:lnTo>
                    <a:pt x="565" y="966"/>
                  </a:lnTo>
                  <a:lnTo>
                    <a:pt x="563" y="963"/>
                  </a:lnTo>
                  <a:lnTo>
                    <a:pt x="558" y="959"/>
                  </a:lnTo>
                  <a:lnTo>
                    <a:pt x="554" y="952"/>
                  </a:lnTo>
                  <a:lnTo>
                    <a:pt x="561" y="943"/>
                  </a:lnTo>
                  <a:lnTo>
                    <a:pt x="551" y="936"/>
                  </a:lnTo>
                  <a:lnTo>
                    <a:pt x="554" y="934"/>
                  </a:lnTo>
                  <a:lnTo>
                    <a:pt x="551" y="925"/>
                  </a:lnTo>
                  <a:lnTo>
                    <a:pt x="556" y="928"/>
                  </a:lnTo>
                  <a:lnTo>
                    <a:pt x="563" y="912"/>
                  </a:lnTo>
                  <a:lnTo>
                    <a:pt x="558" y="907"/>
                  </a:lnTo>
                  <a:lnTo>
                    <a:pt x="556" y="892"/>
                  </a:lnTo>
                  <a:lnTo>
                    <a:pt x="561" y="872"/>
                  </a:lnTo>
                  <a:lnTo>
                    <a:pt x="556" y="872"/>
                  </a:lnTo>
                  <a:lnTo>
                    <a:pt x="556" y="867"/>
                  </a:lnTo>
                  <a:lnTo>
                    <a:pt x="549" y="858"/>
                  </a:lnTo>
                  <a:lnTo>
                    <a:pt x="549" y="863"/>
                  </a:lnTo>
                  <a:lnTo>
                    <a:pt x="538" y="860"/>
                  </a:lnTo>
                  <a:lnTo>
                    <a:pt x="531" y="872"/>
                  </a:lnTo>
                  <a:lnTo>
                    <a:pt x="527" y="872"/>
                  </a:lnTo>
                  <a:lnTo>
                    <a:pt x="525" y="878"/>
                  </a:lnTo>
                  <a:lnTo>
                    <a:pt x="513" y="883"/>
                  </a:lnTo>
                  <a:lnTo>
                    <a:pt x="504" y="896"/>
                  </a:lnTo>
                  <a:lnTo>
                    <a:pt x="486" y="883"/>
                  </a:lnTo>
                  <a:lnTo>
                    <a:pt x="489" y="883"/>
                  </a:lnTo>
                  <a:lnTo>
                    <a:pt x="473" y="863"/>
                  </a:lnTo>
                  <a:lnTo>
                    <a:pt x="466" y="863"/>
                  </a:lnTo>
                  <a:lnTo>
                    <a:pt x="457" y="872"/>
                  </a:lnTo>
                  <a:lnTo>
                    <a:pt x="435" y="865"/>
                  </a:lnTo>
                  <a:lnTo>
                    <a:pt x="433" y="876"/>
                  </a:lnTo>
                  <a:lnTo>
                    <a:pt x="421" y="871"/>
                  </a:lnTo>
                  <a:lnTo>
                    <a:pt x="419" y="876"/>
                  </a:lnTo>
                  <a:lnTo>
                    <a:pt x="413" y="871"/>
                  </a:lnTo>
                  <a:lnTo>
                    <a:pt x="395" y="881"/>
                  </a:lnTo>
                  <a:lnTo>
                    <a:pt x="365" y="871"/>
                  </a:lnTo>
                  <a:lnTo>
                    <a:pt x="356" y="876"/>
                  </a:lnTo>
                  <a:lnTo>
                    <a:pt x="345" y="883"/>
                  </a:lnTo>
                  <a:lnTo>
                    <a:pt x="334" y="878"/>
                  </a:lnTo>
                  <a:lnTo>
                    <a:pt x="327" y="889"/>
                  </a:lnTo>
                  <a:lnTo>
                    <a:pt x="321" y="889"/>
                  </a:lnTo>
                  <a:lnTo>
                    <a:pt x="309" y="876"/>
                  </a:lnTo>
                  <a:lnTo>
                    <a:pt x="305" y="871"/>
                  </a:lnTo>
                  <a:lnTo>
                    <a:pt x="298" y="876"/>
                  </a:lnTo>
                  <a:lnTo>
                    <a:pt x="283" y="865"/>
                  </a:lnTo>
                  <a:lnTo>
                    <a:pt x="280" y="854"/>
                  </a:lnTo>
                  <a:lnTo>
                    <a:pt x="273" y="860"/>
                  </a:lnTo>
                  <a:lnTo>
                    <a:pt x="265" y="854"/>
                  </a:lnTo>
                  <a:lnTo>
                    <a:pt x="264" y="847"/>
                  </a:lnTo>
                  <a:lnTo>
                    <a:pt x="253" y="849"/>
                  </a:lnTo>
                  <a:lnTo>
                    <a:pt x="233" y="836"/>
                  </a:lnTo>
                  <a:lnTo>
                    <a:pt x="227" y="829"/>
                  </a:lnTo>
                  <a:lnTo>
                    <a:pt x="218" y="825"/>
                  </a:lnTo>
                  <a:lnTo>
                    <a:pt x="213" y="829"/>
                  </a:lnTo>
                  <a:lnTo>
                    <a:pt x="211" y="820"/>
                  </a:lnTo>
                  <a:lnTo>
                    <a:pt x="202" y="831"/>
                  </a:lnTo>
                  <a:lnTo>
                    <a:pt x="195" y="825"/>
                  </a:lnTo>
                  <a:lnTo>
                    <a:pt x="195" y="818"/>
                  </a:lnTo>
                  <a:lnTo>
                    <a:pt x="179" y="797"/>
                  </a:lnTo>
                  <a:lnTo>
                    <a:pt x="182" y="797"/>
                  </a:lnTo>
                  <a:lnTo>
                    <a:pt x="182" y="789"/>
                  </a:lnTo>
                  <a:lnTo>
                    <a:pt x="175" y="795"/>
                  </a:lnTo>
                  <a:lnTo>
                    <a:pt x="166" y="777"/>
                  </a:lnTo>
                  <a:lnTo>
                    <a:pt x="161" y="777"/>
                  </a:lnTo>
                  <a:lnTo>
                    <a:pt x="152" y="764"/>
                  </a:lnTo>
                  <a:lnTo>
                    <a:pt x="150" y="766"/>
                  </a:lnTo>
                  <a:lnTo>
                    <a:pt x="143" y="741"/>
                  </a:lnTo>
                  <a:lnTo>
                    <a:pt x="137" y="737"/>
                  </a:lnTo>
                  <a:lnTo>
                    <a:pt x="128" y="737"/>
                  </a:lnTo>
                  <a:lnTo>
                    <a:pt x="130" y="732"/>
                  </a:lnTo>
                  <a:lnTo>
                    <a:pt x="135" y="730"/>
                  </a:lnTo>
                  <a:lnTo>
                    <a:pt x="123" y="714"/>
                  </a:lnTo>
                  <a:lnTo>
                    <a:pt x="114" y="708"/>
                  </a:lnTo>
                  <a:lnTo>
                    <a:pt x="110" y="712"/>
                  </a:lnTo>
                  <a:lnTo>
                    <a:pt x="112" y="706"/>
                  </a:lnTo>
                  <a:lnTo>
                    <a:pt x="103" y="694"/>
                  </a:lnTo>
                  <a:lnTo>
                    <a:pt x="106" y="668"/>
                  </a:lnTo>
                  <a:lnTo>
                    <a:pt x="103" y="661"/>
                  </a:lnTo>
                  <a:lnTo>
                    <a:pt x="106" y="641"/>
                  </a:lnTo>
                  <a:lnTo>
                    <a:pt x="99" y="620"/>
                  </a:lnTo>
                  <a:lnTo>
                    <a:pt x="90" y="612"/>
                  </a:lnTo>
                  <a:lnTo>
                    <a:pt x="83" y="612"/>
                  </a:lnTo>
                  <a:lnTo>
                    <a:pt x="76" y="602"/>
                  </a:lnTo>
                  <a:lnTo>
                    <a:pt x="76" y="596"/>
                  </a:lnTo>
                  <a:lnTo>
                    <a:pt x="67" y="575"/>
                  </a:lnTo>
                  <a:lnTo>
                    <a:pt x="60" y="575"/>
                  </a:lnTo>
                  <a:lnTo>
                    <a:pt x="49" y="565"/>
                  </a:lnTo>
                  <a:lnTo>
                    <a:pt x="41" y="565"/>
                  </a:lnTo>
                  <a:lnTo>
                    <a:pt x="36" y="560"/>
                  </a:lnTo>
                  <a:lnTo>
                    <a:pt x="36" y="555"/>
                  </a:lnTo>
                  <a:lnTo>
                    <a:pt x="41" y="555"/>
                  </a:lnTo>
                  <a:lnTo>
                    <a:pt x="43" y="546"/>
                  </a:lnTo>
                  <a:lnTo>
                    <a:pt x="49" y="544"/>
                  </a:lnTo>
                  <a:lnTo>
                    <a:pt x="49" y="538"/>
                  </a:lnTo>
                  <a:lnTo>
                    <a:pt x="45" y="538"/>
                  </a:lnTo>
                  <a:lnTo>
                    <a:pt x="41" y="526"/>
                  </a:lnTo>
                  <a:lnTo>
                    <a:pt x="36" y="526"/>
                  </a:lnTo>
                  <a:lnTo>
                    <a:pt x="36" y="515"/>
                  </a:lnTo>
                  <a:lnTo>
                    <a:pt x="43" y="504"/>
                  </a:lnTo>
                  <a:lnTo>
                    <a:pt x="43" y="499"/>
                  </a:lnTo>
                  <a:lnTo>
                    <a:pt x="43" y="497"/>
                  </a:lnTo>
                  <a:lnTo>
                    <a:pt x="13" y="479"/>
                  </a:lnTo>
                  <a:lnTo>
                    <a:pt x="13" y="473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0" y="455"/>
                  </a:lnTo>
                  <a:lnTo>
                    <a:pt x="22" y="450"/>
                  </a:lnTo>
                  <a:lnTo>
                    <a:pt x="20" y="446"/>
                  </a:lnTo>
                  <a:lnTo>
                    <a:pt x="11" y="445"/>
                  </a:lnTo>
                  <a:lnTo>
                    <a:pt x="0" y="423"/>
                  </a:lnTo>
                  <a:lnTo>
                    <a:pt x="4" y="416"/>
                  </a:lnTo>
                  <a:lnTo>
                    <a:pt x="5" y="41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79646"/>
            </a:solidFill>
            <a:ln w="9525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8" name="Freeform 102"/>
            <p:cNvSpPr>
              <a:spLocks noChangeAspect="1"/>
            </p:cNvSpPr>
            <p:nvPr/>
          </p:nvSpPr>
          <p:spPr bwMode="auto">
            <a:xfrm>
              <a:off x="5145820" y="4026275"/>
              <a:ext cx="649654" cy="787785"/>
            </a:xfrm>
            <a:custGeom>
              <a:avLst/>
              <a:gdLst>
                <a:gd name="T0" fmla="*/ 2147483647 w 780"/>
                <a:gd name="T1" fmla="*/ 2147483647 h 1126"/>
                <a:gd name="T2" fmla="*/ 2147483647 w 780"/>
                <a:gd name="T3" fmla="*/ 2147483647 h 1126"/>
                <a:gd name="T4" fmla="*/ 2147483647 w 780"/>
                <a:gd name="T5" fmla="*/ 2147483647 h 1126"/>
                <a:gd name="T6" fmla="*/ 2147483647 w 780"/>
                <a:gd name="T7" fmla="*/ 2147483647 h 1126"/>
                <a:gd name="T8" fmla="*/ 2147483647 w 780"/>
                <a:gd name="T9" fmla="*/ 2147483647 h 1126"/>
                <a:gd name="T10" fmla="*/ 2147483647 w 780"/>
                <a:gd name="T11" fmla="*/ 2147483647 h 1126"/>
                <a:gd name="T12" fmla="*/ 2147483647 w 780"/>
                <a:gd name="T13" fmla="*/ 2147483647 h 1126"/>
                <a:gd name="T14" fmla="*/ 2147483647 w 780"/>
                <a:gd name="T15" fmla="*/ 2147483647 h 1126"/>
                <a:gd name="T16" fmla="*/ 2147483647 w 780"/>
                <a:gd name="T17" fmla="*/ 2147483647 h 1126"/>
                <a:gd name="T18" fmla="*/ 2147483647 w 780"/>
                <a:gd name="T19" fmla="*/ 2147483647 h 1126"/>
                <a:gd name="T20" fmla="*/ 2147483647 w 780"/>
                <a:gd name="T21" fmla="*/ 2147483647 h 1126"/>
                <a:gd name="T22" fmla="*/ 2147483647 w 780"/>
                <a:gd name="T23" fmla="*/ 2147483647 h 1126"/>
                <a:gd name="T24" fmla="*/ 2147483647 w 780"/>
                <a:gd name="T25" fmla="*/ 2147483647 h 1126"/>
                <a:gd name="T26" fmla="*/ 2147483647 w 780"/>
                <a:gd name="T27" fmla="*/ 2147483647 h 1126"/>
                <a:gd name="T28" fmla="*/ 2147483647 w 780"/>
                <a:gd name="T29" fmla="*/ 2147483647 h 1126"/>
                <a:gd name="T30" fmla="*/ 2147483647 w 780"/>
                <a:gd name="T31" fmla="*/ 2147483647 h 1126"/>
                <a:gd name="T32" fmla="*/ 2147483647 w 780"/>
                <a:gd name="T33" fmla="*/ 2147483647 h 1126"/>
                <a:gd name="T34" fmla="*/ 2147483647 w 780"/>
                <a:gd name="T35" fmla="*/ 2147483647 h 1126"/>
                <a:gd name="T36" fmla="*/ 2147483647 w 780"/>
                <a:gd name="T37" fmla="*/ 2147483647 h 1126"/>
                <a:gd name="T38" fmla="*/ 2147483647 w 780"/>
                <a:gd name="T39" fmla="*/ 2147483647 h 1126"/>
                <a:gd name="T40" fmla="*/ 2147483647 w 780"/>
                <a:gd name="T41" fmla="*/ 2147483647 h 1126"/>
                <a:gd name="T42" fmla="*/ 2147483647 w 780"/>
                <a:gd name="T43" fmla="*/ 2147483647 h 1126"/>
                <a:gd name="T44" fmla="*/ 2147483647 w 780"/>
                <a:gd name="T45" fmla="*/ 2147483647 h 1126"/>
                <a:gd name="T46" fmla="*/ 2147483647 w 780"/>
                <a:gd name="T47" fmla="*/ 2147483647 h 1126"/>
                <a:gd name="T48" fmla="*/ 2147483647 w 780"/>
                <a:gd name="T49" fmla="*/ 2147483647 h 1126"/>
                <a:gd name="T50" fmla="*/ 2147483647 w 780"/>
                <a:gd name="T51" fmla="*/ 2147483647 h 1126"/>
                <a:gd name="T52" fmla="*/ 2147483647 w 780"/>
                <a:gd name="T53" fmla="*/ 2147483647 h 1126"/>
                <a:gd name="T54" fmla="*/ 2147483647 w 780"/>
                <a:gd name="T55" fmla="*/ 2147483647 h 1126"/>
                <a:gd name="T56" fmla="*/ 2147483647 w 780"/>
                <a:gd name="T57" fmla="*/ 2147483647 h 1126"/>
                <a:gd name="T58" fmla="*/ 2147483647 w 780"/>
                <a:gd name="T59" fmla="*/ 2147483647 h 1126"/>
                <a:gd name="T60" fmla="*/ 2147483647 w 780"/>
                <a:gd name="T61" fmla="*/ 2147483647 h 1126"/>
                <a:gd name="T62" fmla="*/ 2147483647 w 780"/>
                <a:gd name="T63" fmla="*/ 2147483647 h 1126"/>
                <a:gd name="T64" fmla="*/ 2147483647 w 780"/>
                <a:gd name="T65" fmla="*/ 2147483647 h 1126"/>
                <a:gd name="T66" fmla="*/ 2147483647 w 780"/>
                <a:gd name="T67" fmla="*/ 2147483647 h 1126"/>
                <a:gd name="T68" fmla="*/ 2147483647 w 780"/>
                <a:gd name="T69" fmla="*/ 2147483647 h 1126"/>
                <a:gd name="T70" fmla="*/ 2147483647 w 780"/>
                <a:gd name="T71" fmla="*/ 2147483647 h 1126"/>
                <a:gd name="T72" fmla="*/ 2147483647 w 780"/>
                <a:gd name="T73" fmla="*/ 2147483647 h 1126"/>
                <a:gd name="T74" fmla="*/ 2147483647 w 780"/>
                <a:gd name="T75" fmla="*/ 2147483647 h 1126"/>
                <a:gd name="T76" fmla="*/ 2147483647 w 780"/>
                <a:gd name="T77" fmla="*/ 2147483647 h 1126"/>
                <a:gd name="T78" fmla="*/ 2147483647 w 780"/>
                <a:gd name="T79" fmla="*/ 2147483647 h 1126"/>
                <a:gd name="T80" fmla="*/ 2147483647 w 780"/>
                <a:gd name="T81" fmla="*/ 2147483647 h 1126"/>
                <a:gd name="T82" fmla="*/ 2147483647 w 780"/>
                <a:gd name="T83" fmla="*/ 2147483647 h 1126"/>
                <a:gd name="T84" fmla="*/ 2147483647 w 780"/>
                <a:gd name="T85" fmla="*/ 2147483647 h 1126"/>
                <a:gd name="T86" fmla="*/ 2147483647 w 780"/>
                <a:gd name="T87" fmla="*/ 2147483647 h 1126"/>
                <a:gd name="T88" fmla="*/ 2147483647 w 780"/>
                <a:gd name="T89" fmla="*/ 2147483647 h 1126"/>
                <a:gd name="T90" fmla="*/ 2147483647 w 780"/>
                <a:gd name="T91" fmla="*/ 2147483647 h 1126"/>
                <a:gd name="T92" fmla="*/ 2147483647 w 780"/>
                <a:gd name="T93" fmla="*/ 2147483647 h 1126"/>
                <a:gd name="T94" fmla="*/ 2147483647 w 780"/>
                <a:gd name="T95" fmla="*/ 2147483647 h 1126"/>
                <a:gd name="T96" fmla="*/ 2147483647 w 780"/>
                <a:gd name="T97" fmla="*/ 2147483647 h 1126"/>
                <a:gd name="T98" fmla="*/ 2147483647 w 780"/>
                <a:gd name="T99" fmla="*/ 2147483647 h 1126"/>
                <a:gd name="T100" fmla="*/ 2147483647 w 780"/>
                <a:gd name="T101" fmla="*/ 870274823 h 1126"/>
                <a:gd name="T102" fmla="*/ 2147483647 w 780"/>
                <a:gd name="T103" fmla="*/ 2147483647 h 1126"/>
                <a:gd name="T104" fmla="*/ 2147483647 w 780"/>
                <a:gd name="T105" fmla="*/ 2147483647 h 1126"/>
                <a:gd name="T106" fmla="*/ 2147483647 w 780"/>
                <a:gd name="T107" fmla="*/ 2147483647 h 1126"/>
                <a:gd name="T108" fmla="*/ 2147483647 w 780"/>
                <a:gd name="T109" fmla="*/ 2147483647 h 1126"/>
                <a:gd name="T110" fmla="*/ 2147483647 w 780"/>
                <a:gd name="T111" fmla="*/ 2147483647 h 1126"/>
                <a:gd name="T112" fmla="*/ 2147483647 w 780"/>
                <a:gd name="T113" fmla="*/ 2147483647 h 1126"/>
                <a:gd name="T114" fmla="*/ 2147483647 w 780"/>
                <a:gd name="T115" fmla="*/ 2147483647 h 1126"/>
                <a:gd name="T116" fmla="*/ 2147483647 w 780"/>
                <a:gd name="T117" fmla="*/ 2147483647 h 1126"/>
                <a:gd name="T118" fmla="*/ 2147483647 w 780"/>
                <a:gd name="T119" fmla="*/ 2147483647 h 1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0"/>
                <a:gd name="T181" fmla="*/ 0 h 1126"/>
                <a:gd name="T182" fmla="*/ 780 w 780"/>
                <a:gd name="T183" fmla="*/ 1126 h 1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0" h="1126">
                  <a:moveTo>
                    <a:pt x="0" y="332"/>
                  </a:moveTo>
                  <a:lnTo>
                    <a:pt x="4" y="384"/>
                  </a:lnTo>
                  <a:lnTo>
                    <a:pt x="17" y="383"/>
                  </a:lnTo>
                  <a:lnTo>
                    <a:pt x="18" y="390"/>
                  </a:lnTo>
                  <a:lnTo>
                    <a:pt x="31" y="392"/>
                  </a:lnTo>
                  <a:lnTo>
                    <a:pt x="35" y="390"/>
                  </a:lnTo>
                  <a:lnTo>
                    <a:pt x="42" y="397"/>
                  </a:lnTo>
                  <a:lnTo>
                    <a:pt x="49" y="458"/>
                  </a:lnTo>
                  <a:lnTo>
                    <a:pt x="53" y="455"/>
                  </a:lnTo>
                  <a:lnTo>
                    <a:pt x="62" y="458"/>
                  </a:lnTo>
                  <a:lnTo>
                    <a:pt x="64" y="462"/>
                  </a:lnTo>
                  <a:lnTo>
                    <a:pt x="80" y="458"/>
                  </a:lnTo>
                  <a:lnTo>
                    <a:pt x="80" y="466"/>
                  </a:lnTo>
                  <a:lnTo>
                    <a:pt x="91" y="471"/>
                  </a:lnTo>
                  <a:lnTo>
                    <a:pt x="100" y="486"/>
                  </a:lnTo>
                  <a:lnTo>
                    <a:pt x="107" y="491"/>
                  </a:lnTo>
                  <a:lnTo>
                    <a:pt x="103" y="495"/>
                  </a:lnTo>
                  <a:lnTo>
                    <a:pt x="110" y="489"/>
                  </a:lnTo>
                  <a:lnTo>
                    <a:pt x="116" y="495"/>
                  </a:lnTo>
                  <a:lnTo>
                    <a:pt x="121" y="489"/>
                  </a:lnTo>
                  <a:lnTo>
                    <a:pt x="121" y="491"/>
                  </a:lnTo>
                  <a:lnTo>
                    <a:pt x="123" y="482"/>
                  </a:lnTo>
                  <a:lnTo>
                    <a:pt x="125" y="478"/>
                  </a:lnTo>
                  <a:lnTo>
                    <a:pt x="125" y="476"/>
                  </a:lnTo>
                  <a:lnTo>
                    <a:pt x="134" y="476"/>
                  </a:lnTo>
                  <a:lnTo>
                    <a:pt x="138" y="471"/>
                  </a:lnTo>
                  <a:lnTo>
                    <a:pt x="139" y="478"/>
                  </a:lnTo>
                  <a:lnTo>
                    <a:pt x="156" y="455"/>
                  </a:lnTo>
                  <a:lnTo>
                    <a:pt x="163" y="455"/>
                  </a:lnTo>
                  <a:lnTo>
                    <a:pt x="148" y="467"/>
                  </a:lnTo>
                  <a:lnTo>
                    <a:pt x="154" y="471"/>
                  </a:lnTo>
                  <a:lnTo>
                    <a:pt x="163" y="495"/>
                  </a:lnTo>
                  <a:lnTo>
                    <a:pt x="170" y="538"/>
                  </a:lnTo>
                  <a:lnTo>
                    <a:pt x="172" y="543"/>
                  </a:lnTo>
                  <a:lnTo>
                    <a:pt x="172" y="585"/>
                  </a:lnTo>
                  <a:lnTo>
                    <a:pt x="170" y="588"/>
                  </a:lnTo>
                  <a:lnTo>
                    <a:pt x="172" y="601"/>
                  </a:lnTo>
                  <a:lnTo>
                    <a:pt x="168" y="606"/>
                  </a:lnTo>
                  <a:lnTo>
                    <a:pt x="170" y="630"/>
                  </a:lnTo>
                  <a:lnTo>
                    <a:pt x="165" y="630"/>
                  </a:lnTo>
                  <a:lnTo>
                    <a:pt x="163" y="628"/>
                  </a:lnTo>
                  <a:lnTo>
                    <a:pt x="152" y="628"/>
                  </a:lnTo>
                  <a:lnTo>
                    <a:pt x="132" y="630"/>
                  </a:lnTo>
                  <a:lnTo>
                    <a:pt x="118" y="648"/>
                  </a:lnTo>
                  <a:lnTo>
                    <a:pt x="110" y="652"/>
                  </a:lnTo>
                  <a:lnTo>
                    <a:pt x="103" y="659"/>
                  </a:lnTo>
                  <a:lnTo>
                    <a:pt x="103" y="670"/>
                  </a:lnTo>
                  <a:lnTo>
                    <a:pt x="100" y="677"/>
                  </a:lnTo>
                  <a:lnTo>
                    <a:pt x="96" y="682"/>
                  </a:lnTo>
                  <a:lnTo>
                    <a:pt x="91" y="693"/>
                  </a:lnTo>
                  <a:lnTo>
                    <a:pt x="92" y="708"/>
                  </a:lnTo>
                  <a:lnTo>
                    <a:pt x="85" y="717"/>
                  </a:lnTo>
                  <a:lnTo>
                    <a:pt x="85" y="724"/>
                  </a:lnTo>
                  <a:lnTo>
                    <a:pt x="87" y="727"/>
                  </a:lnTo>
                  <a:lnTo>
                    <a:pt x="91" y="727"/>
                  </a:lnTo>
                  <a:lnTo>
                    <a:pt x="92" y="724"/>
                  </a:lnTo>
                  <a:lnTo>
                    <a:pt x="96" y="733"/>
                  </a:lnTo>
                  <a:lnTo>
                    <a:pt x="96" y="736"/>
                  </a:lnTo>
                  <a:lnTo>
                    <a:pt x="101" y="745"/>
                  </a:lnTo>
                  <a:lnTo>
                    <a:pt x="107" y="742"/>
                  </a:lnTo>
                  <a:lnTo>
                    <a:pt x="109" y="745"/>
                  </a:lnTo>
                  <a:lnTo>
                    <a:pt x="114" y="758"/>
                  </a:lnTo>
                  <a:lnTo>
                    <a:pt x="121" y="769"/>
                  </a:lnTo>
                  <a:lnTo>
                    <a:pt x="127" y="758"/>
                  </a:lnTo>
                  <a:lnTo>
                    <a:pt x="130" y="756"/>
                  </a:lnTo>
                  <a:lnTo>
                    <a:pt x="138" y="758"/>
                  </a:lnTo>
                  <a:lnTo>
                    <a:pt x="152" y="776"/>
                  </a:lnTo>
                  <a:lnTo>
                    <a:pt x="163" y="765"/>
                  </a:lnTo>
                  <a:lnTo>
                    <a:pt x="170" y="771"/>
                  </a:lnTo>
                  <a:lnTo>
                    <a:pt x="170" y="776"/>
                  </a:lnTo>
                  <a:lnTo>
                    <a:pt x="179" y="782"/>
                  </a:lnTo>
                  <a:lnTo>
                    <a:pt x="179" y="787"/>
                  </a:lnTo>
                  <a:lnTo>
                    <a:pt x="199" y="794"/>
                  </a:lnTo>
                  <a:lnTo>
                    <a:pt x="201" y="809"/>
                  </a:lnTo>
                  <a:lnTo>
                    <a:pt x="192" y="810"/>
                  </a:lnTo>
                  <a:lnTo>
                    <a:pt x="179" y="823"/>
                  </a:lnTo>
                  <a:lnTo>
                    <a:pt x="172" y="827"/>
                  </a:lnTo>
                  <a:lnTo>
                    <a:pt x="165" y="836"/>
                  </a:lnTo>
                  <a:lnTo>
                    <a:pt x="168" y="847"/>
                  </a:lnTo>
                  <a:lnTo>
                    <a:pt x="163" y="852"/>
                  </a:lnTo>
                  <a:lnTo>
                    <a:pt x="156" y="852"/>
                  </a:lnTo>
                  <a:lnTo>
                    <a:pt x="154" y="865"/>
                  </a:lnTo>
                  <a:lnTo>
                    <a:pt x="163" y="879"/>
                  </a:lnTo>
                  <a:lnTo>
                    <a:pt x="163" y="886"/>
                  </a:lnTo>
                  <a:lnTo>
                    <a:pt x="170" y="886"/>
                  </a:lnTo>
                  <a:lnTo>
                    <a:pt x="179" y="903"/>
                  </a:lnTo>
                  <a:lnTo>
                    <a:pt x="177" y="915"/>
                  </a:lnTo>
                  <a:lnTo>
                    <a:pt x="185" y="922"/>
                  </a:lnTo>
                  <a:lnTo>
                    <a:pt x="177" y="933"/>
                  </a:lnTo>
                  <a:lnTo>
                    <a:pt x="183" y="949"/>
                  </a:lnTo>
                  <a:lnTo>
                    <a:pt x="190" y="951"/>
                  </a:lnTo>
                  <a:lnTo>
                    <a:pt x="206" y="968"/>
                  </a:lnTo>
                  <a:lnTo>
                    <a:pt x="221" y="1033"/>
                  </a:lnTo>
                  <a:lnTo>
                    <a:pt x="224" y="1051"/>
                  </a:lnTo>
                  <a:lnTo>
                    <a:pt x="233" y="1049"/>
                  </a:lnTo>
                  <a:lnTo>
                    <a:pt x="240" y="1051"/>
                  </a:lnTo>
                  <a:lnTo>
                    <a:pt x="246" y="1056"/>
                  </a:lnTo>
                  <a:lnTo>
                    <a:pt x="248" y="1056"/>
                  </a:lnTo>
                  <a:lnTo>
                    <a:pt x="257" y="1045"/>
                  </a:lnTo>
                  <a:lnTo>
                    <a:pt x="269" y="1040"/>
                  </a:lnTo>
                  <a:lnTo>
                    <a:pt x="271" y="1034"/>
                  </a:lnTo>
                  <a:lnTo>
                    <a:pt x="277" y="1033"/>
                  </a:lnTo>
                  <a:lnTo>
                    <a:pt x="284" y="1033"/>
                  </a:lnTo>
                  <a:lnTo>
                    <a:pt x="286" y="1031"/>
                  </a:lnTo>
                  <a:lnTo>
                    <a:pt x="298" y="996"/>
                  </a:lnTo>
                  <a:lnTo>
                    <a:pt x="305" y="996"/>
                  </a:lnTo>
                  <a:lnTo>
                    <a:pt x="315" y="998"/>
                  </a:lnTo>
                  <a:lnTo>
                    <a:pt x="322" y="998"/>
                  </a:lnTo>
                  <a:lnTo>
                    <a:pt x="329" y="1007"/>
                  </a:lnTo>
                  <a:lnTo>
                    <a:pt x="331" y="1007"/>
                  </a:lnTo>
                  <a:lnTo>
                    <a:pt x="336" y="1014"/>
                  </a:lnTo>
                  <a:lnTo>
                    <a:pt x="340" y="1014"/>
                  </a:lnTo>
                  <a:lnTo>
                    <a:pt x="340" y="1033"/>
                  </a:lnTo>
                  <a:lnTo>
                    <a:pt x="331" y="1051"/>
                  </a:lnTo>
                  <a:lnTo>
                    <a:pt x="325" y="1054"/>
                  </a:lnTo>
                  <a:lnTo>
                    <a:pt x="322" y="1054"/>
                  </a:lnTo>
                  <a:lnTo>
                    <a:pt x="309" y="1069"/>
                  </a:lnTo>
                  <a:lnTo>
                    <a:pt x="309" y="1081"/>
                  </a:lnTo>
                  <a:lnTo>
                    <a:pt x="307" y="1085"/>
                  </a:lnTo>
                  <a:lnTo>
                    <a:pt x="322" y="1103"/>
                  </a:lnTo>
                  <a:lnTo>
                    <a:pt x="324" y="1103"/>
                  </a:lnTo>
                  <a:lnTo>
                    <a:pt x="324" y="1098"/>
                  </a:lnTo>
                  <a:lnTo>
                    <a:pt x="329" y="1098"/>
                  </a:lnTo>
                  <a:lnTo>
                    <a:pt x="336" y="1103"/>
                  </a:lnTo>
                  <a:lnTo>
                    <a:pt x="338" y="1103"/>
                  </a:lnTo>
                  <a:lnTo>
                    <a:pt x="354" y="1085"/>
                  </a:lnTo>
                  <a:lnTo>
                    <a:pt x="363" y="1078"/>
                  </a:lnTo>
                  <a:lnTo>
                    <a:pt x="374" y="1074"/>
                  </a:lnTo>
                  <a:lnTo>
                    <a:pt x="383" y="1069"/>
                  </a:lnTo>
                  <a:lnTo>
                    <a:pt x="383" y="1054"/>
                  </a:lnTo>
                  <a:lnTo>
                    <a:pt x="376" y="1049"/>
                  </a:lnTo>
                  <a:lnTo>
                    <a:pt x="376" y="1045"/>
                  </a:lnTo>
                  <a:lnTo>
                    <a:pt x="383" y="1038"/>
                  </a:lnTo>
                  <a:lnTo>
                    <a:pt x="385" y="1027"/>
                  </a:lnTo>
                  <a:lnTo>
                    <a:pt x="390" y="1022"/>
                  </a:lnTo>
                  <a:lnTo>
                    <a:pt x="401" y="1022"/>
                  </a:lnTo>
                  <a:lnTo>
                    <a:pt x="407" y="1040"/>
                  </a:lnTo>
                  <a:lnTo>
                    <a:pt x="408" y="1043"/>
                  </a:lnTo>
                  <a:lnTo>
                    <a:pt x="416" y="1038"/>
                  </a:lnTo>
                  <a:lnTo>
                    <a:pt x="419" y="1038"/>
                  </a:lnTo>
                  <a:lnTo>
                    <a:pt x="421" y="1043"/>
                  </a:lnTo>
                  <a:lnTo>
                    <a:pt x="432" y="1034"/>
                  </a:lnTo>
                  <a:lnTo>
                    <a:pt x="432" y="1051"/>
                  </a:lnTo>
                  <a:lnTo>
                    <a:pt x="437" y="1058"/>
                  </a:lnTo>
                  <a:lnTo>
                    <a:pt x="439" y="1072"/>
                  </a:lnTo>
                  <a:lnTo>
                    <a:pt x="444" y="1074"/>
                  </a:lnTo>
                  <a:lnTo>
                    <a:pt x="450" y="1074"/>
                  </a:lnTo>
                  <a:lnTo>
                    <a:pt x="450" y="1081"/>
                  </a:lnTo>
                  <a:lnTo>
                    <a:pt x="459" y="1090"/>
                  </a:lnTo>
                  <a:lnTo>
                    <a:pt x="463" y="1090"/>
                  </a:lnTo>
                  <a:lnTo>
                    <a:pt x="473" y="1085"/>
                  </a:lnTo>
                  <a:lnTo>
                    <a:pt x="482" y="1096"/>
                  </a:lnTo>
                  <a:lnTo>
                    <a:pt x="497" y="1092"/>
                  </a:lnTo>
                  <a:lnTo>
                    <a:pt x="508" y="1098"/>
                  </a:lnTo>
                  <a:lnTo>
                    <a:pt x="522" y="1096"/>
                  </a:lnTo>
                  <a:lnTo>
                    <a:pt x="524" y="1092"/>
                  </a:lnTo>
                  <a:lnTo>
                    <a:pt x="529" y="1090"/>
                  </a:lnTo>
                  <a:lnTo>
                    <a:pt x="535" y="1087"/>
                  </a:lnTo>
                  <a:lnTo>
                    <a:pt x="546" y="1098"/>
                  </a:lnTo>
                  <a:lnTo>
                    <a:pt x="553" y="1101"/>
                  </a:lnTo>
                  <a:lnTo>
                    <a:pt x="555" y="1119"/>
                  </a:lnTo>
                  <a:lnTo>
                    <a:pt x="567" y="1126"/>
                  </a:lnTo>
                  <a:lnTo>
                    <a:pt x="573" y="1121"/>
                  </a:lnTo>
                  <a:lnTo>
                    <a:pt x="585" y="1114"/>
                  </a:lnTo>
                  <a:lnTo>
                    <a:pt x="584" y="1103"/>
                  </a:lnTo>
                  <a:lnTo>
                    <a:pt x="591" y="1107"/>
                  </a:lnTo>
                  <a:lnTo>
                    <a:pt x="596" y="1101"/>
                  </a:lnTo>
                  <a:lnTo>
                    <a:pt x="598" y="1103"/>
                  </a:lnTo>
                  <a:lnTo>
                    <a:pt x="605" y="1098"/>
                  </a:lnTo>
                  <a:lnTo>
                    <a:pt x="612" y="1098"/>
                  </a:lnTo>
                  <a:lnTo>
                    <a:pt x="614" y="1085"/>
                  </a:lnTo>
                  <a:lnTo>
                    <a:pt x="627" y="1069"/>
                  </a:lnTo>
                  <a:lnTo>
                    <a:pt x="634" y="1063"/>
                  </a:lnTo>
                  <a:lnTo>
                    <a:pt x="638" y="1067"/>
                  </a:lnTo>
                  <a:lnTo>
                    <a:pt x="650" y="1045"/>
                  </a:lnTo>
                  <a:lnTo>
                    <a:pt x="654" y="1020"/>
                  </a:lnTo>
                  <a:lnTo>
                    <a:pt x="659" y="1020"/>
                  </a:lnTo>
                  <a:lnTo>
                    <a:pt x="665" y="1009"/>
                  </a:lnTo>
                  <a:lnTo>
                    <a:pt x="665" y="998"/>
                  </a:lnTo>
                  <a:lnTo>
                    <a:pt x="672" y="998"/>
                  </a:lnTo>
                  <a:lnTo>
                    <a:pt x="667" y="962"/>
                  </a:lnTo>
                  <a:lnTo>
                    <a:pt x="672" y="957"/>
                  </a:lnTo>
                  <a:lnTo>
                    <a:pt x="668" y="951"/>
                  </a:lnTo>
                  <a:lnTo>
                    <a:pt x="665" y="951"/>
                  </a:lnTo>
                  <a:lnTo>
                    <a:pt x="665" y="949"/>
                  </a:lnTo>
                  <a:lnTo>
                    <a:pt x="676" y="940"/>
                  </a:lnTo>
                  <a:lnTo>
                    <a:pt x="674" y="939"/>
                  </a:lnTo>
                  <a:lnTo>
                    <a:pt x="672" y="939"/>
                  </a:lnTo>
                  <a:lnTo>
                    <a:pt x="667" y="917"/>
                  </a:lnTo>
                  <a:lnTo>
                    <a:pt x="674" y="908"/>
                  </a:lnTo>
                  <a:lnTo>
                    <a:pt x="681" y="908"/>
                  </a:lnTo>
                  <a:lnTo>
                    <a:pt x="685" y="912"/>
                  </a:lnTo>
                  <a:lnTo>
                    <a:pt x="695" y="917"/>
                  </a:lnTo>
                  <a:lnTo>
                    <a:pt x="697" y="912"/>
                  </a:lnTo>
                  <a:lnTo>
                    <a:pt x="710" y="915"/>
                  </a:lnTo>
                  <a:lnTo>
                    <a:pt x="723" y="917"/>
                  </a:lnTo>
                  <a:lnTo>
                    <a:pt x="726" y="915"/>
                  </a:lnTo>
                  <a:lnTo>
                    <a:pt x="726" y="904"/>
                  </a:lnTo>
                  <a:lnTo>
                    <a:pt x="730" y="904"/>
                  </a:lnTo>
                  <a:lnTo>
                    <a:pt x="735" y="899"/>
                  </a:lnTo>
                  <a:lnTo>
                    <a:pt x="741" y="897"/>
                  </a:lnTo>
                  <a:lnTo>
                    <a:pt x="744" y="903"/>
                  </a:lnTo>
                  <a:lnTo>
                    <a:pt x="751" y="897"/>
                  </a:lnTo>
                  <a:lnTo>
                    <a:pt x="750" y="894"/>
                  </a:lnTo>
                  <a:lnTo>
                    <a:pt x="744" y="894"/>
                  </a:lnTo>
                  <a:lnTo>
                    <a:pt x="744" y="888"/>
                  </a:lnTo>
                  <a:lnTo>
                    <a:pt x="741" y="888"/>
                  </a:lnTo>
                  <a:lnTo>
                    <a:pt x="737" y="868"/>
                  </a:lnTo>
                  <a:lnTo>
                    <a:pt x="735" y="863"/>
                  </a:lnTo>
                  <a:lnTo>
                    <a:pt x="728" y="868"/>
                  </a:lnTo>
                  <a:lnTo>
                    <a:pt x="723" y="863"/>
                  </a:lnTo>
                  <a:lnTo>
                    <a:pt x="721" y="857"/>
                  </a:lnTo>
                  <a:lnTo>
                    <a:pt x="726" y="856"/>
                  </a:lnTo>
                  <a:lnTo>
                    <a:pt x="721" y="845"/>
                  </a:lnTo>
                  <a:lnTo>
                    <a:pt x="726" y="845"/>
                  </a:lnTo>
                  <a:lnTo>
                    <a:pt x="733" y="841"/>
                  </a:lnTo>
                  <a:lnTo>
                    <a:pt x="735" y="834"/>
                  </a:lnTo>
                  <a:lnTo>
                    <a:pt x="741" y="829"/>
                  </a:lnTo>
                  <a:lnTo>
                    <a:pt x="744" y="829"/>
                  </a:lnTo>
                  <a:lnTo>
                    <a:pt x="750" y="836"/>
                  </a:lnTo>
                  <a:lnTo>
                    <a:pt x="753" y="834"/>
                  </a:lnTo>
                  <a:lnTo>
                    <a:pt x="760" y="818"/>
                  </a:lnTo>
                  <a:lnTo>
                    <a:pt x="759" y="805"/>
                  </a:lnTo>
                  <a:lnTo>
                    <a:pt x="759" y="803"/>
                  </a:lnTo>
                  <a:lnTo>
                    <a:pt x="764" y="805"/>
                  </a:lnTo>
                  <a:lnTo>
                    <a:pt x="773" y="789"/>
                  </a:lnTo>
                  <a:lnTo>
                    <a:pt x="771" y="780"/>
                  </a:lnTo>
                  <a:lnTo>
                    <a:pt x="773" y="764"/>
                  </a:lnTo>
                  <a:lnTo>
                    <a:pt x="778" y="756"/>
                  </a:lnTo>
                  <a:lnTo>
                    <a:pt x="780" y="733"/>
                  </a:lnTo>
                  <a:lnTo>
                    <a:pt x="780" y="724"/>
                  </a:lnTo>
                  <a:lnTo>
                    <a:pt x="771" y="727"/>
                  </a:lnTo>
                  <a:lnTo>
                    <a:pt x="766" y="724"/>
                  </a:lnTo>
                  <a:lnTo>
                    <a:pt x="751" y="724"/>
                  </a:lnTo>
                  <a:lnTo>
                    <a:pt x="750" y="722"/>
                  </a:lnTo>
                  <a:lnTo>
                    <a:pt x="737" y="722"/>
                  </a:lnTo>
                  <a:lnTo>
                    <a:pt x="742" y="717"/>
                  </a:lnTo>
                  <a:lnTo>
                    <a:pt x="733" y="717"/>
                  </a:lnTo>
                  <a:lnTo>
                    <a:pt x="733" y="695"/>
                  </a:lnTo>
                  <a:lnTo>
                    <a:pt x="730" y="695"/>
                  </a:lnTo>
                  <a:lnTo>
                    <a:pt x="728" y="704"/>
                  </a:lnTo>
                  <a:lnTo>
                    <a:pt x="719" y="706"/>
                  </a:lnTo>
                  <a:lnTo>
                    <a:pt x="704" y="704"/>
                  </a:lnTo>
                  <a:lnTo>
                    <a:pt x="703" y="699"/>
                  </a:lnTo>
                  <a:lnTo>
                    <a:pt x="688" y="711"/>
                  </a:lnTo>
                  <a:lnTo>
                    <a:pt x="649" y="717"/>
                  </a:lnTo>
                  <a:lnTo>
                    <a:pt x="641" y="727"/>
                  </a:lnTo>
                  <a:lnTo>
                    <a:pt x="641" y="717"/>
                  </a:lnTo>
                  <a:lnTo>
                    <a:pt x="636" y="706"/>
                  </a:lnTo>
                  <a:lnTo>
                    <a:pt x="623" y="700"/>
                  </a:lnTo>
                  <a:lnTo>
                    <a:pt x="630" y="688"/>
                  </a:lnTo>
                  <a:lnTo>
                    <a:pt x="641" y="688"/>
                  </a:lnTo>
                  <a:lnTo>
                    <a:pt x="645" y="684"/>
                  </a:lnTo>
                  <a:lnTo>
                    <a:pt x="652" y="670"/>
                  </a:lnTo>
                  <a:lnTo>
                    <a:pt x="652" y="652"/>
                  </a:lnTo>
                  <a:lnTo>
                    <a:pt x="650" y="648"/>
                  </a:lnTo>
                  <a:lnTo>
                    <a:pt x="650" y="641"/>
                  </a:lnTo>
                  <a:lnTo>
                    <a:pt x="645" y="630"/>
                  </a:lnTo>
                  <a:lnTo>
                    <a:pt x="636" y="630"/>
                  </a:lnTo>
                  <a:lnTo>
                    <a:pt x="634" y="625"/>
                  </a:lnTo>
                  <a:lnTo>
                    <a:pt x="634" y="623"/>
                  </a:lnTo>
                  <a:lnTo>
                    <a:pt x="627" y="623"/>
                  </a:lnTo>
                  <a:lnTo>
                    <a:pt x="621" y="630"/>
                  </a:lnTo>
                  <a:lnTo>
                    <a:pt x="612" y="630"/>
                  </a:lnTo>
                  <a:lnTo>
                    <a:pt x="611" y="623"/>
                  </a:lnTo>
                  <a:lnTo>
                    <a:pt x="614" y="617"/>
                  </a:lnTo>
                  <a:lnTo>
                    <a:pt x="614" y="612"/>
                  </a:lnTo>
                  <a:lnTo>
                    <a:pt x="607" y="606"/>
                  </a:lnTo>
                  <a:lnTo>
                    <a:pt x="600" y="606"/>
                  </a:lnTo>
                  <a:lnTo>
                    <a:pt x="596" y="612"/>
                  </a:lnTo>
                  <a:lnTo>
                    <a:pt x="591" y="608"/>
                  </a:lnTo>
                  <a:lnTo>
                    <a:pt x="593" y="606"/>
                  </a:lnTo>
                  <a:lnTo>
                    <a:pt x="584" y="601"/>
                  </a:lnTo>
                  <a:lnTo>
                    <a:pt x="584" y="599"/>
                  </a:lnTo>
                  <a:lnTo>
                    <a:pt x="585" y="594"/>
                  </a:lnTo>
                  <a:lnTo>
                    <a:pt x="582" y="588"/>
                  </a:lnTo>
                  <a:lnTo>
                    <a:pt x="576" y="578"/>
                  </a:lnTo>
                  <a:lnTo>
                    <a:pt x="569" y="576"/>
                  </a:lnTo>
                  <a:lnTo>
                    <a:pt x="569" y="578"/>
                  </a:lnTo>
                  <a:lnTo>
                    <a:pt x="567" y="572"/>
                  </a:lnTo>
                  <a:lnTo>
                    <a:pt x="562" y="572"/>
                  </a:lnTo>
                  <a:lnTo>
                    <a:pt x="560" y="565"/>
                  </a:lnTo>
                  <a:lnTo>
                    <a:pt x="562" y="561"/>
                  </a:lnTo>
                  <a:lnTo>
                    <a:pt x="560" y="558"/>
                  </a:lnTo>
                  <a:lnTo>
                    <a:pt x="565" y="549"/>
                  </a:lnTo>
                  <a:lnTo>
                    <a:pt x="562" y="547"/>
                  </a:lnTo>
                  <a:lnTo>
                    <a:pt x="565" y="538"/>
                  </a:lnTo>
                  <a:lnTo>
                    <a:pt x="567" y="534"/>
                  </a:lnTo>
                  <a:lnTo>
                    <a:pt x="574" y="531"/>
                  </a:lnTo>
                  <a:lnTo>
                    <a:pt x="582" y="523"/>
                  </a:lnTo>
                  <a:lnTo>
                    <a:pt x="582" y="509"/>
                  </a:lnTo>
                  <a:lnTo>
                    <a:pt x="584" y="513"/>
                  </a:lnTo>
                  <a:lnTo>
                    <a:pt x="605" y="502"/>
                  </a:lnTo>
                  <a:lnTo>
                    <a:pt x="603" y="484"/>
                  </a:lnTo>
                  <a:lnTo>
                    <a:pt x="611" y="482"/>
                  </a:lnTo>
                  <a:lnTo>
                    <a:pt x="607" y="478"/>
                  </a:lnTo>
                  <a:lnTo>
                    <a:pt x="611" y="476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5" y="449"/>
                  </a:lnTo>
                  <a:lnTo>
                    <a:pt x="603" y="448"/>
                  </a:lnTo>
                  <a:lnTo>
                    <a:pt x="596" y="448"/>
                  </a:lnTo>
                  <a:lnTo>
                    <a:pt x="591" y="444"/>
                  </a:lnTo>
                  <a:lnTo>
                    <a:pt x="596" y="442"/>
                  </a:lnTo>
                  <a:lnTo>
                    <a:pt x="584" y="430"/>
                  </a:lnTo>
                  <a:lnTo>
                    <a:pt x="591" y="421"/>
                  </a:lnTo>
                  <a:lnTo>
                    <a:pt x="596" y="424"/>
                  </a:lnTo>
                  <a:lnTo>
                    <a:pt x="598" y="421"/>
                  </a:lnTo>
                  <a:lnTo>
                    <a:pt x="605" y="424"/>
                  </a:lnTo>
                  <a:lnTo>
                    <a:pt x="611" y="419"/>
                  </a:lnTo>
                  <a:lnTo>
                    <a:pt x="612" y="421"/>
                  </a:lnTo>
                  <a:lnTo>
                    <a:pt x="620" y="421"/>
                  </a:lnTo>
                  <a:lnTo>
                    <a:pt x="621" y="424"/>
                  </a:lnTo>
                  <a:lnTo>
                    <a:pt x="627" y="419"/>
                  </a:lnTo>
                  <a:lnTo>
                    <a:pt x="629" y="424"/>
                  </a:lnTo>
                  <a:lnTo>
                    <a:pt x="638" y="419"/>
                  </a:lnTo>
                  <a:lnTo>
                    <a:pt x="638" y="426"/>
                  </a:lnTo>
                  <a:lnTo>
                    <a:pt x="643" y="430"/>
                  </a:lnTo>
                  <a:lnTo>
                    <a:pt x="652" y="437"/>
                  </a:lnTo>
                  <a:lnTo>
                    <a:pt x="658" y="435"/>
                  </a:lnTo>
                  <a:lnTo>
                    <a:pt x="668" y="448"/>
                  </a:lnTo>
                  <a:lnTo>
                    <a:pt x="679" y="442"/>
                  </a:lnTo>
                  <a:lnTo>
                    <a:pt x="685" y="415"/>
                  </a:lnTo>
                  <a:lnTo>
                    <a:pt x="690" y="421"/>
                  </a:lnTo>
                  <a:lnTo>
                    <a:pt x="679" y="363"/>
                  </a:lnTo>
                  <a:lnTo>
                    <a:pt x="672" y="366"/>
                  </a:lnTo>
                  <a:lnTo>
                    <a:pt x="659" y="348"/>
                  </a:lnTo>
                  <a:lnTo>
                    <a:pt x="658" y="350"/>
                  </a:lnTo>
                  <a:lnTo>
                    <a:pt x="654" y="337"/>
                  </a:lnTo>
                  <a:lnTo>
                    <a:pt x="650" y="337"/>
                  </a:lnTo>
                  <a:lnTo>
                    <a:pt x="636" y="343"/>
                  </a:lnTo>
                  <a:lnTo>
                    <a:pt x="629" y="339"/>
                  </a:lnTo>
                  <a:lnTo>
                    <a:pt x="623" y="350"/>
                  </a:lnTo>
                  <a:lnTo>
                    <a:pt x="620" y="350"/>
                  </a:lnTo>
                  <a:lnTo>
                    <a:pt x="620" y="363"/>
                  </a:lnTo>
                  <a:lnTo>
                    <a:pt x="611" y="366"/>
                  </a:lnTo>
                  <a:lnTo>
                    <a:pt x="611" y="392"/>
                  </a:lnTo>
                  <a:lnTo>
                    <a:pt x="593" y="390"/>
                  </a:lnTo>
                  <a:lnTo>
                    <a:pt x="589" y="395"/>
                  </a:lnTo>
                  <a:lnTo>
                    <a:pt x="567" y="397"/>
                  </a:lnTo>
                  <a:lnTo>
                    <a:pt x="565" y="392"/>
                  </a:lnTo>
                  <a:lnTo>
                    <a:pt x="558" y="401"/>
                  </a:lnTo>
                  <a:lnTo>
                    <a:pt x="553" y="397"/>
                  </a:lnTo>
                  <a:lnTo>
                    <a:pt x="549" y="386"/>
                  </a:lnTo>
                  <a:lnTo>
                    <a:pt x="546" y="390"/>
                  </a:lnTo>
                  <a:lnTo>
                    <a:pt x="537" y="372"/>
                  </a:lnTo>
                  <a:lnTo>
                    <a:pt x="531" y="372"/>
                  </a:lnTo>
                  <a:lnTo>
                    <a:pt x="529" y="354"/>
                  </a:lnTo>
                  <a:lnTo>
                    <a:pt x="538" y="345"/>
                  </a:lnTo>
                  <a:lnTo>
                    <a:pt x="531" y="343"/>
                  </a:lnTo>
                  <a:lnTo>
                    <a:pt x="520" y="296"/>
                  </a:lnTo>
                  <a:lnTo>
                    <a:pt x="513" y="291"/>
                  </a:lnTo>
                  <a:lnTo>
                    <a:pt x="511" y="301"/>
                  </a:lnTo>
                  <a:lnTo>
                    <a:pt x="497" y="309"/>
                  </a:lnTo>
                  <a:lnTo>
                    <a:pt x="486" y="303"/>
                  </a:lnTo>
                  <a:lnTo>
                    <a:pt x="484" y="296"/>
                  </a:lnTo>
                  <a:lnTo>
                    <a:pt x="477" y="292"/>
                  </a:lnTo>
                  <a:lnTo>
                    <a:pt x="482" y="269"/>
                  </a:lnTo>
                  <a:lnTo>
                    <a:pt x="481" y="267"/>
                  </a:lnTo>
                  <a:lnTo>
                    <a:pt x="486" y="262"/>
                  </a:lnTo>
                  <a:lnTo>
                    <a:pt x="490" y="240"/>
                  </a:lnTo>
                  <a:lnTo>
                    <a:pt x="493" y="236"/>
                  </a:lnTo>
                  <a:lnTo>
                    <a:pt x="511" y="238"/>
                  </a:lnTo>
                  <a:lnTo>
                    <a:pt x="506" y="233"/>
                  </a:lnTo>
                  <a:lnTo>
                    <a:pt x="504" y="215"/>
                  </a:lnTo>
                  <a:lnTo>
                    <a:pt x="506" y="197"/>
                  </a:lnTo>
                  <a:lnTo>
                    <a:pt x="475" y="179"/>
                  </a:lnTo>
                  <a:lnTo>
                    <a:pt x="473" y="184"/>
                  </a:lnTo>
                  <a:lnTo>
                    <a:pt x="463" y="186"/>
                  </a:lnTo>
                  <a:lnTo>
                    <a:pt x="446" y="184"/>
                  </a:lnTo>
                  <a:lnTo>
                    <a:pt x="443" y="188"/>
                  </a:lnTo>
                  <a:lnTo>
                    <a:pt x="435" y="184"/>
                  </a:lnTo>
                  <a:lnTo>
                    <a:pt x="443" y="155"/>
                  </a:lnTo>
                  <a:lnTo>
                    <a:pt x="437" y="152"/>
                  </a:lnTo>
                  <a:lnTo>
                    <a:pt x="432" y="152"/>
                  </a:lnTo>
                  <a:lnTo>
                    <a:pt x="430" y="150"/>
                  </a:lnTo>
                  <a:lnTo>
                    <a:pt x="423" y="133"/>
                  </a:lnTo>
                  <a:lnTo>
                    <a:pt x="423" y="126"/>
                  </a:lnTo>
                  <a:lnTo>
                    <a:pt x="416" y="123"/>
                  </a:lnTo>
                  <a:lnTo>
                    <a:pt x="414" y="126"/>
                  </a:lnTo>
                  <a:lnTo>
                    <a:pt x="407" y="128"/>
                  </a:lnTo>
                  <a:lnTo>
                    <a:pt x="399" y="117"/>
                  </a:lnTo>
                  <a:lnTo>
                    <a:pt x="383" y="123"/>
                  </a:lnTo>
                  <a:lnTo>
                    <a:pt x="381" y="123"/>
                  </a:lnTo>
                  <a:lnTo>
                    <a:pt x="376" y="112"/>
                  </a:lnTo>
                  <a:lnTo>
                    <a:pt x="369" y="112"/>
                  </a:lnTo>
                  <a:lnTo>
                    <a:pt x="363" y="117"/>
                  </a:lnTo>
                  <a:lnTo>
                    <a:pt x="361" y="115"/>
                  </a:lnTo>
                  <a:lnTo>
                    <a:pt x="354" y="117"/>
                  </a:lnTo>
                  <a:lnTo>
                    <a:pt x="338" y="110"/>
                  </a:lnTo>
                  <a:lnTo>
                    <a:pt x="336" y="105"/>
                  </a:lnTo>
                  <a:lnTo>
                    <a:pt x="320" y="92"/>
                  </a:lnTo>
                  <a:lnTo>
                    <a:pt x="325" y="87"/>
                  </a:lnTo>
                  <a:lnTo>
                    <a:pt x="324" y="85"/>
                  </a:lnTo>
                  <a:lnTo>
                    <a:pt x="316" y="79"/>
                  </a:lnTo>
                  <a:lnTo>
                    <a:pt x="309" y="65"/>
                  </a:lnTo>
                  <a:lnTo>
                    <a:pt x="309" y="61"/>
                  </a:lnTo>
                  <a:lnTo>
                    <a:pt x="309" y="50"/>
                  </a:lnTo>
                  <a:lnTo>
                    <a:pt x="298" y="47"/>
                  </a:lnTo>
                  <a:lnTo>
                    <a:pt x="289" y="50"/>
                  </a:lnTo>
                  <a:lnTo>
                    <a:pt x="277" y="38"/>
                  </a:lnTo>
                  <a:lnTo>
                    <a:pt x="260" y="34"/>
                  </a:lnTo>
                  <a:lnTo>
                    <a:pt x="251" y="29"/>
                  </a:lnTo>
                  <a:lnTo>
                    <a:pt x="244" y="32"/>
                  </a:lnTo>
                  <a:lnTo>
                    <a:pt x="246" y="27"/>
                  </a:lnTo>
                  <a:lnTo>
                    <a:pt x="237" y="18"/>
                  </a:lnTo>
                  <a:lnTo>
                    <a:pt x="230" y="5"/>
                  </a:lnTo>
                  <a:lnTo>
                    <a:pt x="224" y="5"/>
                  </a:lnTo>
                  <a:lnTo>
                    <a:pt x="222" y="0"/>
                  </a:lnTo>
                  <a:lnTo>
                    <a:pt x="213" y="0"/>
                  </a:lnTo>
                  <a:lnTo>
                    <a:pt x="208" y="3"/>
                  </a:lnTo>
                  <a:lnTo>
                    <a:pt x="208" y="5"/>
                  </a:lnTo>
                  <a:lnTo>
                    <a:pt x="195" y="13"/>
                  </a:lnTo>
                  <a:lnTo>
                    <a:pt x="192" y="22"/>
                  </a:lnTo>
                  <a:lnTo>
                    <a:pt x="186" y="18"/>
                  </a:lnTo>
                  <a:lnTo>
                    <a:pt x="186" y="34"/>
                  </a:lnTo>
                  <a:lnTo>
                    <a:pt x="185" y="40"/>
                  </a:lnTo>
                  <a:lnTo>
                    <a:pt x="185" y="50"/>
                  </a:lnTo>
                  <a:lnTo>
                    <a:pt x="190" y="52"/>
                  </a:lnTo>
                  <a:lnTo>
                    <a:pt x="190" y="58"/>
                  </a:lnTo>
                  <a:lnTo>
                    <a:pt x="194" y="61"/>
                  </a:lnTo>
                  <a:lnTo>
                    <a:pt x="203" y="61"/>
                  </a:lnTo>
                  <a:lnTo>
                    <a:pt x="215" y="70"/>
                  </a:lnTo>
                  <a:lnTo>
                    <a:pt x="215" y="79"/>
                  </a:lnTo>
                  <a:lnTo>
                    <a:pt x="221" y="76"/>
                  </a:lnTo>
                  <a:lnTo>
                    <a:pt x="224" y="79"/>
                  </a:lnTo>
                  <a:lnTo>
                    <a:pt x="230" y="76"/>
                  </a:lnTo>
                  <a:lnTo>
                    <a:pt x="230" y="79"/>
                  </a:lnTo>
                  <a:lnTo>
                    <a:pt x="237" y="74"/>
                  </a:lnTo>
                  <a:lnTo>
                    <a:pt x="244" y="74"/>
                  </a:lnTo>
                  <a:lnTo>
                    <a:pt x="248" y="76"/>
                  </a:lnTo>
                  <a:lnTo>
                    <a:pt x="246" y="85"/>
                  </a:lnTo>
                  <a:lnTo>
                    <a:pt x="246" y="99"/>
                  </a:lnTo>
                  <a:lnTo>
                    <a:pt x="244" y="112"/>
                  </a:lnTo>
                  <a:lnTo>
                    <a:pt x="251" y="117"/>
                  </a:lnTo>
                  <a:lnTo>
                    <a:pt x="260" y="139"/>
                  </a:lnTo>
                  <a:lnTo>
                    <a:pt x="262" y="144"/>
                  </a:lnTo>
                  <a:lnTo>
                    <a:pt x="260" y="161"/>
                  </a:lnTo>
                  <a:lnTo>
                    <a:pt x="253" y="155"/>
                  </a:lnTo>
                  <a:lnTo>
                    <a:pt x="248" y="161"/>
                  </a:lnTo>
                  <a:lnTo>
                    <a:pt x="233" y="168"/>
                  </a:lnTo>
                  <a:lnTo>
                    <a:pt x="231" y="173"/>
                  </a:lnTo>
                  <a:lnTo>
                    <a:pt x="233" y="184"/>
                  </a:lnTo>
                  <a:lnTo>
                    <a:pt x="224" y="180"/>
                  </a:lnTo>
                  <a:lnTo>
                    <a:pt x="201" y="198"/>
                  </a:lnTo>
                  <a:lnTo>
                    <a:pt x="190" y="202"/>
                  </a:lnTo>
                  <a:lnTo>
                    <a:pt x="177" y="188"/>
                  </a:lnTo>
                  <a:lnTo>
                    <a:pt x="175" y="188"/>
                  </a:lnTo>
                  <a:lnTo>
                    <a:pt x="170" y="168"/>
                  </a:lnTo>
                  <a:lnTo>
                    <a:pt x="163" y="164"/>
                  </a:lnTo>
                  <a:lnTo>
                    <a:pt x="159" y="161"/>
                  </a:lnTo>
                  <a:lnTo>
                    <a:pt x="163" y="155"/>
                  </a:lnTo>
                  <a:lnTo>
                    <a:pt x="163" y="146"/>
                  </a:lnTo>
                  <a:lnTo>
                    <a:pt x="161" y="141"/>
                  </a:lnTo>
                  <a:lnTo>
                    <a:pt x="141" y="133"/>
                  </a:lnTo>
                  <a:lnTo>
                    <a:pt x="139" y="141"/>
                  </a:lnTo>
                  <a:lnTo>
                    <a:pt x="132" y="128"/>
                  </a:lnTo>
                  <a:lnTo>
                    <a:pt x="118" y="126"/>
                  </a:lnTo>
                  <a:lnTo>
                    <a:pt x="109" y="128"/>
                  </a:lnTo>
                  <a:lnTo>
                    <a:pt x="96" y="137"/>
                  </a:lnTo>
                  <a:lnTo>
                    <a:pt x="100" y="141"/>
                  </a:lnTo>
                  <a:lnTo>
                    <a:pt x="96" y="141"/>
                  </a:lnTo>
                  <a:lnTo>
                    <a:pt x="92" y="173"/>
                  </a:lnTo>
                  <a:lnTo>
                    <a:pt x="103" y="173"/>
                  </a:lnTo>
                  <a:lnTo>
                    <a:pt x="107" y="179"/>
                  </a:lnTo>
                  <a:lnTo>
                    <a:pt x="101" y="198"/>
                  </a:lnTo>
                  <a:lnTo>
                    <a:pt x="100" y="197"/>
                  </a:lnTo>
                  <a:lnTo>
                    <a:pt x="96" y="198"/>
                  </a:lnTo>
                  <a:lnTo>
                    <a:pt x="101" y="207"/>
                  </a:lnTo>
                  <a:lnTo>
                    <a:pt x="107" y="231"/>
                  </a:lnTo>
                  <a:lnTo>
                    <a:pt x="96" y="233"/>
                  </a:lnTo>
                  <a:lnTo>
                    <a:pt x="94" y="236"/>
                  </a:lnTo>
                  <a:lnTo>
                    <a:pt x="83" y="240"/>
                  </a:lnTo>
                  <a:lnTo>
                    <a:pt x="76" y="238"/>
                  </a:lnTo>
                  <a:lnTo>
                    <a:pt x="71" y="244"/>
                  </a:lnTo>
                  <a:lnTo>
                    <a:pt x="71" y="249"/>
                  </a:lnTo>
                  <a:lnTo>
                    <a:pt x="64" y="249"/>
                  </a:lnTo>
                  <a:lnTo>
                    <a:pt x="62" y="262"/>
                  </a:lnTo>
                  <a:lnTo>
                    <a:pt x="56" y="267"/>
                  </a:lnTo>
                  <a:lnTo>
                    <a:pt x="60" y="280"/>
                  </a:lnTo>
                  <a:lnTo>
                    <a:pt x="65" y="292"/>
                  </a:lnTo>
                  <a:lnTo>
                    <a:pt x="53" y="336"/>
                  </a:lnTo>
                  <a:lnTo>
                    <a:pt x="38" y="337"/>
                  </a:lnTo>
                  <a:lnTo>
                    <a:pt x="35" y="343"/>
                  </a:lnTo>
                  <a:lnTo>
                    <a:pt x="11" y="343"/>
                  </a:lnTo>
                  <a:lnTo>
                    <a:pt x="4" y="332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CC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69" name="Freeform 103"/>
            <p:cNvSpPr>
              <a:spLocks noChangeAspect="1"/>
            </p:cNvSpPr>
            <p:nvPr/>
          </p:nvSpPr>
          <p:spPr bwMode="auto">
            <a:xfrm>
              <a:off x="5327568" y="3936028"/>
              <a:ext cx="767598" cy="646773"/>
            </a:xfrm>
            <a:custGeom>
              <a:avLst/>
              <a:gdLst>
                <a:gd name="T0" fmla="*/ 2147483647 w 924"/>
                <a:gd name="T1" fmla="*/ 2147483647 h 930"/>
                <a:gd name="T2" fmla="*/ 2147483647 w 924"/>
                <a:gd name="T3" fmla="*/ 2147483647 h 930"/>
                <a:gd name="T4" fmla="*/ 2147483647 w 924"/>
                <a:gd name="T5" fmla="*/ 2147483647 h 930"/>
                <a:gd name="T6" fmla="*/ 2147483647 w 924"/>
                <a:gd name="T7" fmla="*/ 2147483647 h 930"/>
                <a:gd name="T8" fmla="*/ 2147483647 w 924"/>
                <a:gd name="T9" fmla="*/ 2147483647 h 930"/>
                <a:gd name="T10" fmla="*/ 2147483647 w 924"/>
                <a:gd name="T11" fmla="*/ 2147483647 h 930"/>
                <a:gd name="T12" fmla="*/ 2147483647 w 924"/>
                <a:gd name="T13" fmla="*/ 2147483647 h 930"/>
                <a:gd name="T14" fmla="*/ 2147483647 w 924"/>
                <a:gd name="T15" fmla="*/ 2147483647 h 930"/>
                <a:gd name="T16" fmla="*/ 2147483647 w 924"/>
                <a:gd name="T17" fmla="*/ 2147483647 h 930"/>
                <a:gd name="T18" fmla="*/ 2147483647 w 924"/>
                <a:gd name="T19" fmla="*/ 2147483647 h 930"/>
                <a:gd name="T20" fmla="*/ 2147483647 w 924"/>
                <a:gd name="T21" fmla="*/ 2147483647 h 930"/>
                <a:gd name="T22" fmla="*/ 2147483647 w 924"/>
                <a:gd name="T23" fmla="*/ 2147483647 h 930"/>
                <a:gd name="T24" fmla="*/ 2147483647 w 924"/>
                <a:gd name="T25" fmla="*/ 2147483647 h 930"/>
                <a:gd name="T26" fmla="*/ 2147483647 w 924"/>
                <a:gd name="T27" fmla="*/ 2147483647 h 930"/>
                <a:gd name="T28" fmla="*/ 2147483647 w 924"/>
                <a:gd name="T29" fmla="*/ 2147483647 h 930"/>
                <a:gd name="T30" fmla="*/ 2147483647 w 924"/>
                <a:gd name="T31" fmla="*/ 2147483647 h 930"/>
                <a:gd name="T32" fmla="*/ 2147483647 w 924"/>
                <a:gd name="T33" fmla="*/ 2147483647 h 930"/>
                <a:gd name="T34" fmla="*/ 2147483647 w 924"/>
                <a:gd name="T35" fmla="*/ 2147483647 h 930"/>
                <a:gd name="T36" fmla="*/ 2147483647 w 924"/>
                <a:gd name="T37" fmla="*/ 2147483647 h 930"/>
                <a:gd name="T38" fmla="*/ 2147483647 w 924"/>
                <a:gd name="T39" fmla="*/ 2147483647 h 930"/>
                <a:gd name="T40" fmla="*/ 2147483647 w 924"/>
                <a:gd name="T41" fmla="*/ 2147483647 h 930"/>
                <a:gd name="T42" fmla="*/ 2147483647 w 924"/>
                <a:gd name="T43" fmla="*/ 2147483647 h 930"/>
                <a:gd name="T44" fmla="*/ 2147483647 w 924"/>
                <a:gd name="T45" fmla="*/ 2147483647 h 930"/>
                <a:gd name="T46" fmla="*/ 2147483647 w 924"/>
                <a:gd name="T47" fmla="*/ 2147483647 h 930"/>
                <a:gd name="T48" fmla="*/ 2147483647 w 924"/>
                <a:gd name="T49" fmla="*/ 2147483647 h 930"/>
                <a:gd name="T50" fmla="*/ 2147483647 w 924"/>
                <a:gd name="T51" fmla="*/ 2147483647 h 930"/>
                <a:gd name="T52" fmla="*/ 2147483647 w 924"/>
                <a:gd name="T53" fmla="*/ 2147483647 h 930"/>
                <a:gd name="T54" fmla="*/ 2147483647 w 924"/>
                <a:gd name="T55" fmla="*/ 2147483647 h 930"/>
                <a:gd name="T56" fmla="*/ 2147483647 w 924"/>
                <a:gd name="T57" fmla="*/ 2147483647 h 930"/>
                <a:gd name="T58" fmla="*/ 2147483647 w 924"/>
                <a:gd name="T59" fmla="*/ 2147483647 h 930"/>
                <a:gd name="T60" fmla="*/ 2147483647 w 924"/>
                <a:gd name="T61" fmla="*/ 2147483647 h 930"/>
                <a:gd name="T62" fmla="*/ 2147483647 w 924"/>
                <a:gd name="T63" fmla="*/ 2147483647 h 930"/>
                <a:gd name="T64" fmla="*/ 2147483647 w 924"/>
                <a:gd name="T65" fmla="*/ 2147483647 h 930"/>
                <a:gd name="T66" fmla="*/ 2147483647 w 924"/>
                <a:gd name="T67" fmla="*/ 2147483647 h 930"/>
                <a:gd name="T68" fmla="*/ 2147483647 w 924"/>
                <a:gd name="T69" fmla="*/ 2147483647 h 930"/>
                <a:gd name="T70" fmla="*/ 2147483647 w 924"/>
                <a:gd name="T71" fmla="*/ 2147483647 h 930"/>
                <a:gd name="T72" fmla="*/ 2147483647 w 924"/>
                <a:gd name="T73" fmla="*/ 2147483647 h 930"/>
                <a:gd name="T74" fmla="*/ 2147483647 w 924"/>
                <a:gd name="T75" fmla="*/ 2147483647 h 930"/>
                <a:gd name="T76" fmla="*/ 2147483647 w 924"/>
                <a:gd name="T77" fmla="*/ 2147483647 h 930"/>
                <a:gd name="T78" fmla="*/ 2147483647 w 924"/>
                <a:gd name="T79" fmla="*/ 2147483647 h 930"/>
                <a:gd name="T80" fmla="*/ 2147483647 w 924"/>
                <a:gd name="T81" fmla="*/ 2147483647 h 930"/>
                <a:gd name="T82" fmla="*/ 2147483647 w 924"/>
                <a:gd name="T83" fmla="*/ 2147483647 h 930"/>
                <a:gd name="T84" fmla="*/ 2147483647 w 924"/>
                <a:gd name="T85" fmla="*/ 2147483647 h 930"/>
                <a:gd name="T86" fmla="*/ 2147483647 w 924"/>
                <a:gd name="T87" fmla="*/ 2147483647 h 930"/>
                <a:gd name="T88" fmla="*/ 2147483647 w 924"/>
                <a:gd name="T89" fmla="*/ 2147483647 h 930"/>
                <a:gd name="T90" fmla="*/ 2147483647 w 924"/>
                <a:gd name="T91" fmla="*/ 2147483647 h 930"/>
                <a:gd name="T92" fmla="*/ 2147483647 w 924"/>
                <a:gd name="T93" fmla="*/ 2147483647 h 930"/>
                <a:gd name="T94" fmla="*/ 2147483647 w 924"/>
                <a:gd name="T95" fmla="*/ 2147483647 h 930"/>
                <a:gd name="T96" fmla="*/ 2147483647 w 924"/>
                <a:gd name="T97" fmla="*/ 2147483647 h 930"/>
                <a:gd name="T98" fmla="*/ 2147483647 w 924"/>
                <a:gd name="T99" fmla="*/ 2147483647 h 930"/>
                <a:gd name="T100" fmla="*/ 2147483647 w 924"/>
                <a:gd name="T101" fmla="*/ 2147483647 h 930"/>
                <a:gd name="T102" fmla="*/ 2147483647 w 924"/>
                <a:gd name="T103" fmla="*/ 2147483647 h 930"/>
                <a:gd name="T104" fmla="*/ 2147483647 w 924"/>
                <a:gd name="T105" fmla="*/ 2147483647 h 930"/>
                <a:gd name="T106" fmla="*/ 2147483647 w 924"/>
                <a:gd name="T107" fmla="*/ 1878024368 h 930"/>
                <a:gd name="T108" fmla="*/ 2147483647 w 924"/>
                <a:gd name="T109" fmla="*/ 2147483647 h 930"/>
                <a:gd name="T110" fmla="*/ 2147483647 w 924"/>
                <a:gd name="T111" fmla="*/ 2147483647 h 930"/>
                <a:gd name="T112" fmla="*/ 2147483647 w 924"/>
                <a:gd name="T113" fmla="*/ 2147483647 h 930"/>
                <a:gd name="T114" fmla="*/ 2147483647 w 924"/>
                <a:gd name="T115" fmla="*/ 2147483647 h 930"/>
                <a:gd name="T116" fmla="*/ 2147483647 w 924"/>
                <a:gd name="T117" fmla="*/ 2147483647 h 930"/>
                <a:gd name="T118" fmla="*/ 2147483647 w 92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4"/>
                <a:gd name="T181" fmla="*/ 0 h 930"/>
                <a:gd name="T182" fmla="*/ 924 w 92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4" h="930">
                  <a:moveTo>
                    <a:pt x="3" y="136"/>
                  </a:moveTo>
                  <a:lnTo>
                    <a:pt x="12" y="136"/>
                  </a:lnTo>
                  <a:lnTo>
                    <a:pt x="14" y="141"/>
                  </a:lnTo>
                  <a:lnTo>
                    <a:pt x="20" y="141"/>
                  </a:lnTo>
                  <a:lnTo>
                    <a:pt x="27" y="154"/>
                  </a:lnTo>
                  <a:lnTo>
                    <a:pt x="36" y="163"/>
                  </a:lnTo>
                  <a:lnTo>
                    <a:pt x="34" y="168"/>
                  </a:lnTo>
                  <a:lnTo>
                    <a:pt x="41" y="165"/>
                  </a:lnTo>
                  <a:lnTo>
                    <a:pt x="50" y="170"/>
                  </a:lnTo>
                  <a:lnTo>
                    <a:pt x="67" y="174"/>
                  </a:lnTo>
                  <a:lnTo>
                    <a:pt x="79" y="186"/>
                  </a:lnTo>
                  <a:lnTo>
                    <a:pt x="88" y="183"/>
                  </a:lnTo>
                  <a:lnTo>
                    <a:pt x="99" y="186"/>
                  </a:lnTo>
                  <a:lnTo>
                    <a:pt x="99" y="197"/>
                  </a:lnTo>
                  <a:lnTo>
                    <a:pt x="99" y="201"/>
                  </a:lnTo>
                  <a:lnTo>
                    <a:pt x="106" y="215"/>
                  </a:lnTo>
                  <a:lnTo>
                    <a:pt x="114" y="221"/>
                  </a:lnTo>
                  <a:lnTo>
                    <a:pt x="115" y="223"/>
                  </a:lnTo>
                  <a:lnTo>
                    <a:pt x="110" y="228"/>
                  </a:lnTo>
                  <a:lnTo>
                    <a:pt x="126" y="241"/>
                  </a:lnTo>
                  <a:lnTo>
                    <a:pt x="128" y="246"/>
                  </a:lnTo>
                  <a:lnTo>
                    <a:pt x="144" y="253"/>
                  </a:lnTo>
                  <a:lnTo>
                    <a:pt x="151" y="251"/>
                  </a:lnTo>
                  <a:lnTo>
                    <a:pt x="153" y="253"/>
                  </a:lnTo>
                  <a:lnTo>
                    <a:pt x="159" y="248"/>
                  </a:lnTo>
                  <a:lnTo>
                    <a:pt x="166" y="248"/>
                  </a:lnTo>
                  <a:lnTo>
                    <a:pt x="171" y="259"/>
                  </a:lnTo>
                  <a:lnTo>
                    <a:pt x="173" y="259"/>
                  </a:lnTo>
                  <a:lnTo>
                    <a:pt x="189" y="253"/>
                  </a:lnTo>
                  <a:lnTo>
                    <a:pt x="197" y="264"/>
                  </a:lnTo>
                  <a:lnTo>
                    <a:pt x="204" y="262"/>
                  </a:lnTo>
                  <a:lnTo>
                    <a:pt x="206" y="259"/>
                  </a:lnTo>
                  <a:lnTo>
                    <a:pt x="213" y="262"/>
                  </a:lnTo>
                  <a:lnTo>
                    <a:pt x="213" y="269"/>
                  </a:lnTo>
                  <a:lnTo>
                    <a:pt x="220" y="286"/>
                  </a:lnTo>
                  <a:lnTo>
                    <a:pt x="222" y="288"/>
                  </a:lnTo>
                  <a:lnTo>
                    <a:pt x="227" y="288"/>
                  </a:lnTo>
                  <a:lnTo>
                    <a:pt x="233" y="291"/>
                  </a:lnTo>
                  <a:lnTo>
                    <a:pt x="225" y="320"/>
                  </a:lnTo>
                  <a:lnTo>
                    <a:pt x="233" y="324"/>
                  </a:lnTo>
                  <a:lnTo>
                    <a:pt x="236" y="320"/>
                  </a:lnTo>
                  <a:lnTo>
                    <a:pt x="253" y="322"/>
                  </a:lnTo>
                  <a:lnTo>
                    <a:pt x="263" y="320"/>
                  </a:lnTo>
                  <a:lnTo>
                    <a:pt x="265" y="315"/>
                  </a:lnTo>
                  <a:lnTo>
                    <a:pt x="296" y="333"/>
                  </a:lnTo>
                  <a:lnTo>
                    <a:pt x="294" y="351"/>
                  </a:lnTo>
                  <a:lnTo>
                    <a:pt x="296" y="369"/>
                  </a:lnTo>
                  <a:lnTo>
                    <a:pt x="301" y="374"/>
                  </a:lnTo>
                  <a:lnTo>
                    <a:pt x="283" y="372"/>
                  </a:lnTo>
                  <a:lnTo>
                    <a:pt x="280" y="376"/>
                  </a:lnTo>
                  <a:lnTo>
                    <a:pt x="276" y="398"/>
                  </a:lnTo>
                  <a:lnTo>
                    <a:pt x="271" y="403"/>
                  </a:lnTo>
                  <a:lnTo>
                    <a:pt x="272" y="405"/>
                  </a:lnTo>
                  <a:lnTo>
                    <a:pt x="267" y="428"/>
                  </a:lnTo>
                  <a:lnTo>
                    <a:pt x="274" y="432"/>
                  </a:lnTo>
                  <a:lnTo>
                    <a:pt x="276" y="439"/>
                  </a:lnTo>
                  <a:lnTo>
                    <a:pt x="287" y="445"/>
                  </a:lnTo>
                  <a:lnTo>
                    <a:pt x="301" y="437"/>
                  </a:lnTo>
                  <a:lnTo>
                    <a:pt x="303" y="427"/>
                  </a:lnTo>
                  <a:lnTo>
                    <a:pt x="310" y="432"/>
                  </a:lnTo>
                  <a:lnTo>
                    <a:pt x="321" y="479"/>
                  </a:lnTo>
                  <a:lnTo>
                    <a:pt x="328" y="481"/>
                  </a:lnTo>
                  <a:lnTo>
                    <a:pt x="319" y="490"/>
                  </a:lnTo>
                  <a:lnTo>
                    <a:pt x="321" y="508"/>
                  </a:lnTo>
                  <a:lnTo>
                    <a:pt x="327" y="508"/>
                  </a:lnTo>
                  <a:lnTo>
                    <a:pt x="336" y="526"/>
                  </a:lnTo>
                  <a:lnTo>
                    <a:pt x="339" y="522"/>
                  </a:lnTo>
                  <a:lnTo>
                    <a:pt x="343" y="533"/>
                  </a:lnTo>
                  <a:lnTo>
                    <a:pt x="348" y="537"/>
                  </a:lnTo>
                  <a:lnTo>
                    <a:pt x="355" y="528"/>
                  </a:lnTo>
                  <a:lnTo>
                    <a:pt x="357" y="533"/>
                  </a:lnTo>
                  <a:lnTo>
                    <a:pt x="379" y="531"/>
                  </a:lnTo>
                  <a:lnTo>
                    <a:pt x="383" y="526"/>
                  </a:lnTo>
                  <a:lnTo>
                    <a:pt x="401" y="528"/>
                  </a:lnTo>
                  <a:lnTo>
                    <a:pt x="401" y="502"/>
                  </a:lnTo>
                  <a:lnTo>
                    <a:pt x="410" y="499"/>
                  </a:lnTo>
                  <a:lnTo>
                    <a:pt x="410" y="486"/>
                  </a:lnTo>
                  <a:lnTo>
                    <a:pt x="413" y="486"/>
                  </a:lnTo>
                  <a:lnTo>
                    <a:pt x="419" y="475"/>
                  </a:lnTo>
                  <a:lnTo>
                    <a:pt x="426" y="479"/>
                  </a:lnTo>
                  <a:lnTo>
                    <a:pt x="440" y="473"/>
                  </a:lnTo>
                  <a:lnTo>
                    <a:pt x="444" y="473"/>
                  </a:lnTo>
                  <a:lnTo>
                    <a:pt x="448" y="486"/>
                  </a:lnTo>
                  <a:lnTo>
                    <a:pt x="449" y="484"/>
                  </a:lnTo>
                  <a:lnTo>
                    <a:pt x="462" y="502"/>
                  </a:lnTo>
                  <a:lnTo>
                    <a:pt x="469" y="499"/>
                  </a:lnTo>
                  <a:lnTo>
                    <a:pt x="480" y="557"/>
                  </a:lnTo>
                  <a:lnTo>
                    <a:pt x="475" y="551"/>
                  </a:lnTo>
                  <a:lnTo>
                    <a:pt x="469" y="578"/>
                  </a:lnTo>
                  <a:lnTo>
                    <a:pt x="458" y="584"/>
                  </a:lnTo>
                  <a:lnTo>
                    <a:pt x="448" y="571"/>
                  </a:lnTo>
                  <a:lnTo>
                    <a:pt x="442" y="573"/>
                  </a:lnTo>
                  <a:lnTo>
                    <a:pt x="433" y="566"/>
                  </a:lnTo>
                  <a:lnTo>
                    <a:pt x="428" y="562"/>
                  </a:lnTo>
                  <a:lnTo>
                    <a:pt x="428" y="555"/>
                  </a:lnTo>
                  <a:lnTo>
                    <a:pt x="419" y="560"/>
                  </a:lnTo>
                  <a:lnTo>
                    <a:pt x="417" y="555"/>
                  </a:lnTo>
                  <a:lnTo>
                    <a:pt x="411" y="560"/>
                  </a:lnTo>
                  <a:lnTo>
                    <a:pt x="410" y="557"/>
                  </a:lnTo>
                  <a:lnTo>
                    <a:pt x="402" y="557"/>
                  </a:lnTo>
                  <a:lnTo>
                    <a:pt x="401" y="555"/>
                  </a:lnTo>
                  <a:lnTo>
                    <a:pt x="395" y="560"/>
                  </a:lnTo>
                  <a:lnTo>
                    <a:pt x="388" y="557"/>
                  </a:lnTo>
                  <a:lnTo>
                    <a:pt x="386" y="560"/>
                  </a:lnTo>
                  <a:lnTo>
                    <a:pt x="381" y="557"/>
                  </a:lnTo>
                  <a:lnTo>
                    <a:pt x="374" y="566"/>
                  </a:lnTo>
                  <a:lnTo>
                    <a:pt x="386" y="578"/>
                  </a:lnTo>
                  <a:lnTo>
                    <a:pt x="381" y="580"/>
                  </a:lnTo>
                  <a:lnTo>
                    <a:pt x="386" y="584"/>
                  </a:lnTo>
                  <a:lnTo>
                    <a:pt x="393" y="584"/>
                  </a:lnTo>
                  <a:lnTo>
                    <a:pt x="395" y="585"/>
                  </a:lnTo>
                  <a:lnTo>
                    <a:pt x="395" y="602"/>
                  </a:lnTo>
                  <a:lnTo>
                    <a:pt x="397" y="602"/>
                  </a:lnTo>
                  <a:lnTo>
                    <a:pt x="401" y="612"/>
                  </a:lnTo>
                  <a:lnTo>
                    <a:pt x="397" y="614"/>
                  </a:lnTo>
                  <a:lnTo>
                    <a:pt x="401" y="618"/>
                  </a:lnTo>
                  <a:lnTo>
                    <a:pt x="393" y="620"/>
                  </a:lnTo>
                  <a:lnTo>
                    <a:pt x="395" y="638"/>
                  </a:lnTo>
                  <a:lnTo>
                    <a:pt x="374" y="649"/>
                  </a:lnTo>
                  <a:lnTo>
                    <a:pt x="372" y="645"/>
                  </a:lnTo>
                  <a:lnTo>
                    <a:pt x="372" y="659"/>
                  </a:lnTo>
                  <a:lnTo>
                    <a:pt x="364" y="667"/>
                  </a:lnTo>
                  <a:lnTo>
                    <a:pt x="357" y="670"/>
                  </a:lnTo>
                  <a:lnTo>
                    <a:pt x="355" y="674"/>
                  </a:lnTo>
                  <a:lnTo>
                    <a:pt x="352" y="683"/>
                  </a:lnTo>
                  <a:lnTo>
                    <a:pt x="355" y="685"/>
                  </a:lnTo>
                  <a:lnTo>
                    <a:pt x="350" y="694"/>
                  </a:lnTo>
                  <a:lnTo>
                    <a:pt x="352" y="697"/>
                  </a:lnTo>
                  <a:lnTo>
                    <a:pt x="350" y="701"/>
                  </a:lnTo>
                  <a:lnTo>
                    <a:pt x="352" y="708"/>
                  </a:lnTo>
                  <a:lnTo>
                    <a:pt x="357" y="708"/>
                  </a:lnTo>
                  <a:lnTo>
                    <a:pt x="359" y="714"/>
                  </a:lnTo>
                  <a:lnTo>
                    <a:pt x="359" y="712"/>
                  </a:lnTo>
                  <a:lnTo>
                    <a:pt x="366" y="714"/>
                  </a:lnTo>
                  <a:lnTo>
                    <a:pt x="372" y="724"/>
                  </a:lnTo>
                  <a:lnTo>
                    <a:pt x="375" y="730"/>
                  </a:lnTo>
                  <a:lnTo>
                    <a:pt x="374" y="735"/>
                  </a:lnTo>
                  <a:lnTo>
                    <a:pt x="374" y="737"/>
                  </a:lnTo>
                  <a:lnTo>
                    <a:pt x="383" y="742"/>
                  </a:lnTo>
                  <a:lnTo>
                    <a:pt x="381" y="744"/>
                  </a:lnTo>
                  <a:lnTo>
                    <a:pt x="386" y="748"/>
                  </a:lnTo>
                  <a:lnTo>
                    <a:pt x="390" y="742"/>
                  </a:lnTo>
                  <a:lnTo>
                    <a:pt x="397" y="742"/>
                  </a:lnTo>
                  <a:lnTo>
                    <a:pt x="404" y="748"/>
                  </a:lnTo>
                  <a:lnTo>
                    <a:pt x="404" y="753"/>
                  </a:lnTo>
                  <a:lnTo>
                    <a:pt x="401" y="759"/>
                  </a:lnTo>
                  <a:lnTo>
                    <a:pt x="402" y="766"/>
                  </a:lnTo>
                  <a:lnTo>
                    <a:pt x="411" y="766"/>
                  </a:lnTo>
                  <a:lnTo>
                    <a:pt x="417" y="759"/>
                  </a:lnTo>
                  <a:lnTo>
                    <a:pt x="424" y="759"/>
                  </a:lnTo>
                  <a:lnTo>
                    <a:pt x="424" y="761"/>
                  </a:lnTo>
                  <a:lnTo>
                    <a:pt x="426" y="766"/>
                  </a:lnTo>
                  <a:lnTo>
                    <a:pt x="435" y="766"/>
                  </a:lnTo>
                  <a:lnTo>
                    <a:pt x="440" y="777"/>
                  </a:lnTo>
                  <a:lnTo>
                    <a:pt x="440" y="784"/>
                  </a:lnTo>
                  <a:lnTo>
                    <a:pt x="442" y="788"/>
                  </a:lnTo>
                  <a:lnTo>
                    <a:pt x="442" y="806"/>
                  </a:lnTo>
                  <a:lnTo>
                    <a:pt x="435" y="820"/>
                  </a:lnTo>
                  <a:lnTo>
                    <a:pt x="431" y="824"/>
                  </a:lnTo>
                  <a:lnTo>
                    <a:pt x="420" y="824"/>
                  </a:lnTo>
                  <a:lnTo>
                    <a:pt x="413" y="836"/>
                  </a:lnTo>
                  <a:lnTo>
                    <a:pt x="426" y="842"/>
                  </a:lnTo>
                  <a:lnTo>
                    <a:pt x="431" y="853"/>
                  </a:lnTo>
                  <a:lnTo>
                    <a:pt x="431" y="863"/>
                  </a:lnTo>
                  <a:lnTo>
                    <a:pt x="439" y="853"/>
                  </a:lnTo>
                  <a:lnTo>
                    <a:pt x="478" y="847"/>
                  </a:lnTo>
                  <a:lnTo>
                    <a:pt x="493" y="835"/>
                  </a:lnTo>
                  <a:lnTo>
                    <a:pt x="494" y="840"/>
                  </a:lnTo>
                  <a:lnTo>
                    <a:pt x="509" y="842"/>
                  </a:lnTo>
                  <a:lnTo>
                    <a:pt x="518" y="840"/>
                  </a:lnTo>
                  <a:lnTo>
                    <a:pt x="520" y="831"/>
                  </a:lnTo>
                  <a:lnTo>
                    <a:pt x="523" y="831"/>
                  </a:lnTo>
                  <a:lnTo>
                    <a:pt x="523" y="853"/>
                  </a:lnTo>
                  <a:lnTo>
                    <a:pt x="532" y="853"/>
                  </a:lnTo>
                  <a:lnTo>
                    <a:pt x="527" y="858"/>
                  </a:lnTo>
                  <a:lnTo>
                    <a:pt x="540" y="858"/>
                  </a:lnTo>
                  <a:lnTo>
                    <a:pt x="541" y="860"/>
                  </a:lnTo>
                  <a:lnTo>
                    <a:pt x="556" y="860"/>
                  </a:lnTo>
                  <a:lnTo>
                    <a:pt x="561" y="863"/>
                  </a:lnTo>
                  <a:lnTo>
                    <a:pt x="570" y="860"/>
                  </a:lnTo>
                  <a:lnTo>
                    <a:pt x="572" y="858"/>
                  </a:lnTo>
                  <a:lnTo>
                    <a:pt x="592" y="853"/>
                  </a:lnTo>
                  <a:lnTo>
                    <a:pt x="596" y="854"/>
                  </a:lnTo>
                  <a:lnTo>
                    <a:pt x="612" y="849"/>
                  </a:lnTo>
                  <a:lnTo>
                    <a:pt x="619" y="854"/>
                  </a:lnTo>
                  <a:lnTo>
                    <a:pt x="623" y="871"/>
                  </a:lnTo>
                  <a:lnTo>
                    <a:pt x="632" y="881"/>
                  </a:lnTo>
                  <a:lnTo>
                    <a:pt x="655" y="896"/>
                  </a:lnTo>
                  <a:lnTo>
                    <a:pt x="691" y="894"/>
                  </a:lnTo>
                  <a:lnTo>
                    <a:pt x="688" y="907"/>
                  </a:lnTo>
                  <a:lnTo>
                    <a:pt x="698" y="905"/>
                  </a:lnTo>
                  <a:lnTo>
                    <a:pt x="698" y="900"/>
                  </a:lnTo>
                  <a:lnTo>
                    <a:pt x="700" y="900"/>
                  </a:lnTo>
                  <a:lnTo>
                    <a:pt x="702" y="912"/>
                  </a:lnTo>
                  <a:lnTo>
                    <a:pt x="711" y="928"/>
                  </a:lnTo>
                  <a:lnTo>
                    <a:pt x="717" y="930"/>
                  </a:lnTo>
                  <a:lnTo>
                    <a:pt x="729" y="910"/>
                  </a:lnTo>
                  <a:lnTo>
                    <a:pt x="740" y="910"/>
                  </a:lnTo>
                  <a:lnTo>
                    <a:pt x="747" y="900"/>
                  </a:lnTo>
                  <a:lnTo>
                    <a:pt x="742" y="887"/>
                  </a:lnTo>
                  <a:lnTo>
                    <a:pt x="753" y="887"/>
                  </a:lnTo>
                  <a:lnTo>
                    <a:pt x="756" y="876"/>
                  </a:lnTo>
                  <a:lnTo>
                    <a:pt x="763" y="872"/>
                  </a:lnTo>
                  <a:lnTo>
                    <a:pt x="769" y="878"/>
                  </a:lnTo>
                  <a:lnTo>
                    <a:pt x="776" y="871"/>
                  </a:lnTo>
                  <a:lnTo>
                    <a:pt x="773" y="865"/>
                  </a:lnTo>
                  <a:lnTo>
                    <a:pt x="773" y="858"/>
                  </a:lnTo>
                  <a:lnTo>
                    <a:pt x="765" y="853"/>
                  </a:lnTo>
                  <a:lnTo>
                    <a:pt x="771" y="847"/>
                  </a:lnTo>
                  <a:lnTo>
                    <a:pt x="787" y="844"/>
                  </a:lnTo>
                  <a:lnTo>
                    <a:pt x="792" y="840"/>
                  </a:lnTo>
                  <a:lnTo>
                    <a:pt x="798" y="840"/>
                  </a:lnTo>
                  <a:lnTo>
                    <a:pt x="801" y="836"/>
                  </a:lnTo>
                  <a:lnTo>
                    <a:pt x="798" y="816"/>
                  </a:lnTo>
                  <a:lnTo>
                    <a:pt x="801" y="807"/>
                  </a:lnTo>
                  <a:lnTo>
                    <a:pt x="814" y="807"/>
                  </a:lnTo>
                  <a:lnTo>
                    <a:pt x="814" y="806"/>
                  </a:lnTo>
                  <a:lnTo>
                    <a:pt x="809" y="806"/>
                  </a:lnTo>
                  <a:lnTo>
                    <a:pt x="809" y="800"/>
                  </a:lnTo>
                  <a:lnTo>
                    <a:pt x="803" y="789"/>
                  </a:lnTo>
                  <a:lnTo>
                    <a:pt x="809" y="789"/>
                  </a:lnTo>
                  <a:lnTo>
                    <a:pt x="810" y="777"/>
                  </a:lnTo>
                  <a:lnTo>
                    <a:pt x="809" y="773"/>
                  </a:lnTo>
                  <a:lnTo>
                    <a:pt x="823" y="761"/>
                  </a:lnTo>
                  <a:lnTo>
                    <a:pt x="825" y="766"/>
                  </a:lnTo>
                  <a:lnTo>
                    <a:pt x="832" y="761"/>
                  </a:lnTo>
                  <a:lnTo>
                    <a:pt x="832" y="759"/>
                  </a:lnTo>
                  <a:lnTo>
                    <a:pt x="837" y="759"/>
                  </a:lnTo>
                  <a:lnTo>
                    <a:pt x="834" y="755"/>
                  </a:lnTo>
                  <a:lnTo>
                    <a:pt x="832" y="755"/>
                  </a:lnTo>
                  <a:lnTo>
                    <a:pt x="828" y="759"/>
                  </a:lnTo>
                  <a:lnTo>
                    <a:pt x="832" y="755"/>
                  </a:lnTo>
                  <a:lnTo>
                    <a:pt x="832" y="753"/>
                  </a:lnTo>
                  <a:lnTo>
                    <a:pt x="828" y="750"/>
                  </a:lnTo>
                  <a:lnTo>
                    <a:pt x="825" y="742"/>
                  </a:lnTo>
                  <a:lnTo>
                    <a:pt x="823" y="741"/>
                  </a:lnTo>
                  <a:lnTo>
                    <a:pt x="821" y="737"/>
                  </a:lnTo>
                  <a:lnTo>
                    <a:pt x="821" y="735"/>
                  </a:lnTo>
                  <a:lnTo>
                    <a:pt x="809" y="724"/>
                  </a:lnTo>
                  <a:lnTo>
                    <a:pt x="800" y="721"/>
                  </a:lnTo>
                  <a:lnTo>
                    <a:pt x="794" y="717"/>
                  </a:lnTo>
                  <a:lnTo>
                    <a:pt x="792" y="714"/>
                  </a:lnTo>
                  <a:lnTo>
                    <a:pt x="791" y="714"/>
                  </a:lnTo>
                  <a:lnTo>
                    <a:pt x="785" y="712"/>
                  </a:lnTo>
                  <a:lnTo>
                    <a:pt x="780" y="708"/>
                  </a:lnTo>
                  <a:lnTo>
                    <a:pt x="773" y="708"/>
                  </a:lnTo>
                  <a:lnTo>
                    <a:pt x="771" y="708"/>
                  </a:lnTo>
                  <a:lnTo>
                    <a:pt x="769" y="712"/>
                  </a:lnTo>
                  <a:lnTo>
                    <a:pt x="762" y="712"/>
                  </a:lnTo>
                  <a:lnTo>
                    <a:pt x="753" y="708"/>
                  </a:lnTo>
                  <a:lnTo>
                    <a:pt x="749" y="706"/>
                  </a:lnTo>
                  <a:lnTo>
                    <a:pt x="742" y="701"/>
                  </a:lnTo>
                  <a:lnTo>
                    <a:pt x="738" y="697"/>
                  </a:lnTo>
                  <a:lnTo>
                    <a:pt x="735" y="696"/>
                  </a:lnTo>
                  <a:lnTo>
                    <a:pt x="735" y="694"/>
                  </a:lnTo>
                  <a:lnTo>
                    <a:pt x="740" y="696"/>
                  </a:lnTo>
                  <a:lnTo>
                    <a:pt x="742" y="697"/>
                  </a:lnTo>
                  <a:lnTo>
                    <a:pt x="745" y="696"/>
                  </a:lnTo>
                  <a:lnTo>
                    <a:pt x="745" y="694"/>
                  </a:lnTo>
                  <a:lnTo>
                    <a:pt x="747" y="690"/>
                  </a:lnTo>
                  <a:lnTo>
                    <a:pt x="745" y="685"/>
                  </a:lnTo>
                  <a:lnTo>
                    <a:pt x="740" y="679"/>
                  </a:lnTo>
                  <a:lnTo>
                    <a:pt x="738" y="672"/>
                  </a:lnTo>
                  <a:lnTo>
                    <a:pt x="735" y="667"/>
                  </a:lnTo>
                  <a:lnTo>
                    <a:pt x="733" y="661"/>
                  </a:lnTo>
                  <a:lnTo>
                    <a:pt x="729" y="661"/>
                  </a:lnTo>
                  <a:lnTo>
                    <a:pt x="724" y="661"/>
                  </a:lnTo>
                  <a:lnTo>
                    <a:pt x="718" y="661"/>
                  </a:lnTo>
                  <a:lnTo>
                    <a:pt x="715" y="665"/>
                  </a:lnTo>
                  <a:lnTo>
                    <a:pt x="708" y="665"/>
                  </a:lnTo>
                  <a:lnTo>
                    <a:pt x="700" y="661"/>
                  </a:lnTo>
                  <a:lnTo>
                    <a:pt x="688" y="659"/>
                  </a:lnTo>
                  <a:lnTo>
                    <a:pt x="688" y="656"/>
                  </a:lnTo>
                  <a:lnTo>
                    <a:pt x="686" y="656"/>
                  </a:lnTo>
                  <a:lnTo>
                    <a:pt x="684" y="659"/>
                  </a:lnTo>
                  <a:lnTo>
                    <a:pt x="688" y="665"/>
                  </a:lnTo>
                  <a:lnTo>
                    <a:pt x="688" y="667"/>
                  </a:lnTo>
                  <a:lnTo>
                    <a:pt x="686" y="672"/>
                  </a:lnTo>
                  <a:lnTo>
                    <a:pt x="679" y="672"/>
                  </a:lnTo>
                  <a:lnTo>
                    <a:pt x="677" y="672"/>
                  </a:lnTo>
                  <a:lnTo>
                    <a:pt x="677" y="674"/>
                  </a:lnTo>
                  <a:lnTo>
                    <a:pt x="671" y="674"/>
                  </a:lnTo>
                  <a:lnTo>
                    <a:pt x="661" y="679"/>
                  </a:lnTo>
                  <a:lnTo>
                    <a:pt x="657" y="677"/>
                  </a:lnTo>
                  <a:lnTo>
                    <a:pt x="661" y="674"/>
                  </a:lnTo>
                  <a:lnTo>
                    <a:pt x="668" y="670"/>
                  </a:lnTo>
                  <a:lnTo>
                    <a:pt x="671" y="665"/>
                  </a:lnTo>
                  <a:lnTo>
                    <a:pt x="671" y="661"/>
                  </a:lnTo>
                  <a:lnTo>
                    <a:pt x="679" y="654"/>
                  </a:lnTo>
                  <a:lnTo>
                    <a:pt x="684" y="649"/>
                  </a:lnTo>
                  <a:lnTo>
                    <a:pt x="691" y="645"/>
                  </a:lnTo>
                  <a:lnTo>
                    <a:pt x="695" y="645"/>
                  </a:lnTo>
                  <a:lnTo>
                    <a:pt x="695" y="643"/>
                  </a:lnTo>
                  <a:lnTo>
                    <a:pt x="698" y="641"/>
                  </a:lnTo>
                  <a:lnTo>
                    <a:pt x="702" y="645"/>
                  </a:lnTo>
                  <a:lnTo>
                    <a:pt x="704" y="645"/>
                  </a:lnTo>
                  <a:lnTo>
                    <a:pt x="711" y="643"/>
                  </a:lnTo>
                  <a:lnTo>
                    <a:pt x="717" y="645"/>
                  </a:lnTo>
                  <a:lnTo>
                    <a:pt x="724" y="649"/>
                  </a:lnTo>
                  <a:lnTo>
                    <a:pt x="729" y="650"/>
                  </a:lnTo>
                  <a:lnTo>
                    <a:pt x="731" y="649"/>
                  </a:lnTo>
                  <a:lnTo>
                    <a:pt x="733" y="654"/>
                  </a:lnTo>
                  <a:lnTo>
                    <a:pt x="735" y="650"/>
                  </a:lnTo>
                  <a:lnTo>
                    <a:pt x="742" y="656"/>
                  </a:lnTo>
                  <a:lnTo>
                    <a:pt x="745" y="659"/>
                  </a:lnTo>
                  <a:lnTo>
                    <a:pt x="747" y="659"/>
                  </a:lnTo>
                  <a:lnTo>
                    <a:pt x="749" y="661"/>
                  </a:lnTo>
                  <a:lnTo>
                    <a:pt x="753" y="665"/>
                  </a:lnTo>
                  <a:lnTo>
                    <a:pt x="754" y="670"/>
                  </a:lnTo>
                  <a:lnTo>
                    <a:pt x="756" y="670"/>
                  </a:lnTo>
                  <a:lnTo>
                    <a:pt x="762" y="674"/>
                  </a:lnTo>
                  <a:lnTo>
                    <a:pt x="763" y="683"/>
                  </a:lnTo>
                  <a:lnTo>
                    <a:pt x="765" y="683"/>
                  </a:lnTo>
                  <a:lnTo>
                    <a:pt x="769" y="683"/>
                  </a:lnTo>
                  <a:lnTo>
                    <a:pt x="771" y="685"/>
                  </a:lnTo>
                  <a:lnTo>
                    <a:pt x="765" y="683"/>
                  </a:lnTo>
                  <a:lnTo>
                    <a:pt x="763" y="685"/>
                  </a:lnTo>
                  <a:lnTo>
                    <a:pt x="765" y="694"/>
                  </a:lnTo>
                  <a:lnTo>
                    <a:pt x="765" y="696"/>
                  </a:lnTo>
                  <a:lnTo>
                    <a:pt x="769" y="697"/>
                  </a:lnTo>
                  <a:lnTo>
                    <a:pt x="773" y="697"/>
                  </a:lnTo>
                  <a:lnTo>
                    <a:pt x="771" y="690"/>
                  </a:lnTo>
                  <a:lnTo>
                    <a:pt x="773" y="694"/>
                  </a:lnTo>
                  <a:lnTo>
                    <a:pt x="773" y="697"/>
                  </a:lnTo>
                  <a:lnTo>
                    <a:pt x="776" y="697"/>
                  </a:lnTo>
                  <a:lnTo>
                    <a:pt x="778" y="697"/>
                  </a:lnTo>
                  <a:lnTo>
                    <a:pt x="780" y="696"/>
                  </a:lnTo>
                  <a:lnTo>
                    <a:pt x="783" y="694"/>
                  </a:lnTo>
                  <a:lnTo>
                    <a:pt x="783" y="690"/>
                  </a:lnTo>
                  <a:lnTo>
                    <a:pt x="791" y="688"/>
                  </a:lnTo>
                  <a:lnTo>
                    <a:pt x="794" y="685"/>
                  </a:lnTo>
                  <a:lnTo>
                    <a:pt x="800" y="685"/>
                  </a:lnTo>
                  <a:lnTo>
                    <a:pt x="801" y="688"/>
                  </a:lnTo>
                  <a:lnTo>
                    <a:pt x="803" y="688"/>
                  </a:lnTo>
                  <a:lnTo>
                    <a:pt x="809" y="683"/>
                  </a:lnTo>
                  <a:lnTo>
                    <a:pt x="810" y="683"/>
                  </a:lnTo>
                  <a:lnTo>
                    <a:pt x="816" y="683"/>
                  </a:lnTo>
                  <a:lnTo>
                    <a:pt x="821" y="677"/>
                  </a:lnTo>
                  <a:lnTo>
                    <a:pt x="823" y="674"/>
                  </a:lnTo>
                  <a:lnTo>
                    <a:pt x="828" y="674"/>
                  </a:lnTo>
                  <a:lnTo>
                    <a:pt x="830" y="677"/>
                  </a:lnTo>
                  <a:lnTo>
                    <a:pt x="834" y="679"/>
                  </a:lnTo>
                  <a:lnTo>
                    <a:pt x="839" y="679"/>
                  </a:lnTo>
                  <a:lnTo>
                    <a:pt x="845" y="683"/>
                  </a:lnTo>
                  <a:lnTo>
                    <a:pt x="847" y="683"/>
                  </a:lnTo>
                  <a:lnTo>
                    <a:pt x="848" y="683"/>
                  </a:lnTo>
                  <a:lnTo>
                    <a:pt x="854" y="685"/>
                  </a:lnTo>
                  <a:lnTo>
                    <a:pt x="861" y="690"/>
                  </a:lnTo>
                  <a:lnTo>
                    <a:pt x="861" y="694"/>
                  </a:lnTo>
                  <a:lnTo>
                    <a:pt x="865" y="694"/>
                  </a:lnTo>
                  <a:lnTo>
                    <a:pt x="868" y="694"/>
                  </a:lnTo>
                  <a:lnTo>
                    <a:pt x="875" y="697"/>
                  </a:lnTo>
                  <a:lnTo>
                    <a:pt x="875" y="696"/>
                  </a:lnTo>
                  <a:lnTo>
                    <a:pt x="875" y="697"/>
                  </a:lnTo>
                  <a:lnTo>
                    <a:pt x="879" y="701"/>
                  </a:lnTo>
                  <a:lnTo>
                    <a:pt x="883" y="703"/>
                  </a:lnTo>
                  <a:lnTo>
                    <a:pt x="886" y="703"/>
                  </a:lnTo>
                  <a:lnTo>
                    <a:pt x="895" y="703"/>
                  </a:lnTo>
                  <a:lnTo>
                    <a:pt x="902" y="706"/>
                  </a:lnTo>
                  <a:lnTo>
                    <a:pt x="906" y="708"/>
                  </a:lnTo>
                  <a:lnTo>
                    <a:pt x="913" y="708"/>
                  </a:lnTo>
                  <a:lnTo>
                    <a:pt x="917" y="708"/>
                  </a:lnTo>
                  <a:lnTo>
                    <a:pt x="922" y="708"/>
                  </a:lnTo>
                  <a:lnTo>
                    <a:pt x="924" y="703"/>
                  </a:lnTo>
                  <a:lnTo>
                    <a:pt x="921" y="688"/>
                  </a:lnTo>
                  <a:lnTo>
                    <a:pt x="913" y="672"/>
                  </a:lnTo>
                  <a:lnTo>
                    <a:pt x="910" y="670"/>
                  </a:lnTo>
                  <a:lnTo>
                    <a:pt x="910" y="667"/>
                  </a:lnTo>
                  <a:lnTo>
                    <a:pt x="910" y="661"/>
                  </a:lnTo>
                  <a:lnTo>
                    <a:pt x="908" y="656"/>
                  </a:lnTo>
                  <a:lnTo>
                    <a:pt x="902" y="654"/>
                  </a:lnTo>
                  <a:lnTo>
                    <a:pt x="901" y="650"/>
                  </a:lnTo>
                  <a:lnTo>
                    <a:pt x="899" y="649"/>
                  </a:lnTo>
                  <a:lnTo>
                    <a:pt x="892" y="638"/>
                  </a:lnTo>
                  <a:lnTo>
                    <a:pt x="890" y="636"/>
                  </a:lnTo>
                  <a:lnTo>
                    <a:pt x="884" y="632"/>
                  </a:lnTo>
                  <a:lnTo>
                    <a:pt x="875" y="627"/>
                  </a:lnTo>
                  <a:lnTo>
                    <a:pt x="870" y="627"/>
                  </a:lnTo>
                  <a:lnTo>
                    <a:pt x="861" y="622"/>
                  </a:lnTo>
                  <a:lnTo>
                    <a:pt x="856" y="622"/>
                  </a:lnTo>
                  <a:lnTo>
                    <a:pt x="848" y="622"/>
                  </a:lnTo>
                  <a:lnTo>
                    <a:pt x="839" y="622"/>
                  </a:lnTo>
                  <a:lnTo>
                    <a:pt x="839" y="612"/>
                  </a:lnTo>
                  <a:lnTo>
                    <a:pt x="837" y="609"/>
                  </a:lnTo>
                  <a:lnTo>
                    <a:pt x="832" y="612"/>
                  </a:lnTo>
                  <a:lnTo>
                    <a:pt x="830" y="603"/>
                  </a:lnTo>
                  <a:lnTo>
                    <a:pt x="823" y="607"/>
                  </a:lnTo>
                  <a:lnTo>
                    <a:pt x="828" y="603"/>
                  </a:lnTo>
                  <a:lnTo>
                    <a:pt x="825" y="596"/>
                  </a:lnTo>
                  <a:lnTo>
                    <a:pt x="828" y="594"/>
                  </a:lnTo>
                  <a:lnTo>
                    <a:pt x="832" y="594"/>
                  </a:lnTo>
                  <a:lnTo>
                    <a:pt x="832" y="591"/>
                  </a:lnTo>
                  <a:lnTo>
                    <a:pt x="828" y="589"/>
                  </a:lnTo>
                  <a:lnTo>
                    <a:pt x="823" y="567"/>
                  </a:lnTo>
                  <a:lnTo>
                    <a:pt x="825" y="567"/>
                  </a:lnTo>
                  <a:lnTo>
                    <a:pt x="825" y="562"/>
                  </a:lnTo>
                  <a:lnTo>
                    <a:pt x="821" y="557"/>
                  </a:lnTo>
                  <a:lnTo>
                    <a:pt x="810" y="555"/>
                  </a:lnTo>
                  <a:lnTo>
                    <a:pt x="809" y="555"/>
                  </a:lnTo>
                  <a:lnTo>
                    <a:pt x="798" y="549"/>
                  </a:lnTo>
                  <a:lnTo>
                    <a:pt x="794" y="555"/>
                  </a:lnTo>
                  <a:lnTo>
                    <a:pt x="794" y="549"/>
                  </a:lnTo>
                  <a:lnTo>
                    <a:pt x="792" y="546"/>
                  </a:lnTo>
                  <a:lnTo>
                    <a:pt x="787" y="544"/>
                  </a:lnTo>
                  <a:lnTo>
                    <a:pt x="773" y="538"/>
                  </a:lnTo>
                  <a:lnTo>
                    <a:pt x="769" y="538"/>
                  </a:lnTo>
                  <a:lnTo>
                    <a:pt x="763" y="537"/>
                  </a:lnTo>
                  <a:lnTo>
                    <a:pt x="763" y="542"/>
                  </a:lnTo>
                  <a:lnTo>
                    <a:pt x="760" y="533"/>
                  </a:lnTo>
                  <a:lnTo>
                    <a:pt x="753" y="528"/>
                  </a:lnTo>
                  <a:lnTo>
                    <a:pt x="753" y="526"/>
                  </a:lnTo>
                  <a:lnTo>
                    <a:pt x="747" y="522"/>
                  </a:lnTo>
                  <a:lnTo>
                    <a:pt x="745" y="522"/>
                  </a:lnTo>
                  <a:lnTo>
                    <a:pt x="738" y="522"/>
                  </a:lnTo>
                  <a:lnTo>
                    <a:pt x="740" y="519"/>
                  </a:lnTo>
                  <a:lnTo>
                    <a:pt x="745" y="519"/>
                  </a:lnTo>
                  <a:lnTo>
                    <a:pt x="747" y="515"/>
                  </a:lnTo>
                  <a:lnTo>
                    <a:pt x="749" y="513"/>
                  </a:lnTo>
                  <a:lnTo>
                    <a:pt x="745" y="508"/>
                  </a:lnTo>
                  <a:lnTo>
                    <a:pt x="745" y="502"/>
                  </a:lnTo>
                  <a:lnTo>
                    <a:pt x="738" y="499"/>
                  </a:lnTo>
                  <a:lnTo>
                    <a:pt x="738" y="495"/>
                  </a:lnTo>
                  <a:lnTo>
                    <a:pt x="733" y="495"/>
                  </a:lnTo>
                  <a:lnTo>
                    <a:pt x="731" y="486"/>
                  </a:lnTo>
                  <a:lnTo>
                    <a:pt x="733" y="479"/>
                  </a:lnTo>
                  <a:lnTo>
                    <a:pt x="740" y="473"/>
                  </a:lnTo>
                  <a:lnTo>
                    <a:pt x="738" y="461"/>
                  </a:lnTo>
                  <a:lnTo>
                    <a:pt x="735" y="455"/>
                  </a:lnTo>
                  <a:lnTo>
                    <a:pt x="733" y="445"/>
                  </a:lnTo>
                  <a:lnTo>
                    <a:pt x="726" y="439"/>
                  </a:lnTo>
                  <a:lnTo>
                    <a:pt x="722" y="434"/>
                  </a:lnTo>
                  <a:lnTo>
                    <a:pt x="726" y="432"/>
                  </a:lnTo>
                  <a:lnTo>
                    <a:pt x="722" y="428"/>
                  </a:lnTo>
                  <a:lnTo>
                    <a:pt x="717" y="421"/>
                  </a:lnTo>
                  <a:lnTo>
                    <a:pt x="711" y="419"/>
                  </a:lnTo>
                  <a:lnTo>
                    <a:pt x="708" y="405"/>
                  </a:lnTo>
                  <a:lnTo>
                    <a:pt x="711" y="398"/>
                  </a:lnTo>
                  <a:lnTo>
                    <a:pt x="709" y="387"/>
                  </a:lnTo>
                  <a:lnTo>
                    <a:pt x="708" y="381"/>
                  </a:lnTo>
                  <a:lnTo>
                    <a:pt x="702" y="380"/>
                  </a:lnTo>
                  <a:lnTo>
                    <a:pt x="698" y="372"/>
                  </a:lnTo>
                  <a:lnTo>
                    <a:pt x="698" y="367"/>
                  </a:lnTo>
                  <a:lnTo>
                    <a:pt x="698" y="358"/>
                  </a:lnTo>
                  <a:lnTo>
                    <a:pt x="695" y="358"/>
                  </a:lnTo>
                  <a:lnTo>
                    <a:pt x="686" y="356"/>
                  </a:lnTo>
                  <a:lnTo>
                    <a:pt x="686" y="340"/>
                  </a:lnTo>
                  <a:lnTo>
                    <a:pt x="686" y="333"/>
                  </a:lnTo>
                  <a:lnTo>
                    <a:pt x="680" y="333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7" y="322"/>
                  </a:lnTo>
                  <a:lnTo>
                    <a:pt x="671" y="316"/>
                  </a:lnTo>
                  <a:lnTo>
                    <a:pt x="670" y="309"/>
                  </a:lnTo>
                  <a:lnTo>
                    <a:pt x="673" y="309"/>
                  </a:lnTo>
                  <a:lnTo>
                    <a:pt x="673" y="306"/>
                  </a:lnTo>
                  <a:lnTo>
                    <a:pt x="671" y="300"/>
                  </a:lnTo>
                  <a:lnTo>
                    <a:pt x="668" y="298"/>
                  </a:lnTo>
                  <a:lnTo>
                    <a:pt x="668" y="293"/>
                  </a:lnTo>
                  <a:lnTo>
                    <a:pt x="662" y="282"/>
                  </a:lnTo>
                  <a:lnTo>
                    <a:pt x="661" y="282"/>
                  </a:lnTo>
                  <a:lnTo>
                    <a:pt x="653" y="288"/>
                  </a:lnTo>
                  <a:lnTo>
                    <a:pt x="650" y="286"/>
                  </a:lnTo>
                  <a:lnTo>
                    <a:pt x="655" y="282"/>
                  </a:lnTo>
                  <a:lnTo>
                    <a:pt x="661" y="269"/>
                  </a:lnTo>
                  <a:lnTo>
                    <a:pt x="662" y="264"/>
                  </a:lnTo>
                  <a:lnTo>
                    <a:pt x="661" y="264"/>
                  </a:lnTo>
                  <a:lnTo>
                    <a:pt x="655" y="253"/>
                  </a:lnTo>
                  <a:lnTo>
                    <a:pt x="653" y="248"/>
                  </a:lnTo>
                  <a:lnTo>
                    <a:pt x="648" y="233"/>
                  </a:lnTo>
                  <a:lnTo>
                    <a:pt x="646" y="233"/>
                  </a:lnTo>
                  <a:lnTo>
                    <a:pt x="643" y="224"/>
                  </a:lnTo>
                  <a:lnTo>
                    <a:pt x="641" y="217"/>
                  </a:lnTo>
                  <a:lnTo>
                    <a:pt x="635" y="206"/>
                  </a:lnTo>
                  <a:lnTo>
                    <a:pt x="632" y="206"/>
                  </a:lnTo>
                  <a:lnTo>
                    <a:pt x="623" y="212"/>
                  </a:lnTo>
                  <a:lnTo>
                    <a:pt x="626" y="206"/>
                  </a:lnTo>
                  <a:lnTo>
                    <a:pt x="633" y="204"/>
                  </a:lnTo>
                  <a:lnTo>
                    <a:pt x="635" y="201"/>
                  </a:lnTo>
                  <a:lnTo>
                    <a:pt x="633" y="199"/>
                  </a:lnTo>
                  <a:lnTo>
                    <a:pt x="633" y="192"/>
                  </a:lnTo>
                  <a:lnTo>
                    <a:pt x="626" y="181"/>
                  </a:lnTo>
                  <a:lnTo>
                    <a:pt x="624" y="176"/>
                  </a:lnTo>
                  <a:lnTo>
                    <a:pt x="624" y="165"/>
                  </a:lnTo>
                  <a:lnTo>
                    <a:pt x="619" y="159"/>
                  </a:lnTo>
                  <a:lnTo>
                    <a:pt x="612" y="159"/>
                  </a:lnTo>
                  <a:lnTo>
                    <a:pt x="599" y="152"/>
                  </a:lnTo>
                  <a:lnTo>
                    <a:pt x="594" y="152"/>
                  </a:lnTo>
                  <a:lnTo>
                    <a:pt x="592" y="154"/>
                  </a:lnTo>
                  <a:lnTo>
                    <a:pt x="592" y="152"/>
                  </a:lnTo>
                  <a:lnTo>
                    <a:pt x="592" y="147"/>
                  </a:lnTo>
                  <a:lnTo>
                    <a:pt x="579" y="139"/>
                  </a:lnTo>
                  <a:lnTo>
                    <a:pt x="574" y="141"/>
                  </a:lnTo>
                  <a:lnTo>
                    <a:pt x="568" y="136"/>
                  </a:lnTo>
                  <a:lnTo>
                    <a:pt x="561" y="136"/>
                  </a:lnTo>
                  <a:lnTo>
                    <a:pt x="558" y="136"/>
                  </a:lnTo>
                  <a:lnTo>
                    <a:pt x="550" y="136"/>
                  </a:lnTo>
                  <a:lnTo>
                    <a:pt x="543" y="134"/>
                  </a:lnTo>
                  <a:lnTo>
                    <a:pt x="541" y="134"/>
                  </a:lnTo>
                  <a:lnTo>
                    <a:pt x="543" y="141"/>
                  </a:lnTo>
                  <a:lnTo>
                    <a:pt x="541" y="147"/>
                  </a:lnTo>
                  <a:lnTo>
                    <a:pt x="543" y="141"/>
                  </a:lnTo>
                  <a:lnTo>
                    <a:pt x="541" y="136"/>
                  </a:lnTo>
                  <a:lnTo>
                    <a:pt x="543" y="129"/>
                  </a:lnTo>
                  <a:lnTo>
                    <a:pt x="540" y="125"/>
                  </a:lnTo>
                  <a:lnTo>
                    <a:pt x="532" y="123"/>
                  </a:lnTo>
                  <a:lnTo>
                    <a:pt x="527" y="123"/>
                  </a:lnTo>
                  <a:lnTo>
                    <a:pt x="520" y="125"/>
                  </a:lnTo>
                  <a:lnTo>
                    <a:pt x="518" y="123"/>
                  </a:lnTo>
                  <a:lnTo>
                    <a:pt x="520" y="118"/>
                  </a:lnTo>
                  <a:lnTo>
                    <a:pt x="518" y="116"/>
                  </a:lnTo>
                  <a:lnTo>
                    <a:pt x="513" y="112"/>
                  </a:lnTo>
                  <a:lnTo>
                    <a:pt x="505" y="111"/>
                  </a:lnTo>
                  <a:lnTo>
                    <a:pt x="496" y="105"/>
                  </a:lnTo>
                  <a:lnTo>
                    <a:pt x="487" y="98"/>
                  </a:lnTo>
                  <a:lnTo>
                    <a:pt x="487" y="93"/>
                  </a:lnTo>
                  <a:lnTo>
                    <a:pt x="493" y="87"/>
                  </a:lnTo>
                  <a:lnTo>
                    <a:pt x="489" y="84"/>
                  </a:lnTo>
                  <a:lnTo>
                    <a:pt x="482" y="82"/>
                  </a:lnTo>
                  <a:lnTo>
                    <a:pt x="475" y="82"/>
                  </a:lnTo>
                  <a:lnTo>
                    <a:pt x="471" y="76"/>
                  </a:lnTo>
                  <a:lnTo>
                    <a:pt x="466" y="76"/>
                  </a:lnTo>
                  <a:lnTo>
                    <a:pt x="466" y="78"/>
                  </a:lnTo>
                  <a:lnTo>
                    <a:pt x="466" y="84"/>
                  </a:lnTo>
                  <a:lnTo>
                    <a:pt x="458" y="84"/>
                  </a:lnTo>
                  <a:lnTo>
                    <a:pt x="457" y="82"/>
                  </a:lnTo>
                  <a:lnTo>
                    <a:pt x="455" y="76"/>
                  </a:lnTo>
                  <a:lnTo>
                    <a:pt x="449" y="76"/>
                  </a:lnTo>
                  <a:lnTo>
                    <a:pt x="448" y="82"/>
                  </a:lnTo>
                  <a:lnTo>
                    <a:pt x="448" y="74"/>
                  </a:lnTo>
                  <a:lnTo>
                    <a:pt x="442" y="60"/>
                  </a:lnTo>
                  <a:lnTo>
                    <a:pt x="440" y="53"/>
                  </a:lnTo>
                  <a:lnTo>
                    <a:pt x="442" y="47"/>
                  </a:lnTo>
                  <a:lnTo>
                    <a:pt x="440" y="42"/>
                  </a:lnTo>
                  <a:lnTo>
                    <a:pt x="444" y="46"/>
                  </a:lnTo>
                  <a:lnTo>
                    <a:pt x="442" y="35"/>
                  </a:lnTo>
                  <a:lnTo>
                    <a:pt x="442" y="26"/>
                  </a:lnTo>
                  <a:lnTo>
                    <a:pt x="442" y="24"/>
                  </a:lnTo>
                  <a:lnTo>
                    <a:pt x="444" y="17"/>
                  </a:lnTo>
                  <a:lnTo>
                    <a:pt x="451" y="13"/>
                  </a:lnTo>
                  <a:lnTo>
                    <a:pt x="457" y="11"/>
                  </a:lnTo>
                  <a:lnTo>
                    <a:pt x="457" y="8"/>
                  </a:lnTo>
                  <a:lnTo>
                    <a:pt x="451" y="0"/>
                  </a:lnTo>
                  <a:lnTo>
                    <a:pt x="433" y="6"/>
                  </a:lnTo>
                  <a:lnTo>
                    <a:pt x="428" y="17"/>
                  </a:lnTo>
                  <a:lnTo>
                    <a:pt x="397" y="19"/>
                  </a:lnTo>
                  <a:lnTo>
                    <a:pt x="390" y="24"/>
                  </a:lnTo>
                  <a:lnTo>
                    <a:pt x="390" y="47"/>
                  </a:lnTo>
                  <a:lnTo>
                    <a:pt x="381" y="65"/>
                  </a:lnTo>
                  <a:lnTo>
                    <a:pt x="375" y="69"/>
                  </a:lnTo>
                  <a:lnTo>
                    <a:pt x="379" y="78"/>
                  </a:lnTo>
                  <a:lnTo>
                    <a:pt x="372" y="84"/>
                  </a:lnTo>
                  <a:lnTo>
                    <a:pt x="372" y="89"/>
                  </a:lnTo>
                  <a:lnTo>
                    <a:pt x="379" y="93"/>
                  </a:lnTo>
                  <a:lnTo>
                    <a:pt x="374" y="100"/>
                  </a:lnTo>
                  <a:lnTo>
                    <a:pt x="357" y="102"/>
                  </a:lnTo>
                  <a:lnTo>
                    <a:pt x="352" y="98"/>
                  </a:lnTo>
                  <a:lnTo>
                    <a:pt x="345" y="98"/>
                  </a:lnTo>
                  <a:lnTo>
                    <a:pt x="328" y="111"/>
                  </a:lnTo>
                  <a:lnTo>
                    <a:pt x="332" y="121"/>
                  </a:lnTo>
                  <a:lnTo>
                    <a:pt x="327" y="123"/>
                  </a:lnTo>
                  <a:lnTo>
                    <a:pt x="328" y="145"/>
                  </a:lnTo>
                  <a:lnTo>
                    <a:pt x="321" y="163"/>
                  </a:lnTo>
                  <a:lnTo>
                    <a:pt x="309" y="165"/>
                  </a:lnTo>
                  <a:lnTo>
                    <a:pt x="294" y="174"/>
                  </a:lnTo>
                  <a:lnTo>
                    <a:pt x="289" y="170"/>
                  </a:lnTo>
                  <a:lnTo>
                    <a:pt x="287" y="158"/>
                  </a:lnTo>
                  <a:lnTo>
                    <a:pt x="281" y="152"/>
                  </a:lnTo>
                  <a:lnTo>
                    <a:pt x="287" y="139"/>
                  </a:lnTo>
                  <a:lnTo>
                    <a:pt x="272" y="134"/>
                  </a:lnTo>
                  <a:lnTo>
                    <a:pt x="276" y="125"/>
                  </a:lnTo>
                  <a:lnTo>
                    <a:pt x="272" y="118"/>
                  </a:lnTo>
                  <a:lnTo>
                    <a:pt x="258" y="118"/>
                  </a:lnTo>
                  <a:lnTo>
                    <a:pt x="253" y="116"/>
                  </a:lnTo>
                  <a:lnTo>
                    <a:pt x="244" y="116"/>
                  </a:lnTo>
                  <a:lnTo>
                    <a:pt x="244" y="121"/>
                  </a:lnTo>
                  <a:lnTo>
                    <a:pt x="227" y="121"/>
                  </a:lnTo>
                  <a:lnTo>
                    <a:pt x="227" y="149"/>
                  </a:lnTo>
                  <a:lnTo>
                    <a:pt x="211" y="145"/>
                  </a:lnTo>
                  <a:lnTo>
                    <a:pt x="209" y="154"/>
                  </a:lnTo>
                  <a:lnTo>
                    <a:pt x="197" y="163"/>
                  </a:lnTo>
                  <a:lnTo>
                    <a:pt x="189" y="159"/>
                  </a:lnTo>
                  <a:lnTo>
                    <a:pt x="188" y="163"/>
                  </a:lnTo>
                  <a:lnTo>
                    <a:pt x="175" y="159"/>
                  </a:lnTo>
                  <a:lnTo>
                    <a:pt x="168" y="149"/>
                  </a:lnTo>
                  <a:lnTo>
                    <a:pt x="166" y="141"/>
                  </a:lnTo>
                  <a:lnTo>
                    <a:pt x="159" y="136"/>
                  </a:lnTo>
                  <a:lnTo>
                    <a:pt x="150" y="141"/>
                  </a:lnTo>
                  <a:lnTo>
                    <a:pt x="144" y="152"/>
                  </a:lnTo>
                  <a:lnTo>
                    <a:pt x="142" y="168"/>
                  </a:lnTo>
                  <a:lnTo>
                    <a:pt x="135" y="168"/>
                  </a:lnTo>
                  <a:lnTo>
                    <a:pt x="128" y="158"/>
                  </a:lnTo>
                  <a:lnTo>
                    <a:pt x="121" y="134"/>
                  </a:lnTo>
                  <a:lnTo>
                    <a:pt x="112" y="129"/>
                  </a:lnTo>
                  <a:lnTo>
                    <a:pt x="114" y="116"/>
                  </a:lnTo>
                  <a:lnTo>
                    <a:pt x="95" y="93"/>
                  </a:lnTo>
                  <a:lnTo>
                    <a:pt x="92" y="82"/>
                  </a:lnTo>
                  <a:lnTo>
                    <a:pt x="76" y="71"/>
                  </a:lnTo>
                  <a:lnTo>
                    <a:pt x="65" y="69"/>
                  </a:lnTo>
                  <a:lnTo>
                    <a:pt x="58" y="74"/>
                  </a:lnTo>
                  <a:lnTo>
                    <a:pt x="50" y="71"/>
                  </a:lnTo>
                  <a:lnTo>
                    <a:pt x="14" y="78"/>
                  </a:lnTo>
                  <a:lnTo>
                    <a:pt x="7" y="93"/>
                  </a:lnTo>
                  <a:lnTo>
                    <a:pt x="7" y="111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CC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70" name="Freeform 104"/>
            <p:cNvSpPr>
              <a:spLocks noChangeAspect="1"/>
            </p:cNvSpPr>
            <p:nvPr/>
          </p:nvSpPr>
          <p:spPr bwMode="auto">
            <a:xfrm>
              <a:off x="5329503" y="4026275"/>
              <a:ext cx="32869" cy="24443"/>
            </a:xfrm>
            <a:custGeom>
              <a:avLst/>
              <a:gdLst>
                <a:gd name="T0" fmla="*/ 0 w 38"/>
                <a:gd name="T1" fmla="*/ 0 h 32"/>
                <a:gd name="T2" fmla="*/ 2147483647 w 38"/>
                <a:gd name="T3" fmla="*/ 0 h 32"/>
                <a:gd name="T4" fmla="*/ 2147483647 w 38"/>
                <a:gd name="T5" fmla="*/ 1055039396 h 32"/>
                <a:gd name="T6" fmla="*/ 2147483647 w 38"/>
                <a:gd name="T7" fmla="*/ 1055039396 h 32"/>
                <a:gd name="T8" fmla="*/ 2147483647 w 38"/>
                <a:gd name="T9" fmla="*/ 2147483647 h 32"/>
                <a:gd name="T10" fmla="*/ 2147483647 w 38"/>
                <a:gd name="T11" fmla="*/ 2147483647 h 32"/>
                <a:gd name="T12" fmla="*/ 2147483647 w 38"/>
                <a:gd name="T13" fmla="*/ 2147483647 h 32"/>
                <a:gd name="T14" fmla="*/ 2147483647 w 38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2"/>
                <a:gd name="T26" fmla="*/ 38 w 3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2">
                  <a:moveTo>
                    <a:pt x="0" y="0"/>
                  </a:moveTo>
                  <a:lnTo>
                    <a:pt x="9" y="0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4" y="18"/>
                  </a:lnTo>
                  <a:lnTo>
                    <a:pt x="33" y="27"/>
                  </a:lnTo>
                  <a:lnTo>
                    <a:pt x="31" y="32"/>
                  </a:lnTo>
                  <a:lnTo>
                    <a:pt x="38" y="29"/>
                  </a:lnTo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71" name="Freeform 105"/>
            <p:cNvSpPr>
              <a:spLocks noChangeAspect="1"/>
            </p:cNvSpPr>
            <p:nvPr/>
          </p:nvSpPr>
          <p:spPr bwMode="auto">
            <a:xfrm>
              <a:off x="5965621" y="4460591"/>
              <a:ext cx="143079" cy="122210"/>
            </a:xfrm>
            <a:custGeom>
              <a:avLst/>
              <a:gdLst>
                <a:gd name="T0" fmla="*/ 1667943504 w 175"/>
                <a:gd name="T1" fmla="*/ 2147483647 h 177"/>
                <a:gd name="T2" fmla="*/ 2147483647 w 175"/>
                <a:gd name="T3" fmla="*/ 2147483647 h 177"/>
                <a:gd name="T4" fmla="*/ 2147483647 w 175"/>
                <a:gd name="T5" fmla="*/ 2147483647 h 177"/>
                <a:gd name="T6" fmla="*/ 2147483647 w 175"/>
                <a:gd name="T7" fmla="*/ 2147483647 h 177"/>
                <a:gd name="T8" fmla="*/ 2147483647 w 175"/>
                <a:gd name="T9" fmla="*/ 2147483647 h 177"/>
                <a:gd name="T10" fmla="*/ 2147483647 w 175"/>
                <a:gd name="T11" fmla="*/ 2147483647 h 177"/>
                <a:gd name="T12" fmla="*/ 2147483647 w 175"/>
                <a:gd name="T13" fmla="*/ 2147483647 h 177"/>
                <a:gd name="T14" fmla="*/ 2147483647 w 175"/>
                <a:gd name="T15" fmla="*/ 2147483647 h 177"/>
                <a:gd name="T16" fmla="*/ 2147483647 w 175"/>
                <a:gd name="T17" fmla="*/ 1146420097 h 177"/>
                <a:gd name="T18" fmla="*/ 2147483647 w 175"/>
                <a:gd name="T19" fmla="*/ 0 h 177"/>
                <a:gd name="T20" fmla="*/ 2147483647 w 175"/>
                <a:gd name="T21" fmla="*/ 327462918 h 177"/>
                <a:gd name="T22" fmla="*/ 2147483647 w 175"/>
                <a:gd name="T23" fmla="*/ 818957316 h 177"/>
                <a:gd name="T24" fmla="*/ 2147483647 w 175"/>
                <a:gd name="T25" fmla="*/ 1146420097 h 177"/>
                <a:gd name="T26" fmla="*/ 2147483647 w 175"/>
                <a:gd name="T27" fmla="*/ 1146420097 h 177"/>
                <a:gd name="T28" fmla="*/ 2147483647 w 175"/>
                <a:gd name="T29" fmla="*/ 2147483647 h 177"/>
                <a:gd name="T30" fmla="*/ 2147483647 w 175"/>
                <a:gd name="T31" fmla="*/ 2147483647 h 177"/>
                <a:gd name="T32" fmla="*/ 2147483647 w 175"/>
                <a:gd name="T33" fmla="*/ 2147483647 h 177"/>
                <a:gd name="T34" fmla="*/ 2147483647 w 175"/>
                <a:gd name="T35" fmla="*/ 2147483647 h 177"/>
                <a:gd name="T36" fmla="*/ 2147483647 w 175"/>
                <a:gd name="T37" fmla="*/ 2147483647 h 177"/>
                <a:gd name="T38" fmla="*/ 2147483647 w 175"/>
                <a:gd name="T39" fmla="*/ 2147483647 h 177"/>
                <a:gd name="T40" fmla="*/ 2147483647 w 175"/>
                <a:gd name="T41" fmla="*/ 2147483647 h 177"/>
                <a:gd name="T42" fmla="*/ 2147483647 w 175"/>
                <a:gd name="T43" fmla="*/ 2147483647 h 177"/>
                <a:gd name="T44" fmla="*/ 2147483647 w 175"/>
                <a:gd name="T45" fmla="*/ 2147483647 h 177"/>
                <a:gd name="T46" fmla="*/ 2147483647 w 175"/>
                <a:gd name="T47" fmla="*/ 2147483647 h 177"/>
                <a:gd name="T48" fmla="*/ 2147483647 w 175"/>
                <a:gd name="T49" fmla="*/ 2147483647 h 177"/>
                <a:gd name="T50" fmla="*/ 2147483647 w 175"/>
                <a:gd name="T51" fmla="*/ 2147483647 h 177"/>
                <a:gd name="T52" fmla="*/ 2147483647 w 175"/>
                <a:gd name="T53" fmla="*/ 2147483647 h 177"/>
                <a:gd name="T54" fmla="*/ 2147483647 w 175"/>
                <a:gd name="T55" fmla="*/ 2147483647 h 177"/>
                <a:gd name="T56" fmla="*/ 2147483647 w 175"/>
                <a:gd name="T57" fmla="*/ 2147483647 h 177"/>
                <a:gd name="T58" fmla="*/ 2147483647 w 175"/>
                <a:gd name="T59" fmla="*/ 2147483647 h 177"/>
                <a:gd name="T60" fmla="*/ 2147483647 w 175"/>
                <a:gd name="T61" fmla="*/ 2147483647 h 177"/>
                <a:gd name="T62" fmla="*/ 2147483647 w 175"/>
                <a:gd name="T63" fmla="*/ 2147483647 h 177"/>
                <a:gd name="T64" fmla="*/ 2147483647 w 175"/>
                <a:gd name="T65" fmla="*/ 2147483647 h 177"/>
                <a:gd name="T66" fmla="*/ 2147483647 w 175"/>
                <a:gd name="T67" fmla="*/ 2147483647 h 177"/>
                <a:gd name="T68" fmla="*/ 2147483647 w 175"/>
                <a:gd name="T69" fmla="*/ 2147483647 h 177"/>
                <a:gd name="T70" fmla="*/ 2147483647 w 175"/>
                <a:gd name="T71" fmla="*/ 2147483647 h 177"/>
                <a:gd name="T72" fmla="*/ 2147483647 w 175"/>
                <a:gd name="T73" fmla="*/ 2147483647 h 177"/>
                <a:gd name="T74" fmla="*/ 2147483647 w 175"/>
                <a:gd name="T75" fmla="*/ 2147483647 h 177"/>
                <a:gd name="T76" fmla="*/ 2147483647 w 175"/>
                <a:gd name="T77" fmla="*/ 2147483647 h 177"/>
                <a:gd name="T78" fmla="*/ 2147483647 w 175"/>
                <a:gd name="T79" fmla="*/ 2147483647 h 177"/>
                <a:gd name="T80" fmla="*/ 2147483647 w 175"/>
                <a:gd name="T81" fmla="*/ 2147483647 h 177"/>
                <a:gd name="T82" fmla="*/ 2147483647 w 175"/>
                <a:gd name="T83" fmla="*/ 2147483647 h 177"/>
                <a:gd name="T84" fmla="*/ 2147483647 w 175"/>
                <a:gd name="T85" fmla="*/ 2147483647 h 177"/>
                <a:gd name="T86" fmla="*/ 2147483647 w 175"/>
                <a:gd name="T87" fmla="*/ 2147483647 h 177"/>
                <a:gd name="T88" fmla="*/ 2147483647 w 175"/>
                <a:gd name="T89" fmla="*/ 2147483647 h 177"/>
                <a:gd name="T90" fmla="*/ 2147483647 w 175"/>
                <a:gd name="T91" fmla="*/ 2147483647 h 177"/>
                <a:gd name="T92" fmla="*/ 2147483647 w 175"/>
                <a:gd name="T93" fmla="*/ 2147483647 h 177"/>
                <a:gd name="T94" fmla="*/ 2147483647 w 175"/>
                <a:gd name="T95" fmla="*/ 2147483647 h 177"/>
                <a:gd name="T96" fmla="*/ 2147483647 w 175"/>
                <a:gd name="T97" fmla="*/ 2147483647 h 177"/>
                <a:gd name="T98" fmla="*/ 2147483647 w 175"/>
                <a:gd name="T99" fmla="*/ 2147483647 h 177"/>
                <a:gd name="T100" fmla="*/ 2147483647 w 175"/>
                <a:gd name="T101" fmla="*/ 2147483647 h 177"/>
                <a:gd name="T102" fmla="*/ 2147483647 w 175"/>
                <a:gd name="T103" fmla="*/ 2147483647 h 177"/>
                <a:gd name="T104" fmla="*/ 2147483647 w 175"/>
                <a:gd name="T105" fmla="*/ 2147483647 h 177"/>
                <a:gd name="T106" fmla="*/ 2147483647 w 175"/>
                <a:gd name="T107" fmla="*/ 2147483647 h 177"/>
                <a:gd name="T108" fmla="*/ 2147483647 w 175"/>
                <a:gd name="T109" fmla="*/ 2147483647 h 177"/>
                <a:gd name="T110" fmla="*/ 2147483647 w 175"/>
                <a:gd name="T111" fmla="*/ 2147483647 h 177"/>
                <a:gd name="T112" fmla="*/ 2147483647 w 175"/>
                <a:gd name="T113" fmla="*/ 2147483647 h 177"/>
                <a:gd name="T114" fmla="*/ 2147483647 w 175"/>
                <a:gd name="T115" fmla="*/ 2147483647 h 177"/>
                <a:gd name="T116" fmla="*/ 2147483647 w 175"/>
                <a:gd name="T117" fmla="*/ 2147483647 h 177"/>
                <a:gd name="T118" fmla="*/ 0 w 175"/>
                <a:gd name="T119" fmla="*/ 2147483647 h 1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5"/>
                <a:gd name="T181" fmla="*/ 0 h 177"/>
                <a:gd name="T182" fmla="*/ 175 w 175"/>
                <a:gd name="T183" fmla="*/ 177 h 1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5" h="177">
                  <a:moveTo>
                    <a:pt x="0" y="94"/>
                  </a:moveTo>
                  <a:lnTo>
                    <a:pt x="6" y="88"/>
                  </a:lnTo>
                  <a:lnTo>
                    <a:pt x="22" y="85"/>
                  </a:lnTo>
                  <a:lnTo>
                    <a:pt x="27" y="81"/>
                  </a:lnTo>
                  <a:lnTo>
                    <a:pt x="33" y="81"/>
                  </a:lnTo>
                  <a:lnTo>
                    <a:pt x="36" y="77"/>
                  </a:lnTo>
                  <a:lnTo>
                    <a:pt x="33" y="57"/>
                  </a:lnTo>
                  <a:lnTo>
                    <a:pt x="36" y="48"/>
                  </a:lnTo>
                  <a:lnTo>
                    <a:pt x="49" y="48"/>
                  </a:lnTo>
                  <a:lnTo>
                    <a:pt x="49" y="47"/>
                  </a:lnTo>
                  <a:lnTo>
                    <a:pt x="44" y="47"/>
                  </a:lnTo>
                  <a:lnTo>
                    <a:pt x="44" y="41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5" y="18"/>
                  </a:lnTo>
                  <a:lnTo>
                    <a:pt x="44" y="14"/>
                  </a:lnTo>
                  <a:lnTo>
                    <a:pt x="58" y="2"/>
                  </a:lnTo>
                  <a:lnTo>
                    <a:pt x="60" y="7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91" y="7"/>
                  </a:lnTo>
                  <a:lnTo>
                    <a:pt x="91" y="11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8"/>
                  </a:lnTo>
                  <a:lnTo>
                    <a:pt x="103" y="18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3"/>
                  </a:lnTo>
                  <a:lnTo>
                    <a:pt x="107" y="20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14" y="23"/>
                  </a:lnTo>
                  <a:lnTo>
                    <a:pt x="118" y="23"/>
                  </a:lnTo>
                  <a:lnTo>
                    <a:pt x="119" y="25"/>
                  </a:lnTo>
                  <a:lnTo>
                    <a:pt x="121" y="29"/>
                  </a:lnTo>
                  <a:lnTo>
                    <a:pt x="125" y="30"/>
                  </a:lnTo>
                  <a:lnTo>
                    <a:pt x="130" y="34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37" y="38"/>
                  </a:lnTo>
                  <a:lnTo>
                    <a:pt x="137" y="41"/>
                  </a:lnTo>
                  <a:lnTo>
                    <a:pt x="141" y="43"/>
                  </a:lnTo>
                  <a:lnTo>
                    <a:pt x="143" y="47"/>
                  </a:lnTo>
                  <a:lnTo>
                    <a:pt x="145" y="48"/>
                  </a:lnTo>
                  <a:lnTo>
                    <a:pt x="150" y="57"/>
                  </a:lnTo>
                  <a:lnTo>
                    <a:pt x="152" y="61"/>
                  </a:lnTo>
                  <a:lnTo>
                    <a:pt x="156" y="67"/>
                  </a:lnTo>
                  <a:lnTo>
                    <a:pt x="157" y="70"/>
                  </a:lnTo>
                  <a:lnTo>
                    <a:pt x="165" y="81"/>
                  </a:lnTo>
                  <a:lnTo>
                    <a:pt x="166" y="85"/>
                  </a:lnTo>
                  <a:lnTo>
                    <a:pt x="166" y="90"/>
                  </a:lnTo>
                  <a:lnTo>
                    <a:pt x="174" y="101"/>
                  </a:lnTo>
                  <a:lnTo>
                    <a:pt x="174" y="104"/>
                  </a:lnTo>
                  <a:lnTo>
                    <a:pt x="174" y="106"/>
                  </a:lnTo>
                  <a:lnTo>
                    <a:pt x="175" y="112"/>
                  </a:lnTo>
                  <a:lnTo>
                    <a:pt x="175" y="113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68" y="130"/>
                  </a:lnTo>
                  <a:lnTo>
                    <a:pt x="165" y="130"/>
                  </a:lnTo>
                  <a:lnTo>
                    <a:pt x="163" y="130"/>
                  </a:lnTo>
                  <a:lnTo>
                    <a:pt x="163" y="133"/>
                  </a:lnTo>
                  <a:lnTo>
                    <a:pt x="159" y="133"/>
                  </a:lnTo>
                  <a:lnTo>
                    <a:pt x="157" y="133"/>
                  </a:lnTo>
                  <a:lnTo>
                    <a:pt x="157" y="130"/>
                  </a:lnTo>
                  <a:lnTo>
                    <a:pt x="156" y="130"/>
                  </a:lnTo>
                  <a:lnTo>
                    <a:pt x="152" y="130"/>
                  </a:lnTo>
                  <a:lnTo>
                    <a:pt x="150" y="130"/>
                  </a:lnTo>
                  <a:lnTo>
                    <a:pt x="148" y="130"/>
                  </a:lnTo>
                  <a:lnTo>
                    <a:pt x="143" y="130"/>
                  </a:lnTo>
                  <a:lnTo>
                    <a:pt x="137" y="133"/>
                  </a:lnTo>
                  <a:lnTo>
                    <a:pt x="136" y="133"/>
                  </a:lnTo>
                  <a:lnTo>
                    <a:pt x="130" y="135"/>
                  </a:lnTo>
                  <a:lnTo>
                    <a:pt x="119" y="137"/>
                  </a:lnTo>
                  <a:lnTo>
                    <a:pt x="118" y="141"/>
                  </a:lnTo>
                  <a:lnTo>
                    <a:pt x="110" y="146"/>
                  </a:lnTo>
                  <a:lnTo>
                    <a:pt x="105" y="148"/>
                  </a:lnTo>
                  <a:lnTo>
                    <a:pt x="103" y="151"/>
                  </a:lnTo>
                  <a:lnTo>
                    <a:pt x="100" y="153"/>
                  </a:lnTo>
                  <a:lnTo>
                    <a:pt x="98" y="159"/>
                  </a:lnTo>
                  <a:lnTo>
                    <a:pt x="98" y="160"/>
                  </a:lnTo>
                  <a:lnTo>
                    <a:pt x="96" y="164"/>
                  </a:lnTo>
                  <a:lnTo>
                    <a:pt x="94" y="166"/>
                  </a:lnTo>
                  <a:lnTo>
                    <a:pt x="94" y="169"/>
                  </a:lnTo>
                  <a:lnTo>
                    <a:pt x="91" y="169"/>
                  </a:lnTo>
                  <a:lnTo>
                    <a:pt x="89" y="171"/>
                  </a:lnTo>
                  <a:lnTo>
                    <a:pt x="87" y="171"/>
                  </a:lnTo>
                  <a:lnTo>
                    <a:pt x="83" y="171"/>
                  </a:lnTo>
                  <a:lnTo>
                    <a:pt x="82" y="175"/>
                  </a:lnTo>
                  <a:lnTo>
                    <a:pt x="76" y="177"/>
                  </a:lnTo>
                  <a:lnTo>
                    <a:pt x="76" y="169"/>
                  </a:lnTo>
                  <a:lnTo>
                    <a:pt x="65" y="159"/>
                  </a:lnTo>
                  <a:lnTo>
                    <a:pt x="53" y="159"/>
                  </a:lnTo>
                  <a:lnTo>
                    <a:pt x="53" y="151"/>
                  </a:lnTo>
                  <a:lnTo>
                    <a:pt x="45" y="142"/>
                  </a:lnTo>
                  <a:lnTo>
                    <a:pt x="38" y="148"/>
                  </a:lnTo>
                  <a:lnTo>
                    <a:pt x="36" y="153"/>
                  </a:lnTo>
                  <a:lnTo>
                    <a:pt x="35" y="151"/>
                  </a:lnTo>
                  <a:lnTo>
                    <a:pt x="29" y="151"/>
                  </a:lnTo>
                  <a:lnTo>
                    <a:pt x="33" y="141"/>
                  </a:lnTo>
                  <a:lnTo>
                    <a:pt x="27" y="137"/>
                  </a:lnTo>
                  <a:lnTo>
                    <a:pt x="26" y="113"/>
                  </a:lnTo>
                  <a:lnTo>
                    <a:pt x="18" y="112"/>
                  </a:lnTo>
                  <a:lnTo>
                    <a:pt x="11" y="112"/>
                  </a:lnTo>
                  <a:lnTo>
                    <a:pt x="8" y="106"/>
                  </a:lnTo>
                  <a:lnTo>
                    <a:pt x="8" y="99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CC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72" name="Freeform 106"/>
            <p:cNvSpPr>
              <a:spLocks noChangeAspect="1"/>
            </p:cNvSpPr>
            <p:nvPr/>
          </p:nvSpPr>
          <p:spPr bwMode="auto">
            <a:xfrm>
              <a:off x="5992690" y="4407948"/>
              <a:ext cx="116010" cy="60164"/>
            </a:xfrm>
            <a:custGeom>
              <a:avLst/>
              <a:gdLst>
                <a:gd name="T0" fmla="*/ 0 w 125"/>
                <a:gd name="T1" fmla="*/ 2147483647 h 76"/>
                <a:gd name="T2" fmla="*/ 1973691558 w 125"/>
                <a:gd name="T3" fmla="*/ 1255725818 h 76"/>
                <a:gd name="T4" fmla="*/ 2147483647 w 125"/>
                <a:gd name="T5" fmla="*/ 896947053 h 76"/>
                <a:gd name="T6" fmla="*/ 2147483647 w 125"/>
                <a:gd name="T7" fmla="*/ 358778624 h 76"/>
                <a:gd name="T8" fmla="*/ 2147483647 w 125"/>
                <a:gd name="T9" fmla="*/ 358778624 h 76"/>
                <a:gd name="T10" fmla="*/ 2147483647 w 125"/>
                <a:gd name="T11" fmla="*/ 358778624 h 76"/>
                <a:gd name="T12" fmla="*/ 2147483647 w 125"/>
                <a:gd name="T13" fmla="*/ 896947053 h 76"/>
                <a:gd name="T14" fmla="*/ 2147483647 w 125"/>
                <a:gd name="T15" fmla="*/ 2147483647 h 76"/>
                <a:gd name="T16" fmla="*/ 2147483647 w 125"/>
                <a:gd name="T17" fmla="*/ 2147483647 h 76"/>
                <a:gd name="T18" fmla="*/ 2147483647 w 125"/>
                <a:gd name="T19" fmla="*/ 1255725818 h 76"/>
                <a:gd name="T20" fmla="*/ 2147483647 w 125"/>
                <a:gd name="T21" fmla="*/ 1255725818 h 76"/>
                <a:gd name="T22" fmla="*/ 2147483647 w 125"/>
                <a:gd name="T23" fmla="*/ 2147483647 h 76"/>
                <a:gd name="T24" fmla="*/ 2147483647 w 125"/>
                <a:gd name="T25" fmla="*/ 2147483647 h 76"/>
                <a:gd name="T26" fmla="*/ 2147483647 w 125"/>
                <a:gd name="T27" fmla="*/ 2147483647 h 76"/>
                <a:gd name="T28" fmla="*/ 2147483647 w 125"/>
                <a:gd name="T29" fmla="*/ 2147483647 h 76"/>
                <a:gd name="T30" fmla="*/ 2147483647 w 125"/>
                <a:gd name="T31" fmla="*/ 2147483647 h 76"/>
                <a:gd name="T32" fmla="*/ 2147483647 w 125"/>
                <a:gd name="T33" fmla="*/ 2147483647 h 76"/>
                <a:gd name="T34" fmla="*/ 2147483647 w 125"/>
                <a:gd name="T35" fmla="*/ 2147483647 h 76"/>
                <a:gd name="T36" fmla="*/ 2147483647 w 125"/>
                <a:gd name="T37" fmla="*/ 2147483647 h 76"/>
                <a:gd name="T38" fmla="*/ 2147483647 w 125"/>
                <a:gd name="T39" fmla="*/ 2147483647 h 76"/>
                <a:gd name="T40" fmla="*/ 2147483647 w 125"/>
                <a:gd name="T41" fmla="*/ 2147483647 h 76"/>
                <a:gd name="T42" fmla="*/ 2147483647 w 125"/>
                <a:gd name="T43" fmla="*/ 2147483647 h 76"/>
                <a:gd name="T44" fmla="*/ 2147483647 w 125"/>
                <a:gd name="T45" fmla="*/ 2147483647 h 76"/>
                <a:gd name="T46" fmla="*/ 2147483647 w 125"/>
                <a:gd name="T47" fmla="*/ 2147483647 h 76"/>
                <a:gd name="T48" fmla="*/ 2147483647 w 125"/>
                <a:gd name="T49" fmla="*/ 2147483647 h 76"/>
                <a:gd name="T50" fmla="*/ 2147483647 w 125"/>
                <a:gd name="T51" fmla="*/ 2147483647 h 76"/>
                <a:gd name="T52" fmla="*/ 2147483647 w 125"/>
                <a:gd name="T53" fmla="*/ 2147483647 h 76"/>
                <a:gd name="T54" fmla="*/ 2147483647 w 125"/>
                <a:gd name="T55" fmla="*/ 2147483647 h 76"/>
                <a:gd name="T56" fmla="*/ 2147483647 w 125"/>
                <a:gd name="T57" fmla="*/ 2147483647 h 76"/>
                <a:gd name="T58" fmla="*/ 2147483647 w 125"/>
                <a:gd name="T59" fmla="*/ 2147483647 h 76"/>
                <a:gd name="T60" fmla="*/ 2147483647 w 125"/>
                <a:gd name="T61" fmla="*/ 2147483647 h 76"/>
                <a:gd name="T62" fmla="*/ 2147483647 w 125"/>
                <a:gd name="T63" fmla="*/ 2147483647 h 76"/>
                <a:gd name="T64" fmla="*/ 2147483647 w 125"/>
                <a:gd name="T65" fmla="*/ 2147483647 h 76"/>
                <a:gd name="T66" fmla="*/ 2147483647 w 125"/>
                <a:gd name="T67" fmla="*/ 2147483647 h 76"/>
                <a:gd name="T68" fmla="*/ 2147483647 w 125"/>
                <a:gd name="T69" fmla="*/ 2147483647 h 76"/>
                <a:gd name="T70" fmla="*/ 2147483647 w 125"/>
                <a:gd name="T71" fmla="*/ 2147483647 h 76"/>
                <a:gd name="T72" fmla="*/ 2147483647 w 125"/>
                <a:gd name="T73" fmla="*/ 2147483647 h 76"/>
                <a:gd name="T74" fmla="*/ 2147483647 w 125"/>
                <a:gd name="T75" fmla="*/ 2147483647 h 76"/>
                <a:gd name="T76" fmla="*/ 2147483647 w 125"/>
                <a:gd name="T77" fmla="*/ 2147483647 h 76"/>
                <a:gd name="T78" fmla="*/ 2147483647 w 125"/>
                <a:gd name="T79" fmla="*/ 2147483647 h 76"/>
                <a:gd name="T80" fmla="*/ 2147483647 w 125"/>
                <a:gd name="T81" fmla="*/ 2147483647 h 76"/>
                <a:gd name="T82" fmla="*/ 2147483647 w 125"/>
                <a:gd name="T83" fmla="*/ 2147483647 h 76"/>
                <a:gd name="T84" fmla="*/ 2147483647 w 125"/>
                <a:gd name="T85" fmla="*/ 2147483647 h 76"/>
                <a:gd name="T86" fmla="*/ 2147483647 w 125"/>
                <a:gd name="T87" fmla="*/ 2147483647 h 76"/>
                <a:gd name="T88" fmla="*/ 2147483647 w 125"/>
                <a:gd name="T89" fmla="*/ 2147483647 h 76"/>
                <a:gd name="T90" fmla="*/ 1127584830 w 125"/>
                <a:gd name="T91" fmla="*/ 2147483647 h 76"/>
                <a:gd name="T92" fmla="*/ 0 w 125"/>
                <a:gd name="T93" fmla="*/ 2147483647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5"/>
                <a:gd name="T142" fmla="*/ 0 h 76"/>
                <a:gd name="T143" fmla="*/ 125 w 125"/>
                <a:gd name="T144" fmla="*/ 76 h 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5" h="76">
                  <a:moveTo>
                    <a:pt x="0" y="18"/>
                  </a:moveTo>
                  <a:lnTo>
                    <a:pt x="0" y="14"/>
                  </a:lnTo>
                  <a:lnTo>
                    <a:pt x="4" y="13"/>
                  </a:lnTo>
                  <a:lnTo>
                    <a:pt x="7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6" y="13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6" y="11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5" y="18"/>
                  </a:lnTo>
                  <a:lnTo>
                    <a:pt x="49" y="20"/>
                  </a:lnTo>
                  <a:lnTo>
                    <a:pt x="53" y="20"/>
                  </a:lnTo>
                  <a:lnTo>
                    <a:pt x="56" y="23"/>
                  </a:lnTo>
                  <a:lnTo>
                    <a:pt x="62" y="25"/>
                  </a:lnTo>
                  <a:lnTo>
                    <a:pt x="65" y="25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83" y="38"/>
                  </a:lnTo>
                  <a:lnTo>
                    <a:pt x="87" y="38"/>
                  </a:lnTo>
                  <a:lnTo>
                    <a:pt x="87" y="41"/>
                  </a:lnTo>
                  <a:lnTo>
                    <a:pt x="92" y="41"/>
                  </a:lnTo>
                  <a:lnTo>
                    <a:pt x="96" y="43"/>
                  </a:lnTo>
                  <a:lnTo>
                    <a:pt x="99" y="47"/>
                  </a:lnTo>
                  <a:lnTo>
                    <a:pt x="103" y="47"/>
                  </a:lnTo>
                  <a:lnTo>
                    <a:pt x="107" y="49"/>
                  </a:lnTo>
                  <a:lnTo>
                    <a:pt x="112" y="52"/>
                  </a:lnTo>
                  <a:lnTo>
                    <a:pt x="118" y="52"/>
                  </a:lnTo>
                  <a:lnTo>
                    <a:pt x="121" y="54"/>
                  </a:lnTo>
                  <a:lnTo>
                    <a:pt x="125" y="5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72"/>
                  </a:lnTo>
                  <a:lnTo>
                    <a:pt x="118" y="76"/>
                  </a:lnTo>
                  <a:lnTo>
                    <a:pt x="114" y="76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05" y="72"/>
                  </a:lnTo>
                  <a:lnTo>
                    <a:pt x="99" y="72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9" y="67"/>
                  </a:lnTo>
                  <a:lnTo>
                    <a:pt x="83" y="67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2" y="61"/>
                  </a:lnTo>
                  <a:lnTo>
                    <a:pt x="69" y="61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56" y="54"/>
                  </a:lnTo>
                  <a:lnTo>
                    <a:pt x="53" y="54"/>
                  </a:lnTo>
                  <a:lnTo>
                    <a:pt x="51" y="52"/>
                  </a:lnTo>
                  <a:lnTo>
                    <a:pt x="49" y="52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38" y="49"/>
                  </a:lnTo>
                  <a:lnTo>
                    <a:pt x="38" y="47"/>
                  </a:lnTo>
                  <a:lnTo>
                    <a:pt x="36" y="47"/>
                  </a:lnTo>
                  <a:lnTo>
                    <a:pt x="34" y="47"/>
                  </a:lnTo>
                  <a:lnTo>
                    <a:pt x="34" y="43"/>
                  </a:lnTo>
                  <a:lnTo>
                    <a:pt x="29" y="41"/>
                  </a:lnTo>
                  <a:lnTo>
                    <a:pt x="27" y="38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5"/>
                  </a:lnTo>
                  <a:lnTo>
                    <a:pt x="18" y="23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73" name="Freeform 107"/>
            <p:cNvSpPr>
              <a:spLocks noChangeAspect="1"/>
            </p:cNvSpPr>
            <p:nvPr/>
          </p:nvSpPr>
          <p:spPr bwMode="auto">
            <a:xfrm>
              <a:off x="6068097" y="4509476"/>
              <a:ext cx="25135" cy="13160"/>
            </a:xfrm>
            <a:custGeom>
              <a:avLst/>
              <a:gdLst>
                <a:gd name="T0" fmla="*/ 0 w 25"/>
                <a:gd name="T1" fmla="*/ 296258198 h 18"/>
                <a:gd name="T2" fmla="*/ 0 w 25"/>
                <a:gd name="T3" fmla="*/ 889054921 h 18"/>
                <a:gd name="T4" fmla="*/ 652394186 w 25"/>
                <a:gd name="T5" fmla="*/ 889054921 h 18"/>
                <a:gd name="T6" fmla="*/ 1957181940 w 25"/>
                <a:gd name="T7" fmla="*/ 1037183954 h 18"/>
                <a:gd name="T8" fmla="*/ 2147483647 w 25"/>
                <a:gd name="T9" fmla="*/ 1926238346 h 18"/>
                <a:gd name="T10" fmla="*/ 2147483647 w 25"/>
                <a:gd name="T11" fmla="*/ 2147483647 h 18"/>
                <a:gd name="T12" fmla="*/ 2147483647 w 25"/>
                <a:gd name="T13" fmla="*/ 2147483647 h 18"/>
                <a:gd name="T14" fmla="*/ 2147483647 w 25"/>
                <a:gd name="T15" fmla="*/ 2147483647 h 18"/>
                <a:gd name="T16" fmla="*/ 2147483647 w 25"/>
                <a:gd name="T17" fmla="*/ 2147483647 h 18"/>
                <a:gd name="T18" fmla="*/ 2147483647 w 25"/>
                <a:gd name="T19" fmla="*/ 2147483647 h 18"/>
                <a:gd name="T20" fmla="*/ 2147483647 w 25"/>
                <a:gd name="T21" fmla="*/ 2147483647 h 18"/>
                <a:gd name="T22" fmla="*/ 2147483647 w 25"/>
                <a:gd name="T23" fmla="*/ 1333722214 h 18"/>
                <a:gd name="T24" fmla="*/ 2147483647 w 25"/>
                <a:gd name="T25" fmla="*/ 1333722214 h 18"/>
                <a:gd name="T26" fmla="*/ 2147483647 w 25"/>
                <a:gd name="T27" fmla="*/ 1037183954 h 18"/>
                <a:gd name="T28" fmla="*/ 2147483647 w 25"/>
                <a:gd name="T29" fmla="*/ 1037183954 h 18"/>
                <a:gd name="T30" fmla="*/ 2147483647 w 25"/>
                <a:gd name="T31" fmla="*/ 1037183954 h 18"/>
                <a:gd name="T32" fmla="*/ 2147483647 w 25"/>
                <a:gd name="T33" fmla="*/ 889054921 h 18"/>
                <a:gd name="T34" fmla="*/ 2147483647 w 25"/>
                <a:gd name="T35" fmla="*/ 889054921 h 18"/>
                <a:gd name="T36" fmla="*/ 2147483647 w 25"/>
                <a:gd name="T37" fmla="*/ 889054921 h 18"/>
                <a:gd name="T38" fmla="*/ 2147483647 w 25"/>
                <a:gd name="T39" fmla="*/ 296258198 h 18"/>
                <a:gd name="T40" fmla="*/ 2147483647 w 25"/>
                <a:gd name="T41" fmla="*/ 296258198 h 18"/>
                <a:gd name="T42" fmla="*/ 2147483647 w 25"/>
                <a:gd name="T43" fmla="*/ 296258198 h 18"/>
                <a:gd name="T44" fmla="*/ 1957181940 w 25"/>
                <a:gd name="T45" fmla="*/ 296258198 h 18"/>
                <a:gd name="T46" fmla="*/ 652394186 w 25"/>
                <a:gd name="T47" fmla="*/ 296258198 h 18"/>
                <a:gd name="T48" fmla="*/ 0 w 25"/>
                <a:gd name="T49" fmla="*/ 0 h 18"/>
                <a:gd name="T50" fmla="*/ 0 w 25"/>
                <a:gd name="T51" fmla="*/ 296258198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0" y="2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8" y="15"/>
                  </a:lnTo>
                  <a:lnTo>
                    <a:pt x="19" y="18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FF"/>
            </a:solidFill>
            <a:ln w="9525" cap="flat" cmpd="sng" algn="ctr">
              <a:solidFill>
                <a:srgbClr val="CC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74" name="Freeform 108"/>
            <p:cNvSpPr>
              <a:spLocks noChangeAspect="1"/>
            </p:cNvSpPr>
            <p:nvPr/>
          </p:nvSpPr>
          <p:spPr bwMode="auto">
            <a:xfrm>
              <a:off x="6085498" y="4477512"/>
              <a:ext cx="11601" cy="7521"/>
            </a:xfrm>
            <a:custGeom>
              <a:avLst/>
              <a:gdLst>
                <a:gd name="T0" fmla="*/ 0 w 17"/>
                <a:gd name="T1" fmla="*/ 0 h 16"/>
                <a:gd name="T2" fmla="*/ 351915114 w 17"/>
                <a:gd name="T3" fmla="*/ 0 h 16"/>
                <a:gd name="T4" fmla="*/ 1407031808 w 17"/>
                <a:gd name="T5" fmla="*/ 0 h 16"/>
                <a:gd name="T6" fmla="*/ 2147483647 w 17"/>
                <a:gd name="T7" fmla="*/ 0 h 16"/>
                <a:gd name="T8" fmla="*/ 2147483647 w 17"/>
                <a:gd name="T9" fmla="*/ 125062843 h 16"/>
                <a:gd name="T10" fmla="*/ 2147483647 w 17"/>
                <a:gd name="T11" fmla="*/ 312499325 h 16"/>
                <a:gd name="T12" fmla="*/ 2147483647 w 17"/>
                <a:gd name="T13" fmla="*/ 437562218 h 16"/>
                <a:gd name="T14" fmla="*/ 2147483647 w 17"/>
                <a:gd name="T15" fmla="*/ 687687408 h 16"/>
                <a:gd name="T16" fmla="*/ 2147483647 w 17"/>
                <a:gd name="T17" fmla="*/ 1000186832 h 16"/>
                <a:gd name="T18" fmla="*/ 1934746827 w 17"/>
                <a:gd name="T19" fmla="*/ 1000186832 h 16"/>
                <a:gd name="T20" fmla="*/ 1583145617 w 17"/>
                <a:gd name="T21" fmla="*/ 1000186832 h 16"/>
                <a:gd name="T22" fmla="*/ 1407031808 w 17"/>
                <a:gd name="T23" fmla="*/ 1000186832 h 16"/>
                <a:gd name="T24" fmla="*/ 1407031808 w 17"/>
                <a:gd name="T25" fmla="*/ 750061444 h 16"/>
                <a:gd name="T26" fmla="*/ 703515904 w 17"/>
                <a:gd name="T27" fmla="*/ 687687408 h 16"/>
                <a:gd name="T28" fmla="*/ 703515904 w 17"/>
                <a:gd name="T29" fmla="*/ 437562218 h 16"/>
                <a:gd name="T30" fmla="*/ 351915114 w 17"/>
                <a:gd name="T31" fmla="*/ 125062843 h 16"/>
                <a:gd name="T32" fmla="*/ 0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1"/>
                  </a:lnTo>
                  <a:lnTo>
                    <a:pt x="4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75" name="Freeform 109"/>
            <p:cNvSpPr>
              <a:spLocks noChangeAspect="1"/>
            </p:cNvSpPr>
            <p:nvPr/>
          </p:nvSpPr>
          <p:spPr bwMode="auto">
            <a:xfrm>
              <a:off x="6083565" y="4479393"/>
              <a:ext cx="9667" cy="5640"/>
            </a:xfrm>
            <a:custGeom>
              <a:avLst/>
              <a:gdLst>
                <a:gd name="T0" fmla="*/ 0 w 9"/>
                <a:gd name="T1" fmla="*/ 539930831 h 10"/>
                <a:gd name="T2" fmla="*/ 0 w 9"/>
                <a:gd name="T3" fmla="*/ 324049333 h 10"/>
                <a:gd name="T4" fmla="*/ 1976113988 w 9"/>
                <a:gd name="T5" fmla="*/ 0 h 10"/>
                <a:gd name="T6" fmla="*/ 2147483647 w 9"/>
                <a:gd name="T7" fmla="*/ 0 h 10"/>
                <a:gd name="T8" fmla="*/ 2147483647 w 9"/>
                <a:gd name="T9" fmla="*/ 324049333 h 10"/>
                <a:gd name="T10" fmla="*/ 2147483647 w 9"/>
                <a:gd name="T11" fmla="*/ 539930831 h 10"/>
                <a:gd name="T12" fmla="*/ 2147483647 w 9"/>
                <a:gd name="T13" fmla="*/ 971920734 h 10"/>
                <a:gd name="T14" fmla="*/ 2147483647 w 9"/>
                <a:gd name="T15" fmla="*/ 1079861661 h 10"/>
                <a:gd name="T16" fmla="*/ 2147483647 w 9"/>
                <a:gd name="T17" fmla="*/ 1079861661 h 10"/>
                <a:gd name="T18" fmla="*/ 2147483647 w 9"/>
                <a:gd name="T19" fmla="*/ 1079861661 h 10"/>
                <a:gd name="T20" fmla="*/ 1976113988 w 9"/>
                <a:gd name="T21" fmla="*/ 1079861661 h 10"/>
                <a:gd name="T22" fmla="*/ 1976113988 w 9"/>
                <a:gd name="T23" fmla="*/ 971920734 h 10"/>
                <a:gd name="T24" fmla="*/ 1976113988 w 9"/>
                <a:gd name="T25" fmla="*/ 539930831 h 10"/>
                <a:gd name="T26" fmla="*/ 0 w 9"/>
                <a:gd name="T27" fmla="*/ 53993083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0" y="5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76" name="Freeform 110"/>
            <p:cNvSpPr>
              <a:spLocks noChangeAspect="1"/>
            </p:cNvSpPr>
            <p:nvPr/>
          </p:nvSpPr>
          <p:spPr bwMode="auto">
            <a:xfrm>
              <a:off x="6054562" y="4468112"/>
              <a:ext cx="0" cy="1880"/>
            </a:xfrm>
            <a:custGeom>
              <a:avLst/>
              <a:gdLst>
                <a:gd name="T0" fmla="*/ 0 w 6"/>
                <a:gd name="T1" fmla="*/ 37009109 h 6"/>
                <a:gd name="T2" fmla="*/ 0 w 6"/>
                <a:gd name="T3" fmla="*/ 111026782 h 6"/>
                <a:gd name="T4" fmla="*/ 0 w 6"/>
                <a:gd name="T5" fmla="*/ 111026782 h 6"/>
                <a:gd name="T6" fmla="*/ 0 w 6"/>
                <a:gd name="T7" fmla="*/ 37009109 h 6"/>
                <a:gd name="T8" fmla="*/ 0 w 6"/>
                <a:gd name="T9" fmla="*/ 37009109 h 6"/>
                <a:gd name="T10" fmla="*/ 0 w 6"/>
                <a:gd name="T11" fmla="*/ 0 h 6"/>
                <a:gd name="T12" fmla="*/ 0 w 6"/>
                <a:gd name="T13" fmla="*/ 37009109 h 6"/>
                <a:gd name="T14" fmla="*/ 0 w 6"/>
                <a:gd name="T15" fmla="*/ 37009109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0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9ED6"/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77" name="Freeform 100"/>
            <p:cNvSpPr>
              <a:spLocks noChangeAspect="1"/>
            </p:cNvSpPr>
            <p:nvPr/>
          </p:nvSpPr>
          <p:spPr bwMode="auto">
            <a:xfrm>
              <a:off x="5114884" y="3475390"/>
              <a:ext cx="1009284" cy="594130"/>
            </a:xfrm>
            <a:custGeom>
              <a:avLst/>
              <a:gdLst>
                <a:gd name="T0" fmla="*/ 2147483647 w 1190"/>
                <a:gd name="T1" fmla="*/ 2147483647 h 838"/>
                <a:gd name="T2" fmla="*/ 2147483647 w 1190"/>
                <a:gd name="T3" fmla="*/ 2147483647 h 838"/>
                <a:gd name="T4" fmla="*/ 2147483647 w 1190"/>
                <a:gd name="T5" fmla="*/ 2147483647 h 838"/>
                <a:gd name="T6" fmla="*/ 2147483647 w 1190"/>
                <a:gd name="T7" fmla="*/ 2147483647 h 838"/>
                <a:gd name="T8" fmla="*/ 2147483647 w 1190"/>
                <a:gd name="T9" fmla="*/ 2147483647 h 838"/>
                <a:gd name="T10" fmla="*/ 2147483647 w 1190"/>
                <a:gd name="T11" fmla="*/ 2147483647 h 838"/>
                <a:gd name="T12" fmla="*/ 2147483647 w 1190"/>
                <a:gd name="T13" fmla="*/ 2147483647 h 838"/>
                <a:gd name="T14" fmla="*/ 2147483647 w 1190"/>
                <a:gd name="T15" fmla="*/ 2147483647 h 838"/>
                <a:gd name="T16" fmla="*/ 2147483647 w 1190"/>
                <a:gd name="T17" fmla="*/ 2147483647 h 838"/>
                <a:gd name="T18" fmla="*/ 2147483647 w 1190"/>
                <a:gd name="T19" fmla="*/ 2147483647 h 838"/>
                <a:gd name="T20" fmla="*/ 2147483647 w 1190"/>
                <a:gd name="T21" fmla="*/ 2147483647 h 838"/>
                <a:gd name="T22" fmla="*/ 2147483647 w 1190"/>
                <a:gd name="T23" fmla="*/ 2147483647 h 838"/>
                <a:gd name="T24" fmla="*/ 2147483647 w 1190"/>
                <a:gd name="T25" fmla="*/ 2147483647 h 838"/>
                <a:gd name="T26" fmla="*/ 2147483647 w 1190"/>
                <a:gd name="T27" fmla="*/ 2147483647 h 838"/>
                <a:gd name="T28" fmla="*/ 2147483647 w 1190"/>
                <a:gd name="T29" fmla="*/ 2147483647 h 838"/>
                <a:gd name="T30" fmla="*/ 2147483647 w 1190"/>
                <a:gd name="T31" fmla="*/ 2147483647 h 838"/>
                <a:gd name="T32" fmla="*/ 2147483647 w 1190"/>
                <a:gd name="T33" fmla="*/ 2147483647 h 838"/>
                <a:gd name="T34" fmla="*/ 2147483647 w 1190"/>
                <a:gd name="T35" fmla="*/ 2147483647 h 838"/>
                <a:gd name="T36" fmla="*/ 2147483647 w 1190"/>
                <a:gd name="T37" fmla="*/ 2147483647 h 838"/>
                <a:gd name="T38" fmla="*/ 2147483647 w 1190"/>
                <a:gd name="T39" fmla="*/ 2147483647 h 838"/>
                <a:gd name="T40" fmla="*/ 2147483647 w 1190"/>
                <a:gd name="T41" fmla="*/ 2147483647 h 838"/>
                <a:gd name="T42" fmla="*/ 2147483647 w 1190"/>
                <a:gd name="T43" fmla="*/ 2147483647 h 838"/>
                <a:gd name="T44" fmla="*/ 2147483647 w 1190"/>
                <a:gd name="T45" fmla="*/ 2147483647 h 838"/>
                <a:gd name="T46" fmla="*/ 2147483647 w 1190"/>
                <a:gd name="T47" fmla="*/ 2147483647 h 838"/>
                <a:gd name="T48" fmla="*/ 2147483647 w 1190"/>
                <a:gd name="T49" fmla="*/ 2147483647 h 838"/>
                <a:gd name="T50" fmla="*/ 2147483647 w 1190"/>
                <a:gd name="T51" fmla="*/ 2147483647 h 838"/>
                <a:gd name="T52" fmla="*/ 2147483647 w 1190"/>
                <a:gd name="T53" fmla="*/ 2147483647 h 838"/>
                <a:gd name="T54" fmla="*/ 2147483647 w 1190"/>
                <a:gd name="T55" fmla="*/ 2147483647 h 838"/>
                <a:gd name="T56" fmla="*/ 2147483647 w 1190"/>
                <a:gd name="T57" fmla="*/ 2147483647 h 838"/>
                <a:gd name="T58" fmla="*/ 2147483647 w 1190"/>
                <a:gd name="T59" fmla="*/ 2147483647 h 838"/>
                <a:gd name="T60" fmla="*/ 2147483647 w 1190"/>
                <a:gd name="T61" fmla="*/ 2147483647 h 838"/>
                <a:gd name="T62" fmla="*/ 2147483647 w 1190"/>
                <a:gd name="T63" fmla="*/ 2147483647 h 838"/>
                <a:gd name="T64" fmla="*/ 2147483647 w 1190"/>
                <a:gd name="T65" fmla="*/ 2147483647 h 838"/>
                <a:gd name="T66" fmla="*/ 2147483647 w 1190"/>
                <a:gd name="T67" fmla="*/ 2147483647 h 838"/>
                <a:gd name="T68" fmla="*/ 2147483647 w 1190"/>
                <a:gd name="T69" fmla="*/ 2147483647 h 838"/>
                <a:gd name="T70" fmla="*/ 2147483647 w 1190"/>
                <a:gd name="T71" fmla="*/ 2147483647 h 838"/>
                <a:gd name="T72" fmla="*/ 2147483647 w 1190"/>
                <a:gd name="T73" fmla="*/ 2147483647 h 838"/>
                <a:gd name="T74" fmla="*/ 2147483647 w 1190"/>
                <a:gd name="T75" fmla="*/ 2147483647 h 838"/>
                <a:gd name="T76" fmla="*/ 2147483647 w 1190"/>
                <a:gd name="T77" fmla="*/ 2147483647 h 838"/>
                <a:gd name="T78" fmla="*/ 2147483647 w 1190"/>
                <a:gd name="T79" fmla="*/ 2147483647 h 838"/>
                <a:gd name="T80" fmla="*/ 2147483647 w 1190"/>
                <a:gd name="T81" fmla="*/ 2147483647 h 838"/>
                <a:gd name="T82" fmla="*/ 2147483647 w 1190"/>
                <a:gd name="T83" fmla="*/ 2147483647 h 838"/>
                <a:gd name="T84" fmla="*/ 2147483647 w 1190"/>
                <a:gd name="T85" fmla="*/ 2147483647 h 838"/>
                <a:gd name="T86" fmla="*/ 2147483647 w 1190"/>
                <a:gd name="T87" fmla="*/ 2147483647 h 838"/>
                <a:gd name="T88" fmla="*/ 2147483647 w 1190"/>
                <a:gd name="T89" fmla="*/ 2147483647 h 838"/>
                <a:gd name="T90" fmla="*/ 2147483647 w 1190"/>
                <a:gd name="T91" fmla="*/ 2147483647 h 838"/>
                <a:gd name="T92" fmla="*/ 2147483647 w 1190"/>
                <a:gd name="T93" fmla="*/ 2147483647 h 838"/>
                <a:gd name="T94" fmla="*/ 2147483647 w 1190"/>
                <a:gd name="T95" fmla="*/ 2147483647 h 838"/>
                <a:gd name="T96" fmla="*/ 2147483647 w 1190"/>
                <a:gd name="T97" fmla="*/ 0 h 838"/>
                <a:gd name="T98" fmla="*/ 2147483647 w 1190"/>
                <a:gd name="T99" fmla="*/ 2147483647 h 838"/>
                <a:gd name="T100" fmla="*/ 2147483647 w 1190"/>
                <a:gd name="T101" fmla="*/ 2147483647 h 838"/>
                <a:gd name="T102" fmla="*/ 2147483647 w 1190"/>
                <a:gd name="T103" fmla="*/ 2147483647 h 838"/>
                <a:gd name="T104" fmla="*/ 2147483647 w 1190"/>
                <a:gd name="T105" fmla="*/ 2147483647 h 838"/>
                <a:gd name="T106" fmla="*/ 2147483647 w 1190"/>
                <a:gd name="T107" fmla="*/ 2147483647 h 838"/>
                <a:gd name="T108" fmla="*/ 2147483647 w 1190"/>
                <a:gd name="T109" fmla="*/ 2147483647 h 838"/>
                <a:gd name="T110" fmla="*/ 2147483647 w 1190"/>
                <a:gd name="T111" fmla="*/ 2147483647 h 838"/>
                <a:gd name="T112" fmla="*/ 2147483647 w 1190"/>
                <a:gd name="T113" fmla="*/ 2147483647 h 838"/>
                <a:gd name="T114" fmla="*/ 2147483647 w 1190"/>
                <a:gd name="T115" fmla="*/ 2147483647 h 838"/>
                <a:gd name="T116" fmla="*/ 2147483647 w 1190"/>
                <a:gd name="T117" fmla="*/ 2147483647 h 838"/>
                <a:gd name="T118" fmla="*/ 2147483647 w 1190"/>
                <a:gd name="T119" fmla="*/ 2147483647 h 8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90"/>
                <a:gd name="T181" fmla="*/ 0 h 838"/>
                <a:gd name="T182" fmla="*/ 1190 w 1190"/>
                <a:gd name="T183" fmla="*/ 838 h 8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90" h="838">
                  <a:moveTo>
                    <a:pt x="0" y="724"/>
                  </a:moveTo>
                  <a:lnTo>
                    <a:pt x="0" y="733"/>
                  </a:lnTo>
                  <a:lnTo>
                    <a:pt x="17" y="735"/>
                  </a:lnTo>
                  <a:lnTo>
                    <a:pt x="20" y="740"/>
                  </a:lnTo>
                  <a:lnTo>
                    <a:pt x="22" y="738"/>
                  </a:lnTo>
                  <a:lnTo>
                    <a:pt x="27" y="735"/>
                  </a:lnTo>
                  <a:lnTo>
                    <a:pt x="36" y="740"/>
                  </a:lnTo>
                  <a:lnTo>
                    <a:pt x="36" y="735"/>
                  </a:lnTo>
                  <a:lnTo>
                    <a:pt x="51" y="733"/>
                  </a:lnTo>
                  <a:lnTo>
                    <a:pt x="51" y="735"/>
                  </a:lnTo>
                  <a:lnTo>
                    <a:pt x="63" y="740"/>
                  </a:lnTo>
                  <a:lnTo>
                    <a:pt x="63" y="751"/>
                  </a:lnTo>
                  <a:lnTo>
                    <a:pt x="71" y="751"/>
                  </a:lnTo>
                  <a:lnTo>
                    <a:pt x="71" y="764"/>
                  </a:lnTo>
                  <a:lnTo>
                    <a:pt x="82" y="762"/>
                  </a:lnTo>
                  <a:lnTo>
                    <a:pt x="96" y="769"/>
                  </a:lnTo>
                  <a:lnTo>
                    <a:pt x="101" y="785"/>
                  </a:lnTo>
                  <a:lnTo>
                    <a:pt x="100" y="789"/>
                  </a:lnTo>
                  <a:lnTo>
                    <a:pt x="101" y="793"/>
                  </a:lnTo>
                  <a:lnTo>
                    <a:pt x="105" y="803"/>
                  </a:lnTo>
                  <a:lnTo>
                    <a:pt x="107" y="805"/>
                  </a:lnTo>
                  <a:lnTo>
                    <a:pt x="107" y="811"/>
                  </a:lnTo>
                  <a:lnTo>
                    <a:pt x="109" y="811"/>
                  </a:lnTo>
                  <a:lnTo>
                    <a:pt x="119" y="823"/>
                  </a:lnTo>
                  <a:lnTo>
                    <a:pt x="127" y="823"/>
                  </a:lnTo>
                  <a:lnTo>
                    <a:pt x="132" y="822"/>
                  </a:lnTo>
                  <a:lnTo>
                    <a:pt x="143" y="822"/>
                  </a:lnTo>
                  <a:lnTo>
                    <a:pt x="145" y="816"/>
                  </a:lnTo>
                  <a:lnTo>
                    <a:pt x="163" y="823"/>
                  </a:lnTo>
                  <a:lnTo>
                    <a:pt x="184" y="816"/>
                  </a:lnTo>
                  <a:lnTo>
                    <a:pt x="192" y="809"/>
                  </a:lnTo>
                  <a:lnTo>
                    <a:pt x="197" y="811"/>
                  </a:lnTo>
                  <a:lnTo>
                    <a:pt x="204" y="811"/>
                  </a:lnTo>
                  <a:lnTo>
                    <a:pt x="213" y="822"/>
                  </a:lnTo>
                  <a:lnTo>
                    <a:pt x="222" y="818"/>
                  </a:lnTo>
                  <a:lnTo>
                    <a:pt x="228" y="822"/>
                  </a:lnTo>
                  <a:lnTo>
                    <a:pt x="231" y="813"/>
                  </a:lnTo>
                  <a:lnTo>
                    <a:pt x="244" y="805"/>
                  </a:lnTo>
                  <a:lnTo>
                    <a:pt x="244" y="803"/>
                  </a:lnTo>
                  <a:lnTo>
                    <a:pt x="249" y="800"/>
                  </a:lnTo>
                  <a:lnTo>
                    <a:pt x="251" y="787"/>
                  </a:lnTo>
                  <a:lnTo>
                    <a:pt x="246" y="785"/>
                  </a:lnTo>
                  <a:lnTo>
                    <a:pt x="253" y="775"/>
                  </a:lnTo>
                  <a:lnTo>
                    <a:pt x="253" y="757"/>
                  </a:lnTo>
                  <a:lnTo>
                    <a:pt x="260" y="742"/>
                  </a:lnTo>
                  <a:lnTo>
                    <a:pt x="296" y="735"/>
                  </a:lnTo>
                  <a:lnTo>
                    <a:pt x="304" y="738"/>
                  </a:lnTo>
                  <a:lnTo>
                    <a:pt x="311" y="733"/>
                  </a:lnTo>
                  <a:lnTo>
                    <a:pt x="322" y="735"/>
                  </a:lnTo>
                  <a:lnTo>
                    <a:pt x="338" y="746"/>
                  </a:lnTo>
                  <a:lnTo>
                    <a:pt x="341" y="757"/>
                  </a:lnTo>
                  <a:lnTo>
                    <a:pt x="360" y="780"/>
                  </a:lnTo>
                  <a:lnTo>
                    <a:pt x="358" y="793"/>
                  </a:lnTo>
                  <a:lnTo>
                    <a:pt x="367" y="798"/>
                  </a:lnTo>
                  <a:lnTo>
                    <a:pt x="374" y="822"/>
                  </a:lnTo>
                  <a:lnTo>
                    <a:pt x="381" y="832"/>
                  </a:lnTo>
                  <a:lnTo>
                    <a:pt x="388" y="832"/>
                  </a:lnTo>
                  <a:lnTo>
                    <a:pt x="390" y="816"/>
                  </a:lnTo>
                  <a:lnTo>
                    <a:pt x="396" y="805"/>
                  </a:lnTo>
                  <a:lnTo>
                    <a:pt x="405" y="800"/>
                  </a:lnTo>
                  <a:lnTo>
                    <a:pt x="412" y="805"/>
                  </a:lnTo>
                  <a:lnTo>
                    <a:pt x="414" y="813"/>
                  </a:lnTo>
                  <a:lnTo>
                    <a:pt x="421" y="823"/>
                  </a:lnTo>
                  <a:lnTo>
                    <a:pt x="434" y="827"/>
                  </a:lnTo>
                  <a:lnTo>
                    <a:pt x="435" y="823"/>
                  </a:lnTo>
                  <a:lnTo>
                    <a:pt x="443" y="827"/>
                  </a:lnTo>
                  <a:lnTo>
                    <a:pt x="455" y="818"/>
                  </a:lnTo>
                  <a:lnTo>
                    <a:pt x="457" y="809"/>
                  </a:lnTo>
                  <a:lnTo>
                    <a:pt x="473" y="813"/>
                  </a:lnTo>
                  <a:lnTo>
                    <a:pt x="473" y="785"/>
                  </a:lnTo>
                  <a:lnTo>
                    <a:pt x="490" y="785"/>
                  </a:lnTo>
                  <a:lnTo>
                    <a:pt x="490" y="780"/>
                  </a:lnTo>
                  <a:lnTo>
                    <a:pt x="499" y="780"/>
                  </a:lnTo>
                  <a:lnTo>
                    <a:pt x="504" y="782"/>
                  </a:lnTo>
                  <a:lnTo>
                    <a:pt x="518" y="782"/>
                  </a:lnTo>
                  <a:lnTo>
                    <a:pt x="522" y="789"/>
                  </a:lnTo>
                  <a:lnTo>
                    <a:pt x="518" y="798"/>
                  </a:lnTo>
                  <a:lnTo>
                    <a:pt x="533" y="803"/>
                  </a:lnTo>
                  <a:lnTo>
                    <a:pt x="527" y="816"/>
                  </a:lnTo>
                  <a:lnTo>
                    <a:pt x="533" y="822"/>
                  </a:lnTo>
                  <a:lnTo>
                    <a:pt x="535" y="834"/>
                  </a:lnTo>
                  <a:lnTo>
                    <a:pt x="540" y="838"/>
                  </a:lnTo>
                  <a:lnTo>
                    <a:pt x="555" y="829"/>
                  </a:lnTo>
                  <a:lnTo>
                    <a:pt x="567" y="827"/>
                  </a:lnTo>
                  <a:lnTo>
                    <a:pt x="574" y="809"/>
                  </a:lnTo>
                  <a:lnTo>
                    <a:pt x="573" y="787"/>
                  </a:lnTo>
                  <a:lnTo>
                    <a:pt x="578" y="785"/>
                  </a:lnTo>
                  <a:lnTo>
                    <a:pt x="574" y="775"/>
                  </a:lnTo>
                  <a:lnTo>
                    <a:pt x="591" y="762"/>
                  </a:lnTo>
                  <a:lnTo>
                    <a:pt x="598" y="762"/>
                  </a:lnTo>
                  <a:lnTo>
                    <a:pt x="603" y="766"/>
                  </a:lnTo>
                  <a:lnTo>
                    <a:pt x="620" y="764"/>
                  </a:lnTo>
                  <a:lnTo>
                    <a:pt x="625" y="757"/>
                  </a:lnTo>
                  <a:lnTo>
                    <a:pt x="618" y="753"/>
                  </a:lnTo>
                  <a:lnTo>
                    <a:pt x="618" y="748"/>
                  </a:lnTo>
                  <a:lnTo>
                    <a:pt x="625" y="742"/>
                  </a:lnTo>
                  <a:lnTo>
                    <a:pt x="621" y="733"/>
                  </a:lnTo>
                  <a:lnTo>
                    <a:pt x="627" y="729"/>
                  </a:lnTo>
                  <a:lnTo>
                    <a:pt x="636" y="711"/>
                  </a:lnTo>
                  <a:lnTo>
                    <a:pt x="636" y="688"/>
                  </a:lnTo>
                  <a:lnTo>
                    <a:pt x="643" y="683"/>
                  </a:lnTo>
                  <a:lnTo>
                    <a:pt x="674" y="681"/>
                  </a:lnTo>
                  <a:lnTo>
                    <a:pt x="679" y="670"/>
                  </a:lnTo>
                  <a:lnTo>
                    <a:pt x="697" y="664"/>
                  </a:lnTo>
                  <a:lnTo>
                    <a:pt x="703" y="670"/>
                  </a:lnTo>
                  <a:lnTo>
                    <a:pt x="703" y="672"/>
                  </a:lnTo>
                  <a:lnTo>
                    <a:pt x="708" y="672"/>
                  </a:lnTo>
                  <a:lnTo>
                    <a:pt x="715" y="666"/>
                  </a:lnTo>
                  <a:lnTo>
                    <a:pt x="715" y="659"/>
                  </a:lnTo>
                  <a:lnTo>
                    <a:pt x="715" y="657"/>
                  </a:lnTo>
                  <a:lnTo>
                    <a:pt x="715" y="646"/>
                  </a:lnTo>
                  <a:lnTo>
                    <a:pt x="715" y="643"/>
                  </a:lnTo>
                  <a:lnTo>
                    <a:pt x="712" y="646"/>
                  </a:lnTo>
                  <a:lnTo>
                    <a:pt x="715" y="639"/>
                  </a:lnTo>
                  <a:lnTo>
                    <a:pt x="717" y="643"/>
                  </a:lnTo>
                  <a:lnTo>
                    <a:pt x="717" y="630"/>
                  </a:lnTo>
                  <a:lnTo>
                    <a:pt x="721" y="625"/>
                  </a:lnTo>
                  <a:lnTo>
                    <a:pt x="717" y="623"/>
                  </a:lnTo>
                  <a:lnTo>
                    <a:pt x="719" y="619"/>
                  </a:lnTo>
                  <a:lnTo>
                    <a:pt x="721" y="618"/>
                  </a:lnTo>
                  <a:lnTo>
                    <a:pt x="724" y="623"/>
                  </a:lnTo>
                  <a:lnTo>
                    <a:pt x="724" y="618"/>
                  </a:lnTo>
                  <a:lnTo>
                    <a:pt x="733" y="612"/>
                  </a:lnTo>
                  <a:lnTo>
                    <a:pt x="733" y="607"/>
                  </a:lnTo>
                  <a:lnTo>
                    <a:pt x="735" y="605"/>
                  </a:lnTo>
                  <a:lnTo>
                    <a:pt x="739" y="605"/>
                  </a:lnTo>
                  <a:lnTo>
                    <a:pt x="740" y="596"/>
                  </a:lnTo>
                  <a:lnTo>
                    <a:pt x="740" y="589"/>
                  </a:lnTo>
                  <a:lnTo>
                    <a:pt x="746" y="587"/>
                  </a:lnTo>
                  <a:lnTo>
                    <a:pt x="746" y="578"/>
                  </a:lnTo>
                  <a:lnTo>
                    <a:pt x="748" y="576"/>
                  </a:lnTo>
                  <a:lnTo>
                    <a:pt x="746" y="571"/>
                  </a:lnTo>
                  <a:lnTo>
                    <a:pt x="748" y="565"/>
                  </a:lnTo>
                  <a:lnTo>
                    <a:pt x="750" y="560"/>
                  </a:lnTo>
                  <a:lnTo>
                    <a:pt x="746" y="558"/>
                  </a:lnTo>
                  <a:lnTo>
                    <a:pt x="746" y="554"/>
                  </a:lnTo>
                  <a:lnTo>
                    <a:pt x="748" y="558"/>
                  </a:lnTo>
                  <a:lnTo>
                    <a:pt x="748" y="549"/>
                  </a:lnTo>
                  <a:lnTo>
                    <a:pt x="750" y="554"/>
                  </a:lnTo>
                  <a:lnTo>
                    <a:pt x="755" y="554"/>
                  </a:lnTo>
                  <a:lnTo>
                    <a:pt x="759" y="549"/>
                  </a:lnTo>
                  <a:lnTo>
                    <a:pt x="762" y="549"/>
                  </a:lnTo>
                  <a:lnTo>
                    <a:pt x="766" y="549"/>
                  </a:lnTo>
                  <a:lnTo>
                    <a:pt x="766" y="554"/>
                  </a:lnTo>
                  <a:lnTo>
                    <a:pt x="769" y="558"/>
                  </a:lnTo>
                  <a:lnTo>
                    <a:pt x="771" y="553"/>
                  </a:lnTo>
                  <a:lnTo>
                    <a:pt x="771" y="544"/>
                  </a:lnTo>
                  <a:lnTo>
                    <a:pt x="773" y="542"/>
                  </a:lnTo>
                  <a:lnTo>
                    <a:pt x="777" y="544"/>
                  </a:lnTo>
                  <a:lnTo>
                    <a:pt x="777" y="549"/>
                  </a:lnTo>
                  <a:lnTo>
                    <a:pt x="780" y="547"/>
                  </a:lnTo>
                  <a:lnTo>
                    <a:pt x="782" y="549"/>
                  </a:lnTo>
                  <a:lnTo>
                    <a:pt x="786" y="544"/>
                  </a:lnTo>
                  <a:lnTo>
                    <a:pt x="789" y="544"/>
                  </a:lnTo>
                  <a:lnTo>
                    <a:pt x="789" y="542"/>
                  </a:lnTo>
                  <a:lnTo>
                    <a:pt x="787" y="540"/>
                  </a:lnTo>
                  <a:lnTo>
                    <a:pt x="787" y="534"/>
                  </a:lnTo>
                  <a:lnTo>
                    <a:pt x="789" y="529"/>
                  </a:lnTo>
                  <a:lnTo>
                    <a:pt x="795" y="525"/>
                  </a:lnTo>
                  <a:lnTo>
                    <a:pt x="789" y="524"/>
                  </a:lnTo>
                  <a:lnTo>
                    <a:pt x="787" y="520"/>
                  </a:lnTo>
                  <a:lnTo>
                    <a:pt x="787" y="518"/>
                  </a:lnTo>
                  <a:lnTo>
                    <a:pt x="789" y="515"/>
                  </a:lnTo>
                  <a:lnTo>
                    <a:pt x="795" y="515"/>
                  </a:lnTo>
                  <a:lnTo>
                    <a:pt x="796" y="520"/>
                  </a:lnTo>
                  <a:lnTo>
                    <a:pt x="804" y="524"/>
                  </a:lnTo>
                  <a:lnTo>
                    <a:pt x="804" y="520"/>
                  </a:lnTo>
                  <a:lnTo>
                    <a:pt x="807" y="515"/>
                  </a:lnTo>
                  <a:lnTo>
                    <a:pt x="807" y="513"/>
                  </a:lnTo>
                  <a:lnTo>
                    <a:pt x="809" y="511"/>
                  </a:lnTo>
                  <a:lnTo>
                    <a:pt x="807" y="506"/>
                  </a:lnTo>
                  <a:lnTo>
                    <a:pt x="807" y="500"/>
                  </a:lnTo>
                  <a:lnTo>
                    <a:pt x="809" y="491"/>
                  </a:lnTo>
                  <a:lnTo>
                    <a:pt x="811" y="488"/>
                  </a:lnTo>
                  <a:lnTo>
                    <a:pt x="814" y="488"/>
                  </a:lnTo>
                  <a:lnTo>
                    <a:pt x="816" y="482"/>
                  </a:lnTo>
                  <a:lnTo>
                    <a:pt x="820" y="482"/>
                  </a:lnTo>
                  <a:lnTo>
                    <a:pt x="825" y="479"/>
                  </a:lnTo>
                  <a:lnTo>
                    <a:pt x="825" y="473"/>
                  </a:lnTo>
                  <a:lnTo>
                    <a:pt x="827" y="471"/>
                  </a:lnTo>
                  <a:lnTo>
                    <a:pt x="831" y="471"/>
                  </a:lnTo>
                  <a:lnTo>
                    <a:pt x="833" y="473"/>
                  </a:lnTo>
                  <a:lnTo>
                    <a:pt x="827" y="477"/>
                  </a:lnTo>
                  <a:lnTo>
                    <a:pt x="825" y="482"/>
                  </a:lnTo>
                  <a:lnTo>
                    <a:pt x="825" y="484"/>
                  </a:lnTo>
                  <a:lnTo>
                    <a:pt x="831" y="484"/>
                  </a:lnTo>
                  <a:lnTo>
                    <a:pt x="831" y="479"/>
                  </a:lnTo>
                  <a:lnTo>
                    <a:pt x="834" y="473"/>
                  </a:lnTo>
                  <a:lnTo>
                    <a:pt x="840" y="468"/>
                  </a:lnTo>
                  <a:lnTo>
                    <a:pt x="845" y="466"/>
                  </a:lnTo>
                  <a:lnTo>
                    <a:pt x="845" y="464"/>
                  </a:lnTo>
                  <a:lnTo>
                    <a:pt x="847" y="459"/>
                  </a:lnTo>
                  <a:lnTo>
                    <a:pt x="842" y="455"/>
                  </a:lnTo>
                  <a:lnTo>
                    <a:pt x="842" y="459"/>
                  </a:lnTo>
                  <a:lnTo>
                    <a:pt x="842" y="464"/>
                  </a:lnTo>
                  <a:lnTo>
                    <a:pt x="838" y="466"/>
                  </a:lnTo>
                  <a:lnTo>
                    <a:pt x="834" y="460"/>
                  </a:lnTo>
                  <a:lnTo>
                    <a:pt x="833" y="464"/>
                  </a:lnTo>
                  <a:lnTo>
                    <a:pt x="831" y="464"/>
                  </a:lnTo>
                  <a:lnTo>
                    <a:pt x="827" y="466"/>
                  </a:lnTo>
                  <a:lnTo>
                    <a:pt x="825" y="466"/>
                  </a:lnTo>
                  <a:lnTo>
                    <a:pt x="825" y="460"/>
                  </a:lnTo>
                  <a:lnTo>
                    <a:pt x="825" y="459"/>
                  </a:lnTo>
                  <a:lnTo>
                    <a:pt x="833" y="455"/>
                  </a:lnTo>
                  <a:lnTo>
                    <a:pt x="834" y="450"/>
                  </a:lnTo>
                  <a:lnTo>
                    <a:pt x="831" y="450"/>
                  </a:lnTo>
                  <a:lnTo>
                    <a:pt x="827" y="453"/>
                  </a:lnTo>
                  <a:lnTo>
                    <a:pt x="825" y="453"/>
                  </a:lnTo>
                  <a:lnTo>
                    <a:pt x="827" y="448"/>
                  </a:lnTo>
                  <a:lnTo>
                    <a:pt x="825" y="448"/>
                  </a:lnTo>
                  <a:lnTo>
                    <a:pt x="820" y="442"/>
                  </a:lnTo>
                  <a:lnTo>
                    <a:pt x="814" y="442"/>
                  </a:lnTo>
                  <a:lnTo>
                    <a:pt x="809" y="437"/>
                  </a:lnTo>
                  <a:lnTo>
                    <a:pt x="811" y="435"/>
                  </a:lnTo>
                  <a:lnTo>
                    <a:pt x="809" y="430"/>
                  </a:lnTo>
                  <a:lnTo>
                    <a:pt x="814" y="424"/>
                  </a:lnTo>
                  <a:lnTo>
                    <a:pt x="814" y="419"/>
                  </a:lnTo>
                  <a:lnTo>
                    <a:pt x="820" y="415"/>
                  </a:lnTo>
                  <a:lnTo>
                    <a:pt x="827" y="412"/>
                  </a:lnTo>
                  <a:lnTo>
                    <a:pt x="831" y="412"/>
                  </a:lnTo>
                  <a:lnTo>
                    <a:pt x="831" y="419"/>
                  </a:lnTo>
                  <a:lnTo>
                    <a:pt x="834" y="415"/>
                  </a:lnTo>
                  <a:lnTo>
                    <a:pt x="838" y="419"/>
                  </a:lnTo>
                  <a:lnTo>
                    <a:pt x="834" y="421"/>
                  </a:lnTo>
                  <a:lnTo>
                    <a:pt x="840" y="421"/>
                  </a:lnTo>
                  <a:lnTo>
                    <a:pt x="842" y="419"/>
                  </a:lnTo>
                  <a:lnTo>
                    <a:pt x="840" y="419"/>
                  </a:lnTo>
                  <a:lnTo>
                    <a:pt x="838" y="412"/>
                  </a:lnTo>
                  <a:lnTo>
                    <a:pt x="840" y="408"/>
                  </a:lnTo>
                  <a:lnTo>
                    <a:pt x="840" y="406"/>
                  </a:lnTo>
                  <a:lnTo>
                    <a:pt x="838" y="403"/>
                  </a:lnTo>
                  <a:lnTo>
                    <a:pt x="842" y="401"/>
                  </a:lnTo>
                  <a:lnTo>
                    <a:pt x="845" y="401"/>
                  </a:lnTo>
                  <a:lnTo>
                    <a:pt x="845" y="406"/>
                  </a:lnTo>
                  <a:lnTo>
                    <a:pt x="847" y="403"/>
                  </a:lnTo>
                  <a:lnTo>
                    <a:pt x="847" y="406"/>
                  </a:lnTo>
                  <a:lnTo>
                    <a:pt x="847" y="412"/>
                  </a:lnTo>
                  <a:lnTo>
                    <a:pt x="851" y="414"/>
                  </a:lnTo>
                  <a:lnTo>
                    <a:pt x="854" y="419"/>
                  </a:lnTo>
                  <a:lnTo>
                    <a:pt x="854" y="426"/>
                  </a:lnTo>
                  <a:lnTo>
                    <a:pt x="849" y="435"/>
                  </a:lnTo>
                  <a:lnTo>
                    <a:pt x="849" y="439"/>
                  </a:lnTo>
                  <a:lnTo>
                    <a:pt x="847" y="442"/>
                  </a:lnTo>
                  <a:lnTo>
                    <a:pt x="845" y="444"/>
                  </a:lnTo>
                  <a:lnTo>
                    <a:pt x="842" y="448"/>
                  </a:lnTo>
                  <a:lnTo>
                    <a:pt x="842" y="450"/>
                  </a:lnTo>
                  <a:lnTo>
                    <a:pt x="847" y="448"/>
                  </a:lnTo>
                  <a:lnTo>
                    <a:pt x="849" y="448"/>
                  </a:lnTo>
                  <a:lnTo>
                    <a:pt x="854" y="448"/>
                  </a:lnTo>
                  <a:lnTo>
                    <a:pt x="856" y="444"/>
                  </a:lnTo>
                  <a:lnTo>
                    <a:pt x="863" y="444"/>
                  </a:lnTo>
                  <a:lnTo>
                    <a:pt x="870" y="437"/>
                  </a:lnTo>
                  <a:lnTo>
                    <a:pt x="881" y="435"/>
                  </a:lnTo>
                  <a:lnTo>
                    <a:pt x="881" y="432"/>
                  </a:lnTo>
                  <a:lnTo>
                    <a:pt x="887" y="430"/>
                  </a:lnTo>
                  <a:lnTo>
                    <a:pt x="887" y="435"/>
                  </a:lnTo>
                  <a:lnTo>
                    <a:pt x="892" y="430"/>
                  </a:lnTo>
                  <a:lnTo>
                    <a:pt x="896" y="430"/>
                  </a:lnTo>
                  <a:lnTo>
                    <a:pt x="901" y="426"/>
                  </a:lnTo>
                  <a:lnTo>
                    <a:pt x="903" y="424"/>
                  </a:lnTo>
                  <a:lnTo>
                    <a:pt x="901" y="414"/>
                  </a:lnTo>
                  <a:lnTo>
                    <a:pt x="901" y="406"/>
                  </a:lnTo>
                  <a:lnTo>
                    <a:pt x="899" y="403"/>
                  </a:lnTo>
                  <a:lnTo>
                    <a:pt x="899" y="397"/>
                  </a:lnTo>
                  <a:lnTo>
                    <a:pt x="894" y="395"/>
                  </a:lnTo>
                  <a:lnTo>
                    <a:pt x="896" y="390"/>
                  </a:lnTo>
                  <a:lnTo>
                    <a:pt x="894" y="385"/>
                  </a:lnTo>
                  <a:lnTo>
                    <a:pt x="896" y="383"/>
                  </a:lnTo>
                  <a:lnTo>
                    <a:pt x="899" y="383"/>
                  </a:lnTo>
                  <a:lnTo>
                    <a:pt x="907" y="383"/>
                  </a:lnTo>
                  <a:lnTo>
                    <a:pt x="903" y="377"/>
                  </a:lnTo>
                  <a:lnTo>
                    <a:pt x="899" y="374"/>
                  </a:lnTo>
                  <a:lnTo>
                    <a:pt x="899" y="368"/>
                  </a:lnTo>
                  <a:lnTo>
                    <a:pt x="901" y="365"/>
                  </a:lnTo>
                  <a:lnTo>
                    <a:pt x="901" y="359"/>
                  </a:lnTo>
                  <a:lnTo>
                    <a:pt x="903" y="359"/>
                  </a:lnTo>
                  <a:lnTo>
                    <a:pt x="907" y="354"/>
                  </a:lnTo>
                  <a:lnTo>
                    <a:pt x="916" y="354"/>
                  </a:lnTo>
                  <a:lnTo>
                    <a:pt x="919" y="350"/>
                  </a:lnTo>
                  <a:lnTo>
                    <a:pt x="919" y="359"/>
                  </a:lnTo>
                  <a:lnTo>
                    <a:pt x="925" y="361"/>
                  </a:lnTo>
                  <a:lnTo>
                    <a:pt x="925" y="368"/>
                  </a:lnTo>
                  <a:lnTo>
                    <a:pt x="930" y="368"/>
                  </a:lnTo>
                  <a:lnTo>
                    <a:pt x="932" y="361"/>
                  </a:lnTo>
                  <a:lnTo>
                    <a:pt x="930" y="354"/>
                  </a:lnTo>
                  <a:lnTo>
                    <a:pt x="934" y="350"/>
                  </a:lnTo>
                  <a:lnTo>
                    <a:pt x="937" y="354"/>
                  </a:lnTo>
                  <a:lnTo>
                    <a:pt x="939" y="349"/>
                  </a:lnTo>
                  <a:lnTo>
                    <a:pt x="937" y="345"/>
                  </a:lnTo>
                  <a:lnTo>
                    <a:pt x="941" y="332"/>
                  </a:lnTo>
                  <a:lnTo>
                    <a:pt x="934" y="336"/>
                  </a:lnTo>
                  <a:lnTo>
                    <a:pt x="932" y="330"/>
                  </a:lnTo>
                  <a:lnTo>
                    <a:pt x="926" y="332"/>
                  </a:lnTo>
                  <a:lnTo>
                    <a:pt x="925" y="321"/>
                  </a:lnTo>
                  <a:lnTo>
                    <a:pt x="919" y="321"/>
                  </a:lnTo>
                  <a:lnTo>
                    <a:pt x="910" y="330"/>
                  </a:lnTo>
                  <a:lnTo>
                    <a:pt x="908" y="325"/>
                  </a:lnTo>
                  <a:lnTo>
                    <a:pt x="910" y="321"/>
                  </a:lnTo>
                  <a:lnTo>
                    <a:pt x="916" y="314"/>
                  </a:lnTo>
                  <a:lnTo>
                    <a:pt x="925" y="309"/>
                  </a:lnTo>
                  <a:lnTo>
                    <a:pt x="932" y="312"/>
                  </a:lnTo>
                  <a:lnTo>
                    <a:pt x="934" y="314"/>
                  </a:lnTo>
                  <a:lnTo>
                    <a:pt x="932" y="321"/>
                  </a:lnTo>
                  <a:lnTo>
                    <a:pt x="937" y="325"/>
                  </a:lnTo>
                  <a:lnTo>
                    <a:pt x="941" y="320"/>
                  </a:lnTo>
                  <a:lnTo>
                    <a:pt x="948" y="321"/>
                  </a:lnTo>
                  <a:lnTo>
                    <a:pt x="948" y="314"/>
                  </a:lnTo>
                  <a:lnTo>
                    <a:pt x="946" y="312"/>
                  </a:lnTo>
                  <a:lnTo>
                    <a:pt x="954" y="309"/>
                  </a:lnTo>
                  <a:lnTo>
                    <a:pt x="950" y="312"/>
                  </a:lnTo>
                  <a:lnTo>
                    <a:pt x="954" y="316"/>
                  </a:lnTo>
                  <a:lnTo>
                    <a:pt x="955" y="314"/>
                  </a:lnTo>
                  <a:lnTo>
                    <a:pt x="961" y="309"/>
                  </a:lnTo>
                  <a:lnTo>
                    <a:pt x="968" y="302"/>
                  </a:lnTo>
                  <a:lnTo>
                    <a:pt x="970" y="296"/>
                  </a:lnTo>
                  <a:lnTo>
                    <a:pt x="970" y="298"/>
                  </a:lnTo>
                  <a:lnTo>
                    <a:pt x="979" y="296"/>
                  </a:lnTo>
                  <a:lnTo>
                    <a:pt x="986" y="291"/>
                  </a:lnTo>
                  <a:lnTo>
                    <a:pt x="995" y="289"/>
                  </a:lnTo>
                  <a:lnTo>
                    <a:pt x="1000" y="293"/>
                  </a:lnTo>
                  <a:lnTo>
                    <a:pt x="999" y="285"/>
                  </a:lnTo>
                  <a:lnTo>
                    <a:pt x="1002" y="280"/>
                  </a:lnTo>
                  <a:lnTo>
                    <a:pt x="1009" y="280"/>
                  </a:lnTo>
                  <a:lnTo>
                    <a:pt x="1011" y="275"/>
                  </a:lnTo>
                  <a:lnTo>
                    <a:pt x="1011" y="267"/>
                  </a:lnTo>
                  <a:lnTo>
                    <a:pt x="1008" y="266"/>
                  </a:lnTo>
                  <a:lnTo>
                    <a:pt x="1008" y="260"/>
                  </a:lnTo>
                  <a:lnTo>
                    <a:pt x="1011" y="266"/>
                  </a:lnTo>
                  <a:lnTo>
                    <a:pt x="1015" y="267"/>
                  </a:lnTo>
                  <a:lnTo>
                    <a:pt x="1017" y="267"/>
                  </a:lnTo>
                  <a:lnTo>
                    <a:pt x="1022" y="260"/>
                  </a:lnTo>
                  <a:lnTo>
                    <a:pt x="1029" y="256"/>
                  </a:lnTo>
                  <a:lnTo>
                    <a:pt x="1031" y="262"/>
                  </a:lnTo>
                  <a:lnTo>
                    <a:pt x="1024" y="266"/>
                  </a:lnTo>
                  <a:lnTo>
                    <a:pt x="1022" y="273"/>
                  </a:lnTo>
                  <a:lnTo>
                    <a:pt x="1019" y="267"/>
                  </a:lnTo>
                  <a:lnTo>
                    <a:pt x="1015" y="275"/>
                  </a:lnTo>
                  <a:lnTo>
                    <a:pt x="1024" y="280"/>
                  </a:lnTo>
                  <a:lnTo>
                    <a:pt x="1024" y="275"/>
                  </a:lnTo>
                  <a:lnTo>
                    <a:pt x="1033" y="273"/>
                  </a:lnTo>
                  <a:lnTo>
                    <a:pt x="1033" y="280"/>
                  </a:lnTo>
                  <a:lnTo>
                    <a:pt x="1038" y="280"/>
                  </a:lnTo>
                  <a:lnTo>
                    <a:pt x="1037" y="267"/>
                  </a:lnTo>
                  <a:lnTo>
                    <a:pt x="1037" y="266"/>
                  </a:lnTo>
                  <a:lnTo>
                    <a:pt x="1049" y="260"/>
                  </a:lnTo>
                  <a:lnTo>
                    <a:pt x="1055" y="255"/>
                  </a:lnTo>
                  <a:lnTo>
                    <a:pt x="1055" y="249"/>
                  </a:lnTo>
                  <a:lnTo>
                    <a:pt x="1083" y="231"/>
                  </a:lnTo>
                  <a:lnTo>
                    <a:pt x="1076" y="228"/>
                  </a:lnTo>
                  <a:lnTo>
                    <a:pt x="1078" y="228"/>
                  </a:lnTo>
                  <a:lnTo>
                    <a:pt x="1080" y="220"/>
                  </a:lnTo>
                  <a:lnTo>
                    <a:pt x="1083" y="222"/>
                  </a:lnTo>
                  <a:lnTo>
                    <a:pt x="1087" y="220"/>
                  </a:lnTo>
                  <a:lnTo>
                    <a:pt x="1094" y="228"/>
                  </a:lnTo>
                  <a:lnTo>
                    <a:pt x="1098" y="233"/>
                  </a:lnTo>
                  <a:lnTo>
                    <a:pt x="1094" y="238"/>
                  </a:lnTo>
                  <a:lnTo>
                    <a:pt x="1105" y="233"/>
                  </a:lnTo>
                  <a:lnTo>
                    <a:pt x="1105" y="231"/>
                  </a:lnTo>
                  <a:lnTo>
                    <a:pt x="1109" y="226"/>
                  </a:lnTo>
                  <a:lnTo>
                    <a:pt x="1111" y="228"/>
                  </a:lnTo>
                  <a:lnTo>
                    <a:pt x="1111" y="215"/>
                  </a:lnTo>
                  <a:lnTo>
                    <a:pt x="1111" y="213"/>
                  </a:lnTo>
                  <a:lnTo>
                    <a:pt x="1118" y="213"/>
                  </a:lnTo>
                  <a:lnTo>
                    <a:pt x="1116" y="204"/>
                  </a:lnTo>
                  <a:lnTo>
                    <a:pt x="1123" y="210"/>
                  </a:lnTo>
                  <a:lnTo>
                    <a:pt x="1121" y="215"/>
                  </a:lnTo>
                  <a:lnTo>
                    <a:pt x="1116" y="217"/>
                  </a:lnTo>
                  <a:lnTo>
                    <a:pt x="1116" y="226"/>
                  </a:lnTo>
                  <a:lnTo>
                    <a:pt x="1114" y="231"/>
                  </a:lnTo>
                  <a:lnTo>
                    <a:pt x="1118" y="228"/>
                  </a:lnTo>
                  <a:lnTo>
                    <a:pt x="1118" y="233"/>
                  </a:lnTo>
                  <a:lnTo>
                    <a:pt x="1130" y="233"/>
                  </a:lnTo>
                  <a:lnTo>
                    <a:pt x="1132" y="237"/>
                  </a:lnTo>
                  <a:lnTo>
                    <a:pt x="1125" y="237"/>
                  </a:lnTo>
                  <a:lnTo>
                    <a:pt x="1121" y="237"/>
                  </a:lnTo>
                  <a:lnTo>
                    <a:pt x="1118" y="240"/>
                  </a:lnTo>
                  <a:lnTo>
                    <a:pt x="1121" y="244"/>
                  </a:lnTo>
                  <a:lnTo>
                    <a:pt x="1118" y="249"/>
                  </a:lnTo>
                  <a:lnTo>
                    <a:pt x="1125" y="246"/>
                  </a:lnTo>
                  <a:lnTo>
                    <a:pt x="1130" y="249"/>
                  </a:lnTo>
                  <a:lnTo>
                    <a:pt x="1145" y="249"/>
                  </a:lnTo>
                  <a:lnTo>
                    <a:pt x="1148" y="240"/>
                  </a:lnTo>
                  <a:lnTo>
                    <a:pt x="1156" y="240"/>
                  </a:lnTo>
                  <a:lnTo>
                    <a:pt x="1159" y="238"/>
                  </a:lnTo>
                  <a:lnTo>
                    <a:pt x="1154" y="233"/>
                  </a:lnTo>
                  <a:lnTo>
                    <a:pt x="1156" y="228"/>
                  </a:lnTo>
                  <a:lnTo>
                    <a:pt x="1163" y="226"/>
                  </a:lnTo>
                  <a:lnTo>
                    <a:pt x="1170" y="222"/>
                  </a:lnTo>
                  <a:lnTo>
                    <a:pt x="1170" y="226"/>
                  </a:lnTo>
                  <a:lnTo>
                    <a:pt x="1168" y="233"/>
                  </a:lnTo>
                  <a:lnTo>
                    <a:pt x="1170" y="233"/>
                  </a:lnTo>
                  <a:lnTo>
                    <a:pt x="1174" y="228"/>
                  </a:lnTo>
                  <a:lnTo>
                    <a:pt x="1170" y="222"/>
                  </a:lnTo>
                  <a:lnTo>
                    <a:pt x="1174" y="215"/>
                  </a:lnTo>
                  <a:lnTo>
                    <a:pt x="1170" y="210"/>
                  </a:lnTo>
                  <a:lnTo>
                    <a:pt x="1170" y="204"/>
                  </a:lnTo>
                  <a:lnTo>
                    <a:pt x="1176" y="202"/>
                  </a:lnTo>
                  <a:lnTo>
                    <a:pt x="1174" y="199"/>
                  </a:lnTo>
                  <a:lnTo>
                    <a:pt x="1168" y="204"/>
                  </a:lnTo>
                  <a:lnTo>
                    <a:pt x="1163" y="208"/>
                  </a:lnTo>
                  <a:lnTo>
                    <a:pt x="1159" y="204"/>
                  </a:lnTo>
                  <a:lnTo>
                    <a:pt x="1156" y="210"/>
                  </a:lnTo>
                  <a:lnTo>
                    <a:pt x="1152" y="215"/>
                  </a:lnTo>
                  <a:lnTo>
                    <a:pt x="1152" y="208"/>
                  </a:lnTo>
                  <a:lnTo>
                    <a:pt x="1152" y="204"/>
                  </a:lnTo>
                  <a:lnTo>
                    <a:pt x="1154" y="202"/>
                  </a:lnTo>
                  <a:lnTo>
                    <a:pt x="1156" y="197"/>
                  </a:lnTo>
                  <a:lnTo>
                    <a:pt x="1159" y="197"/>
                  </a:lnTo>
                  <a:lnTo>
                    <a:pt x="1159" y="190"/>
                  </a:lnTo>
                  <a:lnTo>
                    <a:pt x="1154" y="184"/>
                  </a:lnTo>
                  <a:lnTo>
                    <a:pt x="1159" y="181"/>
                  </a:lnTo>
                  <a:lnTo>
                    <a:pt x="1156" y="186"/>
                  </a:lnTo>
                  <a:lnTo>
                    <a:pt x="1159" y="186"/>
                  </a:lnTo>
                  <a:lnTo>
                    <a:pt x="1159" y="181"/>
                  </a:lnTo>
                  <a:lnTo>
                    <a:pt x="1163" y="175"/>
                  </a:lnTo>
                  <a:lnTo>
                    <a:pt x="1168" y="175"/>
                  </a:lnTo>
                  <a:lnTo>
                    <a:pt x="1176" y="179"/>
                  </a:lnTo>
                  <a:lnTo>
                    <a:pt x="1174" y="170"/>
                  </a:lnTo>
                  <a:lnTo>
                    <a:pt x="1179" y="166"/>
                  </a:lnTo>
                  <a:lnTo>
                    <a:pt x="1176" y="161"/>
                  </a:lnTo>
                  <a:lnTo>
                    <a:pt x="1177" y="157"/>
                  </a:lnTo>
                  <a:lnTo>
                    <a:pt x="1170" y="155"/>
                  </a:lnTo>
                  <a:lnTo>
                    <a:pt x="1168" y="150"/>
                  </a:lnTo>
                  <a:lnTo>
                    <a:pt x="1170" y="146"/>
                  </a:lnTo>
                  <a:lnTo>
                    <a:pt x="1168" y="141"/>
                  </a:lnTo>
                  <a:lnTo>
                    <a:pt x="1174" y="141"/>
                  </a:lnTo>
                  <a:lnTo>
                    <a:pt x="1170" y="137"/>
                  </a:lnTo>
                  <a:lnTo>
                    <a:pt x="1168" y="137"/>
                  </a:lnTo>
                  <a:lnTo>
                    <a:pt x="1174" y="132"/>
                  </a:lnTo>
                  <a:lnTo>
                    <a:pt x="1183" y="123"/>
                  </a:lnTo>
                  <a:lnTo>
                    <a:pt x="1185" y="126"/>
                  </a:lnTo>
                  <a:lnTo>
                    <a:pt x="1190" y="123"/>
                  </a:lnTo>
                  <a:lnTo>
                    <a:pt x="1186" y="121"/>
                  </a:lnTo>
                  <a:lnTo>
                    <a:pt x="1174" y="121"/>
                  </a:lnTo>
                  <a:lnTo>
                    <a:pt x="1168" y="123"/>
                  </a:lnTo>
                  <a:lnTo>
                    <a:pt x="1156" y="126"/>
                  </a:lnTo>
                  <a:lnTo>
                    <a:pt x="1163" y="128"/>
                  </a:lnTo>
                  <a:lnTo>
                    <a:pt x="1161" y="132"/>
                  </a:lnTo>
                  <a:lnTo>
                    <a:pt x="1152" y="128"/>
                  </a:lnTo>
                  <a:lnTo>
                    <a:pt x="1154" y="121"/>
                  </a:lnTo>
                  <a:lnTo>
                    <a:pt x="1148" y="123"/>
                  </a:lnTo>
                  <a:lnTo>
                    <a:pt x="1141" y="126"/>
                  </a:lnTo>
                  <a:lnTo>
                    <a:pt x="1138" y="126"/>
                  </a:lnTo>
                  <a:lnTo>
                    <a:pt x="1123" y="123"/>
                  </a:lnTo>
                  <a:lnTo>
                    <a:pt x="1121" y="117"/>
                  </a:lnTo>
                  <a:lnTo>
                    <a:pt x="1118" y="117"/>
                  </a:lnTo>
                  <a:lnTo>
                    <a:pt x="1111" y="121"/>
                  </a:lnTo>
                  <a:lnTo>
                    <a:pt x="1109" y="123"/>
                  </a:lnTo>
                  <a:lnTo>
                    <a:pt x="1107" y="123"/>
                  </a:lnTo>
                  <a:lnTo>
                    <a:pt x="1102" y="116"/>
                  </a:lnTo>
                  <a:lnTo>
                    <a:pt x="1100" y="110"/>
                  </a:lnTo>
                  <a:lnTo>
                    <a:pt x="1105" y="105"/>
                  </a:lnTo>
                  <a:lnTo>
                    <a:pt x="1105" y="103"/>
                  </a:lnTo>
                  <a:lnTo>
                    <a:pt x="1098" y="98"/>
                  </a:lnTo>
                  <a:lnTo>
                    <a:pt x="1093" y="103"/>
                  </a:lnTo>
                  <a:lnTo>
                    <a:pt x="1083" y="108"/>
                  </a:lnTo>
                  <a:lnTo>
                    <a:pt x="1080" y="114"/>
                  </a:lnTo>
                  <a:lnTo>
                    <a:pt x="1074" y="116"/>
                  </a:lnTo>
                  <a:lnTo>
                    <a:pt x="1076" y="121"/>
                  </a:lnTo>
                  <a:lnTo>
                    <a:pt x="1080" y="126"/>
                  </a:lnTo>
                  <a:lnTo>
                    <a:pt x="1078" y="128"/>
                  </a:lnTo>
                  <a:lnTo>
                    <a:pt x="1071" y="128"/>
                  </a:lnTo>
                  <a:lnTo>
                    <a:pt x="1069" y="126"/>
                  </a:lnTo>
                  <a:lnTo>
                    <a:pt x="1074" y="123"/>
                  </a:lnTo>
                  <a:lnTo>
                    <a:pt x="1074" y="121"/>
                  </a:lnTo>
                  <a:lnTo>
                    <a:pt x="1071" y="117"/>
                  </a:lnTo>
                  <a:lnTo>
                    <a:pt x="1060" y="123"/>
                  </a:lnTo>
                  <a:lnTo>
                    <a:pt x="1046" y="126"/>
                  </a:lnTo>
                  <a:lnTo>
                    <a:pt x="1044" y="128"/>
                  </a:lnTo>
                  <a:lnTo>
                    <a:pt x="1047" y="128"/>
                  </a:lnTo>
                  <a:lnTo>
                    <a:pt x="1047" y="134"/>
                  </a:lnTo>
                  <a:lnTo>
                    <a:pt x="1046" y="132"/>
                  </a:lnTo>
                  <a:lnTo>
                    <a:pt x="1040" y="126"/>
                  </a:lnTo>
                  <a:lnTo>
                    <a:pt x="1031" y="126"/>
                  </a:lnTo>
                  <a:lnTo>
                    <a:pt x="1029" y="123"/>
                  </a:lnTo>
                  <a:lnTo>
                    <a:pt x="1029" y="126"/>
                  </a:lnTo>
                  <a:lnTo>
                    <a:pt x="1033" y="128"/>
                  </a:lnTo>
                  <a:lnTo>
                    <a:pt x="1029" y="132"/>
                  </a:lnTo>
                  <a:lnTo>
                    <a:pt x="1026" y="132"/>
                  </a:lnTo>
                  <a:lnTo>
                    <a:pt x="1017" y="134"/>
                  </a:lnTo>
                  <a:lnTo>
                    <a:pt x="1011" y="134"/>
                  </a:lnTo>
                  <a:lnTo>
                    <a:pt x="1009" y="128"/>
                  </a:lnTo>
                  <a:lnTo>
                    <a:pt x="1008" y="132"/>
                  </a:lnTo>
                  <a:lnTo>
                    <a:pt x="1000" y="126"/>
                  </a:lnTo>
                  <a:lnTo>
                    <a:pt x="995" y="123"/>
                  </a:lnTo>
                  <a:lnTo>
                    <a:pt x="995" y="116"/>
                  </a:lnTo>
                  <a:lnTo>
                    <a:pt x="991" y="114"/>
                  </a:lnTo>
                  <a:lnTo>
                    <a:pt x="988" y="110"/>
                  </a:lnTo>
                  <a:lnTo>
                    <a:pt x="984" y="110"/>
                  </a:lnTo>
                  <a:lnTo>
                    <a:pt x="981" y="103"/>
                  </a:lnTo>
                  <a:lnTo>
                    <a:pt x="984" y="99"/>
                  </a:lnTo>
                  <a:lnTo>
                    <a:pt x="991" y="99"/>
                  </a:lnTo>
                  <a:lnTo>
                    <a:pt x="991" y="98"/>
                  </a:lnTo>
                  <a:lnTo>
                    <a:pt x="986" y="98"/>
                  </a:lnTo>
                  <a:lnTo>
                    <a:pt x="984" y="94"/>
                  </a:lnTo>
                  <a:lnTo>
                    <a:pt x="979" y="94"/>
                  </a:lnTo>
                  <a:lnTo>
                    <a:pt x="981" y="98"/>
                  </a:lnTo>
                  <a:lnTo>
                    <a:pt x="981" y="103"/>
                  </a:lnTo>
                  <a:lnTo>
                    <a:pt x="972" y="108"/>
                  </a:lnTo>
                  <a:lnTo>
                    <a:pt x="961" y="108"/>
                  </a:lnTo>
                  <a:lnTo>
                    <a:pt x="950" y="105"/>
                  </a:lnTo>
                  <a:lnTo>
                    <a:pt x="948" y="103"/>
                  </a:lnTo>
                  <a:lnTo>
                    <a:pt x="946" y="98"/>
                  </a:lnTo>
                  <a:lnTo>
                    <a:pt x="948" y="92"/>
                  </a:lnTo>
                  <a:lnTo>
                    <a:pt x="944" y="90"/>
                  </a:lnTo>
                  <a:lnTo>
                    <a:pt x="946" y="81"/>
                  </a:lnTo>
                  <a:lnTo>
                    <a:pt x="946" y="80"/>
                  </a:lnTo>
                  <a:lnTo>
                    <a:pt x="937" y="80"/>
                  </a:lnTo>
                  <a:lnTo>
                    <a:pt x="934" y="81"/>
                  </a:lnTo>
                  <a:lnTo>
                    <a:pt x="926" y="81"/>
                  </a:lnTo>
                  <a:lnTo>
                    <a:pt x="923" y="74"/>
                  </a:lnTo>
                  <a:lnTo>
                    <a:pt x="916" y="71"/>
                  </a:lnTo>
                  <a:lnTo>
                    <a:pt x="914" y="69"/>
                  </a:lnTo>
                  <a:lnTo>
                    <a:pt x="914" y="63"/>
                  </a:lnTo>
                  <a:lnTo>
                    <a:pt x="914" y="58"/>
                  </a:lnTo>
                  <a:lnTo>
                    <a:pt x="910" y="62"/>
                  </a:lnTo>
                  <a:lnTo>
                    <a:pt x="907" y="58"/>
                  </a:lnTo>
                  <a:lnTo>
                    <a:pt x="901" y="58"/>
                  </a:lnTo>
                  <a:lnTo>
                    <a:pt x="896" y="62"/>
                  </a:lnTo>
                  <a:lnTo>
                    <a:pt x="894" y="62"/>
                  </a:lnTo>
                  <a:lnTo>
                    <a:pt x="889" y="62"/>
                  </a:lnTo>
                  <a:lnTo>
                    <a:pt x="885" y="62"/>
                  </a:lnTo>
                  <a:lnTo>
                    <a:pt x="885" y="58"/>
                  </a:lnTo>
                  <a:lnTo>
                    <a:pt x="881" y="56"/>
                  </a:lnTo>
                  <a:lnTo>
                    <a:pt x="881" y="62"/>
                  </a:lnTo>
                  <a:lnTo>
                    <a:pt x="878" y="67"/>
                  </a:lnTo>
                  <a:lnTo>
                    <a:pt x="872" y="71"/>
                  </a:lnTo>
                  <a:lnTo>
                    <a:pt x="869" y="74"/>
                  </a:lnTo>
                  <a:lnTo>
                    <a:pt x="865" y="71"/>
                  </a:lnTo>
                  <a:lnTo>
                    <a:pt x="861" y="76"/>
                  </a:lnTo>
                  <a:lnTo>
                    <a:pt x="849" y="80"/>
                  </a:lnTo>
                  <a:lnTo>
                    <a:pt x="847" y="81"/>
                  </a:lnTo>
                  <a:lnTo>
                    <a:pt x="840" y="81"/>
                  </a:lnTo>
                  <a:lnTo>
                    <a:pt x="833" y="90"/>
                  </a:lnTo>
                  <a:lnTo>
                    <a:pt x="825" y="94"/>
                  </a:lnTo>
                  <a:lnTo>
                    <a:pt x="814" y="98"/>
                  </a:lnTo>
                  <a:lnTo>
                    <a:pt x="807" y="98"/>
                  </a:lnTo>
                  <a:lnTo>
                    <a:pt x="807" y="99"/>
                  </a:lnTo>
                  <a:lnTo>
                    <a:pt x="818" y="99"/>
                  </a:lnTo>
                  <a:lnTo>
                    <a:pt x="824" y="103"/>
                  </a:lnTo>
                  <a:lnTo>
                    <a:pt x="824" y="105"/>
                  </a:lnTo>
                  <a:lnTo>
                    <a:pt x="824" y="108"/>
                  </a:lnTo>
                  <a:lnTo>
                    <a:pt x="824" y="114"/>
                  </a:lnTo>
                  <a:lnTo>
                    <a:pt x="820" y="117"/>
                  </a:lnTo>
                  <a:lnTo>
                    <a:pt x="816" y="123"/>
                  </a:lnTo>
                  <a:lnTo>
                    <a:pt x="811" y="126"/>
                  </a:lnTo>
                  <a:lnTo>
                    <a:pt x="809" y="132"/>
                  </a:lnTo>
                  <a:lnTo>
                    <a:pt x="802" y="139"/>
                  </a:lnTo>
                  <a:lnTo>
                    <a:pt x="796" y="145"/>
                  </a:lnTo>
                  <a:lnTo>
                    <a:pt x="789" y="150"/>
                  </a:lnTo>
                  <a:lnTo>
                    <a:pt x="789" y="152"/>
                  </a:lnTo>
                  <a:lnTo>
                    <a:pt x="786" y="155"/>
                  </a:lnTo>
                  <a:lnTo>
                    <a:pt x="778" y="155"/>
                  </a:lnTo>
                  <a:lnTo>
                    <a:pt x="777" y="157"/>
                  </a:lnTo>
                  <a:lnTo>
                    <a:pt x="769" y="161"/>
                  </a:lnTo>
                  <a:lnTo>
                    <a:pt x="766" y="166"/>
                  </a:lnTo>
                  <a:lnTo>
                    <a:pt x="764" y="168"/>
                  </a:lnTo>
                  <a:lnTo>
                    <a:pt x="757" y="170"/>
                  </a:lnTo>
                  <a:lnTo>
                    <a:pt x="755" y="173"/>
                  </a:lnTo>
                  <a:lnTo>
                    <a:pt x="757" y="179"/>
                  </a:lnTo>
                  <a:lnTo>
                    <a:pt x="759" y="179"/>
                  </a:lnTo>
                  <a:lnTo>
                    <a:pt x="762" y="184"/>
                  </a:lnTo>
                  <a:lnTo>
                    <a:pt x="764" y="181"/>
                  </a:lnTo>
                  <a:lnTo>
                    <a:pt x="764" y="186"/>
                  </a:lnTo>
                  <a:lnTo>
                    <a:pt x="762" y="199"/>
                  </a:lnTo>
                  <a:lnTo>
                    <a:pt x="757" y="199"/>
                  </a:lnTo>
                  <a:lnTo>
                    <a:pt x="755" y="204"/>
                  </a:lnTo>
                  <a:lnTo>
                    <a:pt x="748" y="213"/>
                  </a:lnTo>
                  <a:lnTo>
                    <a:pt x="746" y="215"/>
                  </a:lnTo>
                  <a:lnTo>
                    <a:pt x="735" y="215"/>
                  </a:lnTo>
                  <a:lnTo>
                    <a:pt x="735" y="222"/>
                  </a:lnTo>
                  <a:lnTo>
                    <a:pt x="721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5" y="222"/>
                  </a:lnTo>
                  <a:lnTo>
                    <a:pt x="715" y="226"/>
                  </a:lnTo>
                  <a:lnTo>
                    <a:pt x="710" y="220"/>
                  </a:lnTo>
                  <a:lnTo>
                    <a:pt x="708" y="222"/>
                  </a:lnTo>
                  <a:lnTo>
                    <a:pt x="703" y="220"/>
                  </a:lnTo>
                  <a:lnTo>
                    <a:pt x="688" y="222"/>
                  </a:lnTo>
                  <a:lnTo>
                    <a:pt x="674" y="222"/>
                  </a:lnTo>
                  <a:lnTo>
                    <a:pt x="672" y="220"/>
                  </a:lnTo>
                  <a:lnTo>
                    <a:pt x="670" y="222"/>
                  </a:lnTo>
                  <a:lnTo>
                    <a:pt x="663" y="220"/>
                  </a:lnTo>
                  <a:lnTo>
                    <a:pt x="656" y="217"/>
                  </a:lnTo>
                  <a:lnTo>
                    <a:pt x="652" y="217"/>
                  </a:lnTo>
                  <a:lnTo>
                    <a:pt x="647" y="213"/>
                  </a:lnTo>
                  <a:lnTo>
                    <a:pt x="639" y="208"/>
                  </a:lnTo>
                  <a:lnTo>
                    <a:pt x="639" y="204"/>
                  </a:lnTo>
                  <a:lnTo>
                    <a:pt x="634" y="204"/>
                  </a:lnTo>
                  <a:lnTo>
                    <a:pt x="634" y="202"/>
                  </a:lnTo>
                  <a:lnTo>
                    <a:pt x="629" y="199"/>
                  </a:lnTo>
                  <a:lnTo>
                    <a:pt x="625" y="202"/>
                  </a:lnTo>
                  <a:lnTo>
                    <a:pt x="618" y="202"/>
                  </a:lnTo>
                  <a:lnTo>
                    <a:pt x="610" y="199"/>
                  </a:lnTo>
                  <a:lnTo>
                    <a:pt x="612" y="199"/>
                  </a:lnTo>
                  <a:lnTo>
                    <a:pt x="618" y="202"/>
                  </a:lnTo>
                  <a:lnTo>
                    <a:pt x="621" y="199"/>
                  </a:lnTo>
                  <a:lnTo>
                    <a:pt x="625" y="197"/>
                  </a:lnTo>
                  <a:lnTo>
                    <a:pt x="625" y="193"/>
                  </a:lnTo>
                  <a:lnTo>
                    <a:pt x="620" y="186"/>
                  </a:lnTo>
                  <a:lnTo>
                    <a:pt x="618" y="184"/>
                  </a:lnTo>
                  <a:lnTo>
                    <a:pt x="620" y="181"/>
                  </a:lnTo>
                  <a:lnTo>
                    <a:pt x="618" y="170"/>
                  </a:lnTo>
                  <a:lnTo>
                    <a:pt x="616" y="152"/>
                  </a:lnTo>
                  <a:lnTo>
                    <a:pt x="616" y="139"/>
                  </a:lnTo>
                  <a:lnTo>
                    <a:pt x="618" y="132"/>
                  </a:lnTo>
                  <a:lnTo>
                    <a:pt x="620" y="126"/>
                  </a:lnTo>
                  <a:lnTo>
                    <a:pt x="625" y="116"/>
                  </a:lnTo>
                  <a:lnTo>
                    <a:pt x="627" y="114"/>
                  </a:lnTo>
                  <a:lnTo>
                    <a:pt x="629" y="110"/>
                  </a:lnTo>
                  <a:lnTo>
                    <a:pt x="632" y="108"/>
                  </a:lnTo>
                  <a:lnTo>
                    <a:pt x="632" y="103"/>
                  </a:lnTo>
                  <a:lnTo>
                    <a:pt x="629" y="98"/>
                  </a:lnTo>
                  <a:lnTo>
                    <a:pt x="621" y="92"/>
                  </a:lnTo>
                  <a:lnTo>
                    <a:pt x="618" y="90"/>
                  </a:lnTo>
                  <a:lnTo>
                    <a:pt x="620" y="90"/>
                  </a:lnTo>
                  <a:lnTo>
                    <a:pt x="618" y="87"/>
                  </a:lnTo>
                  <a:lnTo>
                    <a:pt x="620" y="80"/>
                  </a:lnTo>
                  <a:lnTo>
                    <a:pt x="620" y="76"/>
                  </a:lnTo>
                  <a:lnTo>
                    <a:pt x="621" y="71"/>
                  </a:lnTo>
                  <a:lnTo>
                    <a:pt x="620" y="62"/>
                  </a:lnTo>
                  <a:lnTo>
                    <a:pt x="616" y="56"/>
                  </a:lnTo>
                  <a:lnTo>
                    <a:pt x="618" y="56"/>
                  </a:lnTo>
                  <a:lnTo>
                    <a:pt x="612" y="45"/>
                  </a:lnTo>
                  <a:lnTo>
                    <a:pt x="610" y="45"/>
                  </a:lnTo>
                  <a:lnTo>
                    <a:pt x="609" y="51"/>
                  </a:lnTo>
                  <a:lnTo>
                    <a:pt x="609" y="38"/>
                  </a:lnTo>
                  <a:lnTo>
                    <a:pt x="605" y="29"/>
                  </a:lnTo>
                  <a:lnTo>
                    <a:pt x="598" y="33"/>
                  </a:lnTo>
                  <a:lnTo>
                    <a:pt x="594" y="34"/>
                  </a:lnTo>
                  <a:lnTo>
                    <a:pt x="594" y="29"/>
                  </a:lnTo>
                  <a:lnTo>
                    <a:pt x="591" y="22"/>
                  </a:lnTo>
                  <a:lnTo>
                    <a:pt x="591" y="15"/>
                  </a:lnTo>
                  <a:lnTo>
                    <a:pt x="591" y="9"/>
                  </a:lnTo>
                  <a:lnTo>
                    <a:pt x="589" y="0"/>
                  </a:lnTo>
                  <a:lnTo>
                    <a:pt x="587" y="0"/>
                  </a:lnTo>
                  <a:lnTo>
                    <a:pt x="585" y="4"/>
                  </a:lnTo>
                  <a:lnTo>
                    <a:pt x="582" y="0"/>
                  </a:lnTo>
                  <a:lnTo>
                    <a:pt x="573" y="9"/>
                  </a:lnTo>
                  <a:lnTo>
                    <a:pt x="567" y="9"/>
                  </a:lnTo>
                  <a:lnTo>
                    <a:pt x="567" y="11"/>
                  </a:lnTo>
                  <a:lnTo>
                    <a:pt x="571" y="15"/>
                  </a:lnTo>
                  <a:lnTo>
                    <a:pt x="567" y="16"/>
                  </a:lnTo>
                  <a:lnTo>
                    <a:pt x="567" y="15"/>
                  </a:lnTo>
                  <a:lnTo>
                    <a:pt x="565" y="16"/>
                  </a:lnTo>
                  <a:lnTo>
                    <a:pt x="555" y="18"/>
                  </a:lnTo>
                  <a:lnTo>
                    <a:pt x="549" y="18"/>
                  </a:lnTo>
                  <a:lnTo>
                    <a:pt x="555" y="24"/>
                  </a:lnTo>
                  <a:lnTo>
                    <a:pt x="549" y="24"/>
                  </a:lnTo>
                  <a:lnTo>
                    <a:pt x="549" y="27"/>
                  </a:lnTo>
                  <a:lnTo>
                    <a:pt x="544" y="27"/>
                  </a:lnTo>
                  <a:lnTo>
                    <a:pt x="547" y="33"/>
                  </a:lnTo>
                  <a:lnTo>
                    <a:pt x="549" y="40"/>
                  </a:lnTo>
                  <a:lnTo>
                    <a:pt x="547" y="38"/>
                  </a:lnTo>
                  <a:lnTo>
                    <a:pt x="542" y="40"/>
                  </a:lnTo>
                  <a:lnTo>
                    <a:pt x="544" y="34"/>
                  </a:lnTo>
                  <a:lnTo>
                    <a:pt x="544" y="33"/>
                  </a:lnTo>
                  <a:lnTo>
                    <a:pt x="540" y="27"/>
                  </a:lnTo>
                  <a:lnTo>
                    <a:pt x="533" y="24"/>
                  </a:lnTo>
                  <a:lnTo>
                    <a:pt x="520" y="24"/>
                  </a:lnTo>
                  <a:lnTo>
                    <a:pt x="518" y="22"/>
                  </a:lnTo>
                  <a:lnTo>
                    <a:pt x="518" y="24"/>
                  </a:lnTo>
                  <a:lnTo>
                    <a:pt x="517" y="22"/>
                  </a:lnTo>
                  <a:lnTo>
                    <a:pt x="511" y="24"/>
                  </a:lnTo>
                  <a:lnTo>
                    <a:pt x="506" y="24"/>
                  </a:lnTo>
                  <a:lnTo>
                    <a:pt x="504" y="24"/>
                  </a:lnTo>
                  <a:lnTo>
                    <a:pt x="495" y="24"/>
                  </a:lnTo>
                  <a:lnTo>
                    <a:pt x="490" y="22"/>
                  </a:lnTo>
                  <a:lnTo>
                    <a:pt x="488" y="22"/>
                  </a:lnTo>
                  <a:lnTo>
                    <a:pt x="486" y="24"/>
                  </a:lnTo>
                  <a:lnTo>
                    <a:pt x="480" y="24"/>
                  </a:lnTo>
                  <a:lnTo>
                    <a:pt x="479" y="27"/>
                  </a:lnTo>
                  <a:lnTo>
                    <a:pt x="473" y="24"/>
                  </a:lnTo>
                  <a:lnTo>
                    <a:pt x="473" y="22"/>
                  </a:lnTo>
                  <a:lnTo>
                    <a:pt x="468" y="29"/>
                  </a:lnTo>
                  <a:lnTo>
                    <a:pt x="466" y="27"/>
                  </a:lnTo>
                  <a:lnTo>
                    <a:pt x="468" y="24"/>
                  </a:lnTo>
                  <a:lnTo>
                    <a:pt x="468" y="22"/>
                  </a:lnTo>
                  <a:lnTo>
                    <a:pt x="466" y="16"/>
                  </a:lnTo>
                  <a:lnTo>
                    <a:pt x="461" y="15"/>
                  </a:lnTo>
                  <a:lnTo>
                    <a:pt x="457" y="16"/>
                  </a:lnTo>
                  <a:lnTo>
                    <a:pt x="459" y="15"/>
                  </a:lnTo>
                  <a:lnTo>
                    <a:pt x="455" y="15"/>
                  </a:lnTo>
                  <a:lnTo>
                    <a:pt x="455" y="9"/>
                  </a:lnTo>
                  <a:lnTo>
                    <a:pt x="452" y="6"/>
                  </a:lnTo>
                  <a:lnTo>
                    <a:pt x="444" y="4"/>
                  </a:lnTo>
                  <a:lnTo>
                    <a:pt x="437" y="0"/>
                  </a:lnTo>
                  <a:lnTo>
                    <a:pt x="428" y="15"/>
                  </a:lnTo>
                  <a:lnTo>
                    <a:pt x="428" y="22"/>
                  </a:lnTo>
                  <a:lnTo>
                    <a:pt x="426" y="24"/>
                  </a:lnTo>
                  <a:lnTo>
                    <a:pt x="426" y="29"/>
                  </a:lnTo>
                  <a:lnTo>
                    <a:pt x="421" y="33"/>
                  </a:lnTo>
                  <a:lnTo>
                    <a:pt x="417" y="42"/>
                  </a:lnTo>
                  <a:lnTo>
                    <a:pt x="397" y="47"/>
                  </a:lnTo>
                  <a:lnTo>
                    <a:pt x="390" y="67"/>
                  </a:lnTo>
                  <a:lnTo>
                    <a:pt x="390" y="74"/>
                  </a:lnTo>
                  <a:lnTo>
                    <a:pt x="376" y="94"/>
                  </a:lnTo>
                  <a:lnTo>
                    <a:pt x="374" y="98"/>
                  </a:lnTo>
                  <a:lnTo>
                    <a:pt x="365" y="92"/>
                  </a:lnTo>
                  <a:lnTo>
                    <a:pt x="352" y="99"/>
                  </a:lnTo>
                  <a:lnTo>
                    <a:pt x="338" y="98"/>
                  </a:lnTo>
                  <a:lnTo>
                    <a:pt x="334" y="99"/>
                  </a:lnTo>
                  <a:lnTo>
                    <a:pt x="325" y="99"/>
                  </a:lnTo>
                  <a:lnTo>
                    <a:pt x="318" y="103"/>
                  </a:lnTo>
                  <a:lnTo>
                    <a:pt x="284" y="103"/>
                  </a:lnTo>
                  <a:lnTo>
                    <a:pt x="276" y="110"/>
                  </a:lnTo>
                  <a:lnTo>
                    <a:pt x="275" y="121"/>
                  </a:lnTo>
                  <a:lnTo>
                    <a:pt x="266" y="132"/>
                  </a:lnTo>
                  <a:lnTo>
                    <a:pt x="257" y="150"/>
                  </a:lnTo>
                  <a:lnTo>
                    <a:pt x="231" y="181"/>
                  </a:lnTo>
                  <a:lnTo>
                    <a:pt x="230" y="186"/>
                  </a:lnTo>
                  <a:lnTo>
                    <a:pt x="226" y="186"/>
                  </a:lnTo>
                  <a:lnTo>
                    <a:pt x="228" y="191"/>
                  </a:lnTo>
                  <a:lnTo>
                    <a:pt x="222" y="202"/>
                  </a:lnTo>
                  <a:lnTo>
                    <a:pt x="221" y="204"/>
                  </a:lnTo>
                  <a:lnTo>
                    <a:pt x="219" y="215"/>
                  </a:lnTo>
                  <a:lnTo>
                    <a:pt x="211" y="217"/>
                  </a:lnTo>
                  <a:lnTo>
                    <a:pt x="190" y="208"/>
                  </a:lnTo>
                  <a:lnTo>
                    <a:pt x="163" y="217"/>
                  </a:lnTo>
                  <a:lnTo>
                    <a:pt x="161" y="240"/>
                  </a:lnTo>
                  <a:lnTo>
                    <a:pt x="157" y="244"/>
                  </a:lnTo>
                  <a:lnTo>
                    <a:pt x="152" y="251"/>
                  </a:lnTo>
                  <a:lnTo>
                    <a:pt x="154" y="255"/>
                  </a:lnTo>
                  <a:lnTo>
                    <a:pt x="146" y="262"/>
                  </a:lnTo>
                  <a:lnTo>
                    <a:pt x="150" y="267"/>
                  </a:lnTo>
                  <a:lnTo>
                    <a:pt x="136" y="296"/>
                  </a:lnTo>
                  <a:lnTo>
                    <a:pt x="137" y="302"/>
                  </a:lnTo>
                  <a:lnTo>
                    <a:pt x="123" y="321"/>
                  </a:lnTo>
                  <a:lnTo>
                    <a:pt x="121" y="336"/>
                  </a:lnTo>
                  <a:lnTo>
                    <a:pt x="105" y="343"/>
                  </a:lnTo>
                  <a:lnTo>
                    <a:pt x="100" y="343"/>
                  </a:lnTo>
                  <a:lnTo>
                    <a:pt x="96" y="356"/>
                  </a:lnTo>
                  <a:lnTo>
                    <a:pt x="89" y="365"/>
                  </a:lnTo>
                  <a:lnTo>
                    <a:pt x="85" y="361"/>
                  </a:lnTo>
                  <a:lnTo>
                    <a:pt x="74" y="377"/>
                  </a:lnTo>
                  <a:lnTo>
                    <a:pt x="71" y="377"/>
                  </a:lnTo>
                  <a:lnTo>
                    <a:pt x="69" y="395"/>
                  </a:lnTo>
                  <a:lnTo>
                    <a:pt x="63" y="401"/>
                  </a:lnTo>
                  <a:lnTo>
                    <a:pt x="67" y="421"/>
                  </a:lnTo>
                  <a:lnTo>
                    <a:pt x="71" y="424"/>
                  </a:lnTo>
                  <a:lnTo>
                    <a:pt x="76" y="432"/>
                  </a:lnTo>
                  <a:lnTo>
                    <a:pt x="82" y="435"/>
                  </a:lnTo>
                  <a:lnTo>
                    <a:pt x="82" y="442"/>
                  </a:lnTo>
                  <a:lnTo>
                    <a:pt x="89" y="439"/>
                  </a:lnTo>
                  <a:lnTo>
                    <a:pt x="91" y="450"/>
                  </a:lnTo>
                  <a:lnTo>
                    <a:pt x="96" y="453"/>
                  </a:lnTo>
                  <a:lnTo>
                    <a:pt x="100" y="477"/>
                  </a:lnTo>
                  <a:lnTo>
                    <a:pt x="91" y="513"/>
                  </a:lnTo>
                  <a:lnTo>
                    <a:pt x="78" y="520"/>
                  </a:lnTo>
                  <a:lnTo>
                    <a:pt x="78" y="560"/>
                  </a:lnTo>
                  <a:lnTo>
                    <a:pt x="82" y="560"/>
                  </a:lnTo>
                  <a:lnTo>
                    <a:pt x="96" y="542"/>
                  </a:lnTo>
                  <a:lnTo>
                    <a:pt x="100" y="529"/>
                  </a:lnTo>
                  <a:lnTo>
                    <a:pt x="107" y="531"/>
                  </a:lnTo>
                  <a:lnTo>
                    <a:pt x="123" y="529"/>
                  </a:lnTo>
                  <a:lnTo>
                    <a:pt x="132" y="518"/>
                  </a:lnTo>
                  <a:lnTo>
                    <a:pt x="137" y="518"/>
                  </a:lnTo>
                  <a:lnTo>
                    <a:pt x="150" y="507"/>
                  </a:lnTo>
                  <a:lnTo>
                    <a:pt x="168" y="502"/>
                  </a:lnTo>
                  <a:lnTo>
                    <a:pt x="177" y="497"/>
                  </a:lnTo>
                  <a:lnTo>
                    <a:pt x="184" y="488"/>
                  </a:lnTo>
                  <a:lnTo>
                    <a:pt x="184" y="513"/>
                  </a:lnTo>
                  <a:lnTo>
                    <a:pt x="181" y="515"/>
                  </a:lnTo>
                  <a:lnTo>
                    <a:pt x="174" y="515"/>
                  </a:lnTo>
                  <a:lnTo>
                    <a:pt x="166" y="515"/>
                  </a:lnTo>
                  <a:lnTo>
                    <a:pt x="159" y="531"/>
                  </a:lnTo>
                  <a:lnTo>
                    <a:pt x="161" y="540"/>
                  </a:lnTo>
                  <a:lnTo>
                    <a:pt x="146" y="542"/>
                  </a:lnTo>
                  <a:lnTo>
                    <a:pt x="137" y="547"/>
                  </a:lnTo>
                  <a:lnTo>
                    <a:pt x="136" y="544"/>
                  </a:lnTo>
                  <a:lnTo>
                    <a:pt x="130" y="565"/>
                  </a:lnTo>
                  <a:lnTo>
                    <a:pt x="101" y="572"/>
                  </a:lnTo>
                  <a:lnTo>
                    <a:pt x="107" y="576"/>
                  </a:lnTo>
                  <a:lnTo>
                    <a:pt x="105" y="581"/>
                  </a:lnTo>
                  <a:lnTo>
                    <a:pt x="91" y="589"/>
                  </a:lnTo>
                  <a:lnTo>
                    <a:pt x="85" y="607"/>
                  </a:lnTo>
                  <a:lnTo>
                    <a:pt x="78" y="605"/>
                  </a:lnTo>
                  <a:lnTo>
                    <a:pt x="82" y="619"/>
                  </a:lnTo>
                  <a:lnTo>
                    <a:pt x="62" y="639"/>
                  </a:lnTo>
                  <a:lnTo>
                    <a:pt x="58" y="636"/>
                  </a:lnTo>
                  <a:lnTo>
                    <a:pt x="31" y="652"/>
                  </a:lnTo>
                  <a:lnTo>
                    <a:pt x="31" y="666"/>
                  </a:lnTo>
                  <a:lnTo>
                    <a:pt x="20" y="686"/>
                  </a:lnTo>
                  <a:lnTo>
                    <a:pt x="2" y="695"/>
                  </a:lnTo>
                  <a:lnTo>
                    <a:pt x="2" y="713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79646"/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宋体"/>
                <a:cs typeface="+mn-cs"/>
              </a:endParaRPr>
            </a:p>
          </p:txBody>
        </p:sp>
        <p:sp>
          <p:nvSpPr>
            <p:cNvPr id="378" name="Text Box 121"/>
            <p:cNvSpPr txBox="1">
              <a:spLocks noChangeAspect="1" noChangeArrowheads="1"/>
            </p:cNvSpPr>
            <p:nvPr/>
          </p:nvSpPr>
          <p:spPr bwMode="auto">
            <a:xfrm>
              <a:off x="4152896" y="4116234"/>
              <a:ext cx="3048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Xi’an</a:t>
              </a:r>
            </a:p>
          </p:txBody>
        </p:sp>
        <p:sp>
          <p:nvSpPr>
            <p:cNvPr id="379" name="Text Box 112"/>
            <p:cNvSpPr txBox="1">
              <a:spLocks noChangeAspect="1" noChangeArrowheads="1"/>
            </p:cNvSpPr>
            <p:nvPr/>
          </p:nvSpPr>
          <p:spPr bwMode="auto">
            <a:xfrm>
              <a:off x="1600200" y="2667003"/>
              <a:ext cx="585513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Urumqi</a:t>
              </a:r>
            </a:p>
          </p:txBody>
        </p:sp>
        <p:sp>
          <p:nvSpPr>
            <p:cNvPr id="380" name="Text Box 116"/>
            <p:cNvSpPr txBox="1">
              <a:spLocks noChangeAspect="1" noChangeArrowheads="1"/>
            </p:cNvSpPr>
            <p:nvPr/>
          </p:nvSpPr>
          <p:spPr bwMode="auto">
            <a:xfrm>
              <a:off x="3124200" y="4572000"/>
              <a:ext cx="4572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Chengdu</a:t>
              </a:r>
            </a:p>
          </p:txBody>
        </p:sp>
        <p:sp>
          <p:nvSpPr>
            <p:cNvPr id="381" name="Text Box 148"/>
            <p:cNvSpPr txBox="1">
              <a:spLocks noChangeAspect="1" noChangeArrowheads="1"/>
            </p:cNvSpPr>
            <p:nvPr/>
          </p:nvSpPr>
          <p:spPr bwMode="auto">
            <a:xfrm>
              <a:off x="5710247" y="3548067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Yantai</a:t>
              </a:r>
              <a:endPara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itchFamily="34" charset="0"/>
                <a:ea typeface="Arial Unicode MS" pitchFamily="34" charset="-122"/>
                <a:cs typeface="Times New Roman" pitchFamily="18" charset="0"/>
              </a:endParaRPr>
            </a:p>
          </p:txBody>
        </p:sp>
        <p:sp>
          <p:nvSpPr>
            <p:cNvPr id="382" name="Text Box 173"/>
            <p:cNvSpPr txBox="1">
              <a:spLocks noChangeAspect="1" noChangeArrowheads="1"/>
            </p:cNvSpPr>
            <p:nvPr/>
          </p:nvSpPr>
          <p:spPr bwMode="auto">
            <a:xfrm>
              <a:off x="4343400" y="3077292"/>
              <a:ext cx="4572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Hohhot</a:t>
              </a:r>
            </a:p>
          </p:txBody>
        </p:sp>
        <p:sp>
          <p:nvSpPr>
            <p:cNvPr id="383" name="Text Box 146"/>
            <p:cNvSpPr txBox="1">
              <a:spLocks noChangeAspect="1" noChangeArrowheads="1"/>
            </p:cNvSpPr>
            <p:nvPr/>
          </p:nvSpPr>
          <p:spPr bwMode="auto">
            <a:xfrm rot="10800000" flipV="1">
              <a:off x="6097248" y="4310720"/>
              <a:ext cx="760751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SHANGHAI</a:t>
              </a:r>
            </a:p>
          </p:txBody>
        </p:sp>
        <p:sp>
          <p:nvSpPr>
            <p:cNvPr id="384" name="Text Box 124"/>
            <p:cNvSpPr txBox="1">
              <a:spLocks noChangeAspect="1" noChangeArrowheads="1"/>
            </p:cNvSpPr>
            <p:nvPr/>
          </p:nvSpPr>
          <p:spPr bwMode="auto">
            <a:xfrm>
              <a:off x="6442862" y="2224081"/>
              <a:ext cx="553249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Harbin</a:t>
              </a:r>
            </a:p>
          </p:txBody>
        </p:sp>
        <p:sp>
          <p:nvSpPr>
            <p:cNvPr id="385" name="Text Box 124"/>
            <p:cNvSpPr txBox="1">
              <a:spLocks noChangeAspect="1" noChangeArrowheads="1"/>
            </p:cNvSpPr>
            <p:nvPr/>
          </p:nvSpPr>
          <p:spPr bwMode="auto">
            <a:xfrm>
              <a:off x="6134100" y="2800353"/>
              <a:ext cx="761999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Shenyang</a:t>
              </a:r>
            </a:p>
          </p:txBody>
        </p:sp>
        <p:sp>
          <p:nvSpPr>
            <p:cNvPr id="386" name="Text Box 124"/>
            <p:cNvSpPr txBox="1">
              <a:spLocks noChangeAspect="1" noChangeArrowheads="1"/>
            </p:cNvSpPr>
            <p:nvPr/>
          </p:nvSpPr>
          <p:spPr bwMode="auto">
            <a:xfrm>
              <a:off x="5181600" y="3016478"/>
              <a:ext cx="6096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BEIJING</a:t>
              </a:r>
            </a:p>
          </p:txBody>
        </p:sp>
        <p:sp>
          <p:nvSpPr>
            <p:cNvPr id="387" name="Text Box 124"/>
            <p:cNvSpPr txBox="1">
              <a:spLocks noChangeAspect="1" noChangeArrowheads="1"/>
            </p:cNvSpPr>
            <p:nvPr/>
          </p:nvSpPr>
          <p:spPr bwMode="auto">
            <a:xfrm>
              <a:off x="5448300" y="3282077"/>
              <a:ext cx="5334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Tianjin</a:t>
              </a:r>
            </a:p>
          </p:txBody>
        </p:sp>
        <p:sp>
          <p:nvSpPr>
            <p:cNvPr id="388" name="Text Box 124"/>
            <p:cNvSpPr txBox="1">
              <a:spLocks noChangeAspect="1" noChangeArrowheads="1"/>
            </p:cNvSpPr>
            <p:nvPr/>
          </p:nvSpPr>
          <p:spPr bwMode="auto">
            <a:xfrm>
              <a:off x="5848349" y="5287092"/>
              <a:ext cx="457199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Fuzhou</a:t>
              </a:r>
            </a:p>
          </p:txBody>
        </p:sp>
        <p:sp>
          <p:nvSpPr>
            <p:cNvPr id="389" name="Text Box 115"/>
            <p:cNvSpPr txBox="1">
              <a:spLocks noChangeAspect="1" noChangeArrowheads="1"/>
            </p:cNvSpPr>
            <p:nvPr/>
          </p:nvSpPr>
          <p:spPr bwMode="auto">
            <a:xfrm>
              <a:off x="3124200" y="3614742"/>
              <a:ext cx="3048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Xining</a:t>
              </a:r>
            </a:p>
          </p:txBody>
        </p:sp>
        <p:sp>
          <p:nvSpPr>
            <p:cNvPr id="390" name="Text Box 121"/>
            <p:cNvSpPr txBox="1">
              <a:spLocks noChangeAspect="1" noChangeArrowheads="1"/>
            </p:cNvSpPr>
            <p:nvPr/>
          </p:nvSpPr>
          <p:spPr bwMode="auto">
            <a:xfrm>
              <a:off x="4648200" y="3581403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Taiyuan</a:t>
              </a:r>
            </a:p>
          </p:txBody>
        </p:sp>
        <p:sp>
          <p:nvSpPr>
            <p:cNvPr id="391" name="Text Box 124"/>
            <p:cNvSpPr txBox="1">
              <a:spLocks noChangeAspect="1" noChangeArrowheads="1"/>
            </p:cNvSpPr>
            <p:nvPr/>
          </p:nvSpPr>
          <p:spPr bwMode="auto">
            <a:xfrm>
              <a:off x="4705355" y="3962401"/>
              <a:ext cx="6096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Zhengzhou</a:t>
              </a:r>
            </a:p>
          </p:txBody>
        </p:sp>
        <p:sp>
          <p:nvSpPr>
            <p:cNvPr id="392" name="Text Box 124"/>
            <p:cNvSpPr txBox="1">
              <a:spLocks noChangeAspect="1" noChangeArrowheads="1"/>
            </p:cNvSpPr>
            <p:nvPr/>
          </p:nvSpPr>
          <p:spPr bwMode="auto">
            <a:xfrm>
              <a:off x="5105400" y="4929188"/>
              <a:ext cx="5334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Nanchang</a:t>
              </a:r>
            </a:p>
          </p:txBody>
        </p:sp>
        <p:sp>
          <p:nvSpPr>
            <p:cNvPr id="393" name="Text Box 124"/>
            <p:cNvSpPr txBox="1">
              <a:spLocks noChangeAspect="1" noChangeArrowheads="1"/>
            </p:cNvSpPr>
            <p:nvPr/>
          </p:nvSpPr>
          <p:spPr bwMode="auto">
            <a:xfrm>
              <a:off x="5486400" y="4705351"/>
              <a:ext cx="762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Hangzhou</a:t>
              </a:r>
            </a:p>
          </p:txBody>
        </p:sp>
        <p:sp>
          <p:nvSpPr>
            <p:cNvPr id="394" name="Text Box 146"/>
            <p:cNvSpPr txBox="1">
              <a:spLocks noChangeAspect="1" noChangeArrowheads="1"/>
            </p:cNvSpPr>
            <p:nvPr/>
          </p:nvSpPr>
          <p:spPr bwMode="auto">
            <a:xfrm>
              <a:off x="5257800" y="4419600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Hefei</a:t>
              </a:r>
            </a:p>
          </p:txBody>
        </p:sp>
        <p:sp>
          <p:nvSpPr>
            <p:cNvPr id="395" name="Text Box 115"/>
            <p:cNvSpPr txBox="1">
              <a:spLocks noChangeAspect="1" noChangeArrowheads="1"/>
            </p:cNvSpPr>
            <p:nvPr/>
          </p:nvSpPr>
          <p:spPr bwMode="auto">
            <a:xfrm>
              <a:off x="3529015" y="3867152"/>
              <a:ext cx="4572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Lanzhou</a:t>
              </a:r>
            </a:p>
          </p:txBody>
        </p:sp>
        <p:sp>
          <p:nvSpPr>
            <p:cNvPr id="396" name="Text Box 115"/>
            <p:cNvSpPr txBox="1">
              <a:spLocks noChangeAspect="1" noChangeArrowheads="1"/>
            </p:cNvSpPr>
            <p:nvPr/>
          </p:nvSpPr>
          <p:spPr bwMode="auto">
            <a:xfrm>
              <a:off x="6102806" y="2514600"/>
              <a:ext cx="755194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Changchun</a:t>
              </a:r>
            </a:p>
          </p:txBody>
        </p:sp>
        <p:grpSp>
          <p:nvGrpSpPr>
            <p:cNvPr id="397" name="Group 234"/>
            <p:cNvGrpSpPr/>
            <p:nvPr/>
          </p:nvGrpSpPr>
          <p:grpSpPr>
            <a:xfrm>
              <a:off x="6381748" y="2247896"/>
              <a:ext cx="45720" cy="45720"/>
              <a:chOff x="430213" y="5435600"/>
              <a:chExt cx="336550" cy="334963"/>
            </a:xfrm>
          </p:grpSpPr>
          <p:sp>
            <p:nvSpPr>
              <p:cNvPr id="786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87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88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398" name="Group 239"/>
            <p:cNvGrpSpPr/>
            <p:nvPr/>
          </p:nvGrpSpPr>
          <p:grpSpPr>
            <a:xfrm>
              <a:off x="6172200" y="2219334"/>
              <a:ext cx="45720" cy="45720"/>
              <a:chOff x="430213" y="5435600"/>
              <a:chExt cx="336550" cy="334963"/>
            </a:xfrm>
          </p:grpSpPr>
          <p:sp>
            <p:nvSpPr>
              <p:cNvPr id="783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84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85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399" name="Group 243"/>
            <p:cNvGrpSpPr/>
            <p:nvPr/>
          </p:nvGrpSpPr>
          <p:grpSpPr>
            <a:xfrm>
              <a:off x="6202680" y="2468880"/>
              <a:ext cx="45720" cy="45720"/>
              <a:chOff x="430213" y="5435600"/>
              <a:chExt cx="336550" cy="334963"/>
            </a:xfrm>
          </p:grpSpPr>
          <p:sp>
            <p:nvSpPr>
              <p:cNvPr id="780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81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82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00" name="Group 247"/>
            <p:cNvGrpSpPr/>
            <p:nvPr/>
          </p:nvGrpSpPr>
          <p:grpSpPr>
            <a:xfrm>
              <a:off x="6080760" y="2880363"/>
              <a:ext cx="45720" cy="45720"/>
              <a:chOff x="430213" y="5435600"/>
              <a:chExt cx="336550" cy="334963"/>
            </a:xfrm>
          </p:grpSpPr>
          <p:sp>
            <p:nvSpPr>
              <p:cNvPr id="777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78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79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01" name="Group 262"/>
            <p:cNvGrpSpPr/>
            <p:nvPr/>
          </p:nvGrpSpPr>
          <p:grpSpPr>
            <a:xfrm>
              <a:off x="5974080" y="3048000"/>
              <a:ext cx="45720" cy="45720"/>
              <a:chOff x="430213" y="5435600"/>
              <a:chExt cx="336550" cy="334963"/>
            </a:xfrm>
          </p:grpSpPr>
          <p:sp>
            <p:nvSpPr>
              <p:cNvPr id="774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75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76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02" name="Group 277"/>
            <p:cNvGrpSpPr/>
            <p:nvPr/>
          </p:nvGrpSpPr>
          <p:grpSpPr>
            <a:xfrm>
              <a:off x="5897880" y="3307083"/>
              <a:ext cx="45720" cy="45720"/>
              <a:chOff x="430213" y="5435600"/>
              <a:chExt cx="336550" cy="334963"/>
            </a:xfrm>
          </p:grpSpPr>
          <p:sp>
            <p:nvSpPr>
              <p:cNvPr id="771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72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73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403" name="Text Box 124"/>
            <p:cNvSpPr txBox="1">
              <a:spLocks noChangeAspect="1" noChangeArrowheads="1"/>
            </p:cNvSpPr>
            <p:nvPr/>
          </p:nvSpPr>
          <p:spPr bwMode="auto">
            <a:xfrm>
              <a:off x="5943600" y="3305892"/>
              <a:ext cx="385028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Dalian</a:t>
              </a:r>
            </a:p>
          </p:txBody>
        </p:sp>
        <p:sp>
          <p:nvSpPr>
            <p:cNvPr id="404" name="Text Box 124"/>
            <p:cNvSpPr txBox="1">
              <a:spLocks noChangeAspect="1" noChangeArrowheads="1"/>
            </p:cNvSpPr>
            <p:nvPr/>
          </p:nvSpPr>
          <p:spPr bwMode="auto">
            <a:xfrm>
              <a:off x="6019800" y="3077292"/>
              <a:ext cx="5334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Yingkou</a:t>
              </a:r>
              <a:endParaRPr kumimoji="0" lang="en-US" altLang="zh-TW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05" name="Text Box 124"/>
            <p:cNvSpPr txBox="1">
              <a:spLocks noChangeAspect="1" noChangeArrowheads="1"/>
            </p:cNvSpPr>
            <p:nvPr/>
          </p:nvSpPr>
          <p:spPr bwMode="auto">
            <a:xfrm>
              <a:off x="6096000" y="2102078"/>
              <a:ext cx="385028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Daqing</a:t>
              </a:r>
              <a:endParaRPr kumimoji="0" lang="en-US" altLang="zh-TW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endParaRPr>
            </a:p>
          </p:txBody>
        </p:sp>
        <p:grpSp>
          <p:nvGrpSpPr>
            <p:cNvPr id="406" name="Group 309"/>
            <p:cNvGrpSpPr/>
            <p:nvPr/>
          </p:nvGrpSpPr>
          <p:grpSpPr>
            <a:xfrm>
              <a:off x="5383530" y="3286125"/>
              <a:ext cx="45720" cy="45720"/>
              <a:chOff x="430213" y="5435600"/>
              <a:chExt cx="336550" cy="334963"/>
            </a:xfrm>
          </p:grpSpPr>
          <p:sp>
            <p:nvSpPr>
              <p:cNvPr id="768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69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70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07" name="Group 319"/>
            <p:cNvGrpSpPr/>
            <p:nvPr/>
          </p:nvGrpSpPr>
          <p:grpSpPr>
            <a:xfrm>
              <a:off x="5257800" y="3718563"/>
              <a:ext cx="45720" cy="45720"/>
              <a:chOff x="430213" y="5435600"/>
              <a:chExt cx="336550" cy="334963"/>
            </a:xfrm>
          </p:grpSpPr>
          <p:sp>
            <p:nvSpPr>
              <p:cNvPr id="765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66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67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08" name="Group 335"/>
            <p:cNvGrpSpPr/>
            <p:nvPr/>
          </p:nvGrpSpPr>
          <p:grpSpPr>
            <a:xfrm>
              <a:off x="5547360" y="3766188"/>
              <a:ext cx="45720" cy="45720"/>
              <a:chOff x="430213" y="5435600"/>
              <a:chExt cx="336550" cy="334963"/>
            </a:xfrm>
          </p:grpSpPr>
          <p:sp>
            <p:nvSpPr>
              <p:cNvPr id="762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63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64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09" name="Group 349"/>
            <p:cNvGrpSpPr/>
            <p:nvPr/>
          </p:nvGrpSpPr>
          <p:grpSpPr>
            <a:xfrm>
              <a:off x="5897880" y="3524252"/>
              <a:ext cx="45720" cy="45720"/>
              <a:chOff x="430213" y="5435600"/>
              <a:chExt cx="336550" cy="334963"/>
            </a:xfrm>
          </p:grpSpPr>
          <p:sp>
            <p:nvSpPr>
              <p:cNvPr id="759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60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61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410" name="Text Box 148"/>
            <p:cNvSpPr txBox="1">
              <a:spLocks noChangeAspect="1" noChangeArrowheads="1"/>
            </p:cNvSpPr>
            <p:nvPr/>
          </p:nvSpPr>
          <p:spPr bwMode="auto">
            <a:xfrm>
              <a:off x="5429250" y="3810000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Weifang</a:t>
              </a:r>
              <a:endPara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itchFamily="34" charset="0"/>
                <a:ea typeface="Arial Unicode MS" pitchFamily="34" charset="-122"/>
                <a:cs typeface="Times New Roman" pitchFamily="18" charset="0"/>
              </a:endParaRPr>
            </a:p>
          </p:txBody>
        </p:sp>
        <p:sp>
          <p:nvSpPr>
            <p:cNvPr id="411" name="Text Box 148"/>
            <p:cNvSpPr txBox="1">
              <a:spLocks noChangeAspect="1" noChangeArrowheads="1"/>
            </p:cNvSpPr>
            <p:nvPr/>
          </p:nvSpPr>
          <p:spPr bwMode="auto">
            <a:xfrm>
              <a:off x="5257800" y="3610691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Jinan</a:t>
              </a:r>
            </a:p>
          </p:txBody>
        </p:sp>
        <p:grpSp>
          <p:nvGrpSpPr>
            <p:cNvPr id="412" name="Group 368"/>
            <p:cNvGrpSpPr/>
            <p:nvPr/>
          </p:nvGrpSpPr>
          <p:grpSpPr>
            <a:xfrm>
              <a:off x="5772156" y="3749991"/>
              <a:ext cx="45720" cy="45720"/>
              <a:chOff x="430213" y="5435600"/>
              <a:chExt cx="336550" cy="334963"/>
            </a:xfrm>
          </p:grpSpPr>
          <p:sp>
            <p:nvSpPr>
              <p:cNvPr id="756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57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58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413" name="Text Box 148"/>
            <p:cNvSpPr txBox="1">
              <a:spLocks noChangeAspect="1" noChangeArrowheads="1"/>
            </p:cNvSpPr>
            <p:nvPr/>
          </p:nvSpPr>
          <p:spPr bwMode="auto">
            <a:xfrm>
              <a:off x="5838822" y="3767144"/>
              <a:ext cx="4572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Qingdao</a:t>
              </a:r>
            </a:p>
          </p:txBody>
        </p:sp>
        <p:sp>
          <p:nvSpPr>
            <p:cNvPr id="414" name="Text Box 148"/>
            <p:cNvSpPr txBox="1">
              <a:spLocks noChangeAspect="1" noChangeArrowheads="1"/>
            </p:cNvSpPr>
            <p:nvPr/>
          </p:nvSpPr>
          <p:spPr bwMode="auto">
            <a:xfrm>
              <a:off x="5791200" y="4097567"/>
              <a:ext cx="6096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Yangzhou</a:t>
              </a:r>
            </a:p>
          </p:txBody>
        </p:sp>
        <p:sp>
          <p:nvSpPr>
            <p:cNvPr id="415" name="Text Box 148"/>
            <p:cNvSpPr txBox="1">
              <a:spLocks noChangeAspect="1" noChangeArrowheads="1"/>
            </p:cNvSpPr>
            <p:nvPr/>
          </p:nvSpPr>
          <p:spPr bwMode="auto">
            <a:xfrm>
              <a:off x="5442752" y="4349797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Nanjing</a:t>
              </a:r>
            </a:p>
          </p:txBody>
        </p:sp>
        <p:sp>
          <p:nvSpPr>
            <p:cNvPr id="416" name="Text Box 148"/>
            <p:cNvSpPr txBox="1">
              <a:spLocks noChangeAspect="1" noChangeArrowheads="1"/>
            </p:cNvSpPr>
            <p:nvPr/>
          </p:nvSpPr>
          <p:spPr bwMode="auto">
            <a:xfrm>
              <a:off x="5543548" y="4501277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Suzhou</a:t>
              </a:r>
            </a:p>
          </p:txBody>
        </p:sp>
        <p:sp>
          <p:nvSpPr>
            <p:cNvPr id="417" name="Text Box 148"/>
            <p:cNvSpPr txBox="1">
              <a:spLocks noChangeAspect="1" noChangeArrowheads="1"/>
            </p:cNvSpPr>
            <p:nvPr/>
          </p:nvSpPr>
          <p:spPr bwMode="auto">
            <a:xfrm>
              <a:off x="5715000" y="4267203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Wuxi</a:t>
              </a:r>
            </a:p>
          </p:txBody>
        </p:sp>
        <p:sp>
          <p:nvSpPr>
            <p:cNvPr id="418" name="Text Box 148"/>
            <p:cNvSpPr txBox="1">
              <a:spLocks noChangeAspect="1" noChangeArrowheads="1"/>
            </p:cNvSpPr>
            <p:nvPr/>
          </p:nvSpPr>
          <p:spPr bwMode="auto">
            <a:xfrm>
              <a:off x="5991070" y="4432649"/>
              <a:ext cx="56213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Kunshan</a:t>
              </a:r>
            </a:p>
          </p:txBody>
        </p:sp>
        <p:sp>
          <p:nvSpPr>
            <p:cNvPr id="419" name="Text Box 148"/>
            <p:cNvSpPr txBox="1">
              <a:spLocks noChangeAspect="1" noChangeArrowheads="1"/>
            </p:cNvSpPr>
            <p:nvPr/>
          </p:nvSpPr>
          <p:spPr bwMode="auto">
            <a:xfrm>
              <a:off x="5943600" y="4220292"/>
              <a:ext cx="6096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Nantong</a:t>
              </a:r>
            </a:p>
          </p:txBody>
        </p:sp>
        <p:sp>
          <p:nvSpPr>
            <p:cNvPr id="420" name="Text Box 148"/>
            <p:cNvSpPr txBox="1">
              <a:spLocks noChangeAspect="1" noChangeArrowheads="1"/>
            </p:cNvSpPr>
            <p:nvPr/>
          </p:nvSpPr>
          <p:spPr bwMode="auto">
            <a:xfrm>
              <a:off x="5867400" y="4572003"/>
              <a:ext cx="6096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Wujiang</a:t>
              </a:r>
            </a:p>
          </p:txBody>
        </p:sp>
        <p:grpSp>
          <p:nvGrpSpPr>
            <p:cNvPr id="421" name="Group 389"/>
            <p:cNvGrpSpPr/>
            <p:nvPr/>
          </p:nvGrpSpPr>
          <p:grpSpPr>
            <a:xfrm>
              <a:off x="5757867" y="4157402"/>
              <a:ext cx="45720" cy="45720"/>
              <a:chOff x="430213" y="5435600"/>
              <a:chExt cx="336550" cy="334963"/>
            </a:xfrm>
          </p:grpSpPr>
          <p:sp>
            <p:nvSpPr>
              <p:cNvPr id="753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54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55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22" name="Group 393"/>
            <p:cNvGrpSpPr/>
            <p:nvPr/>
          </p:nvGrpSpPr>
          <p:grpSpPr>
            <a:xfrm>
              <a:off x="5715000" y="4450083"/>
              <a:ext cx="45720" cy="45720"/>
              <a:chOff x="430213" y="5435600"/>
              <a:chExt cx="336550" cy="334963"/>
            </a:xfrm>
          </p:grpSpPr>
          <p:sp>
            <p:nvSpPr>
              <p:cNvPr id="750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51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52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23" name="Group 397"/>
            <p:cNvGrpSpPr/>
            <p:nvPr/>
          </p:nvGrpSpPr>
          <p:grpSpPr>
            <a:xfrm>
              <a:off x="5791200" y="4354701"/>
              <a:ext cx="45720" cy="45720"/>
              <a:chOff x="430213" y="5435600"/>
              <a:chExt cx="336550" cy="334963"/>
            </a:xfrm>
          </p:grpSpPr>
          <p:sp>
            <p:nvSpPr>
              <p:cNvPr id="747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48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49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24" name="Group 405"/>
            <p:cNvGrpSpPr/>
            <p:nvPr/>
          </p:nvGrpSpPr>
          <p:grpSpPr>
            <a:xfrm>
              <a:off x="5821680" y="4475659"/>
              <a:ext cx="45720" cy="45720"/>
              <a:chOff x="430213" y="5435600"/>
              <a:chExt cx="336550" cy="334963"/>
            </a:xfrm>
          </p:grpSpPr>
          <p:sp>
            <p:nvSpPr>
              <p:cNvPr id="744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45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46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25" name="Group 409"/>
            <p:cNvGrpSpPr/>
            <p:nvPr/>
          </p:nvGrpSpPr>
          <p:grpSpPr>
            <a:xfrm>
              <a:off x="5897880" y="4526283"/>
              <a:ext cx="45720" cy="45720"/>
              <a:chOff x="430213" y="5435600"/>
              <a:chExt cx="336550" cy="334963"/>
            </a:xfrm>
          </p:grpSpPr>
          <p:sp>
            <p:nvSpPr>
              <p:cNvPr id="741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42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43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426" name="Group 413"/>
            <p:cNvGrpSpPr/>
            <p:nvPr/>
          </p:nvGrpSpPr>
          <p:grpSpPr>
            <a:xfrm>
              <a:off x="5943600" y="4343403"/>
              <a:ext cx="45720" cy="45720"/>
              <a:chOff x="430213" y="5435600"/>
              <a:chExt cx="336550" cy="334963"/>
            </a:xfrm>
          </p:grpSpPr>
          <p:sp>
            <p:nvSpPr>
              <p:cNvPr id="738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39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40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427" name="Ellipse 103"/>
            <p:cNvSpPr>
              <a:spLocks noChangeArrowheads="1"/>
            </p:cNvSpPr>
            <p:nvPr/>
          </p:nvSpPr>
          <p:spPr bwMode="auto">
            <a:xfrm>
              <a:off x="5334000" y="4547298"/>
              <a:ext cx="33643" cy="2470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20" name="Text Box 124"/>
            <p:cNvSpPr txBox="1">
              <a:spLocks noChangeAspect="1" noChangeArrowheads="1"/>
            </p:cNvSpPr>
            <p:nvPr/>
          </p:nvSpPr>
          <p:spPr bwMode="auto">
            <a:xfrm>
              <a:off x="6019800" y="4953003"/>
              <a:ext cx="4572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Wenzhou</a:t>
              </a:r>
            </a:p>
          </p:txBody>
        </p:sp>
        <p:sp>
          <p:nvSpPr>
            <p:cNvPr id="621" name="Text Box 124"/>
            <p:cNvSpPr txBox="1">
              <a:spLocks noChangeAspect="1" noChangeArrowheads="1"/>
            </p:cNvSpPr>
            <p:nvPr/>
          </p:nvSpPr>
          <p:spPr bwMode="auto">
            <a:xfrm>
              <a:off x="6019800" y="4724403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Ningbo</a:t>
              </a:r>
            </a:p>
          </p:txBody>
        </p:sp>
        <p:sp>
          <p:nvSpPr>
            <p:cNvPr id="622" name="Text Box 124"/>
            <p:cNvSpPr txBox="1">
              <a:spLocks noChangeAspect="1" noChangeArrowheads="1"/>
            </p:cNvSpPr>
            <p:nvPr/>
          </p:nvSpPr>
          <p:spPr bwMode="auto">
            <a:xfrm>
              <a:off x="5867401" y="4800600"/>
              <a:ext cx="228599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Yiwu</a:t>
              </a:r>
            </a:p>
          </p:txBody>
        </p:sp>
        <p:grpSp>
          <p:nvGrpSpPr>
            <p:cNvPr id="623" name="Group 432"/>
            <p:cNvGrpSpPr/>
            <p:nvPr/>
          </p:nvGrpSpPr>
          <p:grpSpPr>
            <a:xfrm>
              <a:off x="5788339" y="4692972"/>
              <a:ext cx="45720" cy="45720"/>
              <a:chOff x="430213" y="5435600"/>
              <a:chExt cx="336550" cy="334963"/>
            </a:xfrm>
          </p:grpSpPr>
          <p:sp>
            <p:nvSpPr>
              <p:cNvPr id="735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36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37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24" name="Group 436"/>
            <p:cNvGrpSpPr/>
            <p:nvPr/>
          </p:nvGrpSpPr>
          <p:grpSpPr>
            <a:xfrm>
              <a:off x="5962652" y="4953003"/>
              <a:ext cx="45720" cy="45720"/>
              <a:chOff x="430213" y="5435600"/>
              <a:chExt cx="336550" cy="334963"/>
            </a:xfrm>
          </p:grpSpPr>
          <p:sp>
            <p:nvSpPr>
              <p:cNvPr id="732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33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34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25" name="Group 440"/>
            <p:cNvGrpSpPr/>
            <p:nvPr/>
          </p:nvGrpSpPr>
          <p:grpSpPr>
            <a:xfrm>
              <a:off x="5974080" y="4724403"/>
              <a:ext cx="45720" cy="45720"/>
              <a:chOff x="430213" y="5435600"/>
              <a:chExt cx="336550" cy="334963"/>
            </a:xfrm>
          </p:grpSpPr>
          <p:sp>
            <p:nvSpPr>
              <p:cNvPr id="729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30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31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26" name="Group 444"/>
            <p:cNvGrpSpPr/>
            <p:nvPr/>
          </p:nvGrpSpPr>
          <p:grpSpPr>
            <a:xfrm>
              <a:off x="5825113" y="4800600"/>
              <a:ext cx="45720" cy="45720"/>
              <a:chOff x="430213" y="5435600"/>
              <a:chExt cx="336550" cy="334963"/>
            </a:xfrm>
          </p:grpSpPr>
          <p:sp>
            <p:nvSpPr>
              <p:cNvPr id="726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27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28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27" name="Group 448"/>
            <p:cNvGrpSpPr/>
            <p:nvPr/>
          </p:nvGrpSpPr>
          <p:grpSpPr>
            <a:xfrm>
              <a:off x="5791200" y="5334003"/>
              <a:ext cx="45720" cy="45720"/>
              <a:chOff x="430213" y="5435600"/>
              <a:chExt cx="336550" cy="334963"/>
            </a:xfrm>
          </p:grpSpPr>
          <p:sp>
            <p:nvSpPr>
              <p:cNvPr id="723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24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25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28" name="Group 452"/>
            <p:cNvGrpSpPr/>
            <p:nvPr/>
          </p:nvGrpSpPr>
          <p:grpSpPr>
            <a:xfrm>
              <a:off x="5721665" y="5453062"/>
              <a:ext cx="45720" cy="45720"/>
              <a:chOff x="430213" y="5435600"/>
              <a:chExt cx="336550" cy="334963"/>
            </a:xfrm>
          </p:grpSpPr>
          <p:sp>
            <p:nvSpPr>
              <p:cNvPr id="720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21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22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29" name="Group 456"/>
            <p:cNvGrpSpPr/>
            <p:nvPr/>
          </p:nvGrpSpPr>
          <p:grpSpPr>
            <a:xfrm>
              <a:off x="5600704" y="5526401"/>
              <a:ext cx="45720" cy="45720"/>
              <a:chOff x="430213" y="5435600"/>
              <a:chExt cx="336550" cy="334963"/>
            </a:xfrm>
          </p:grpSpPr>
          <p:sp>
            <p:nvSpPr>
              <p:cNvPr id="717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18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19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30" name="Group 460"/>
            <p:cNvGrpSpPr/>
            <p:nvPr/>
          </p:nvGrpSpPr>
          <p:grpSpPr>
            <a:xfrm>
              <a:off x="5259702" y="4895855"/>
              <a:ext cx="45720" cy="45720"/>
              <a:chOff x="430213" y="5435600"/>
              <a:chExt cx="336550" cy="334963"/>
            </a:xfrm>
          </p:grpSpPr>
          <p:sp>
            <p:nvSpPr>
              <p:cNvPr id="714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15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16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631" name="Text Box 124"/>
            <p:cNvSpPr txBox="1">
              <a:spLocks noChangeAspect="1" noChangeArrowheads="1"/>
            </p:cNvSpPr>
            <p:nvPr/>
          </p:nvSpPr>
          <p:spPr bwMode="auto">
            <a:xfrm>
              <a:off x="5681659" y="5525218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Xiamen</a:t>
              </a:r>
            </a:p>
          </p:txBody>
        </p:sp>
        <p:sp>
          <p:nvSpPr>
            <p:cNvPr id="632" name="Text Box 124"/>
            <p:cNvSpPr txBox="1">
              <a:spLocks noChangeAspect="1" noChangeArrowheads="1"/>
            </p:cNvSpPr>
            <p:nvPr/>
          </p:nvSpPr>
          <p:spPr bwMode="auto">
            <a:xfrm>
              <a:off x="5791200" y="5410200"/>
              <a:ext cx="4572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Quanzhou</a:t>
              </a:r>
            </a:p>
          </p:txBody>
        </p:sp>
        <p:grpSp>
          <p:nvGrpSpPr>
            <p:cNvPr id="633" name="Group 555"/>
            <p:cNvGrpSpPr/>
            <p:nvPr/>
          </p:nvGrpSpPr>
          <p:grpSpPr>
            <a:xfrm>
              <a:off x="1554480" y="2667000"/>
              <a:ext cx="45720" cy="45720"/>
              <a:chOff x="430213" y="5435600"/>
              <a:chExt cx="336550" cy="334963"/>
            </a:xfrm>
          </p:grpSpPr>
          <p:sp>
            <p:nvSpPr>
              <p:cNvPr id="711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12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13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34" name="Group 559"/>
            <p:cNvGrpSpPr/>
            <p:nvPr/>
          </p:nvGrpSpPr>
          <p:grpSpPr>
            <a:xfrm>
              <a:off x="3657600" y="3810003"/>
              <a:ext cx="45720" cy="45720"/>
              <a:chOff x="430213" y="5435600"/>
              <a:chExt cx="336550" cy="334963"/>
            </a:xfrm>
          </p:grpSpPr>
          <p:sp>
            <p:nvSpPr>
              <p:cNvPr id="708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09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10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35" name="Group 563"/>
            <p:cNvGrpSpPr/>
            <p:nvPr/>
          </p:nvGrpSpPr>
          <p:grpSpPr>
            <a:xfrm>
              <a:off x="3276600" y="3581400"/>
              <a:ext cx="45720" cy="45720"/>
              <a:chOff x="430213" y="5435600"/>
              <a:chExt cx="336550" cy="334963"/>
            </a:xfrm>
          </p:grpSpPr>
          <p:sp>
            <p:nvSpPr>
              <p:cNvPr id="705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06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07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36" name="Group 567"/>
            <p:cNvGrpSpPr/>
            <p:nvPr/>
          </p:nvGrpSpPr>
          <p:grpSpPr>
            <a:xfrm>
              <a:off x="4250050" y="4062418"/>
              <a:ext cx="45720" cy="45720"/>
              <a:chOff x="430213" y="5435600"/>
              <a:chExt cx="336550" cy="334963"/>
            </a:xfrm>
          </p:grpSpPr>
          <p:sp>
            <p:nvSpPr>
              <p:cNvPr id="702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03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04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637" name="Text Box 121"/>
            <p:cNvSpPr txBox="1">
              <a:spLocks noChangeAspect="1" noChangeArrowheads="1"/>
            </p:cNvSpPr>
            <p:nvPr/>
          </p:nvSpPr>
          <p:spPr bwMode="auto">
            <a:xfrm>
              <a:off x="4038600" y="3229689"/>
              <a:ext cx="4572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E’erduosi</a:t>
              </a:r>
            </a:p>
          </p:txBody>
        </p:sp>
        <p:grpSp>
          <p:nvGrpSpPr>
            <p:cNvPr id="638" name="Group 572"/>
            <p:cNvGrpSpPr/>
            <p:nvPr/>
          </p:nvGrpSpPr>
          <p:grpSpPr>
            <a:xfrm>
              <a:off x="4343400" y="3352800"/>
              <a:ext cx="45720" cy="45720"/>
              <a:chOff x="430213" y="5435600"/>
              <a:chExt cx="336550" cy="334963"/>
            </a:xfrm>
          </p:grpSpPr>
          <p:sp>
            <p:nvSpPr>
              <p:cNvPr id="699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00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701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39" name="Group 576"/>
            <p:cNvGrpSpPr/>
            <p:nvPr/>
          </p:nvGrpSpPr>
          <p:grpSpPr>
            <a:xfrm>
              <a:off x="4526280" y="3200403"/>
              <a:ext cx="45720" cy="45720"/>
              <a:chOff x="430213" y="5435600"/>
              <a:chExt cx="336550" cy="334963"/>
            </a:xfrm>
          </p:grpSpPr>
          <p:sp>
            <p:nvSpPr>
              <p:cNvPr id="696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97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98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40" name="Group 580"/>
            <p:cNvGrpSpPr/>
            <p:nvPr/>
          </p:nvGrpSpPr>
          <p:grpSpPr>
            <a:xfrm>
              <a:off x="4800600" y="3535683"/>
              <a:ext cx="45720" cy="45720"/>
              <a:chOff x="430213" y="5435600"/>
              <a:chExt cx="336550" cy="334963"/>
            </a:xfrm>
          </p:grpSpPr>
          <p:sp>
            <p:nvSpPr>
              <p:cNvPr id="693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94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95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41" name="Group 584"/>
            <p:cNvGrpSpPr/>
            <p:nvPr/>
          </p:nvGrpSpPr>
          <p:grpSpPr>
            <a:xfrm>
              <a:off x="4983480" y="3916683"/>
              <a:ext cx="45720" cy="45720"/>
              <a:chOff x="430213" y="5435600"/>
              <a:chExt cx="336550" cy="334963"/>
            </a:xfrm>
          </p:grpSpPr>
          <p:sp>
            <p:nvSpPr>
              <p:cNvPr id="690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91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92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42" name="Group 460"/>
            <p:cNvGrpSpPr/>
            <p:nvPr/>
          </p:nvGrpSpPr>
          <p:grpSpPr>
            <a:xfrm>
              <a:off x="5943600" y="4465820"/>
              <a:ext cx="45720" cy="45720"/>
              <a:chOff x="430213" y="5435600"/>
              <a:chExt cx="336550" cy="334963"/>
            </a:xfrm>
          </p:grpSpPr>
          <p:sp>
            <p:nvSpPr>
              <p:cNvPr id="687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C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88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89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43" name="Group 460"/>
            <p:cNvGrpSpPr/>
            <p:nvPr/>
          </p:nvGrpSpPr>
          <p:grpSpPr>
            <a:xfrm>
              <a:off x="6042285" y="4389620"/>
              <a:ext cx="45720" cy="45720"/>
              <a:chOff x="430213" y="5435600"/>
              <a:chExt cx="336550" cy="334963"/>
            </a:xfrm>
          </p:grpSpPr>
          <p:sp>
            <p:nvSpPr>
              <p:cNvPr id="684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C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85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86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644" name="Group 247"/>
            <p:cNvGrpSpPr/>
            <p:nvPr/>
          </p:nvGrpSpPr>
          <p:grpSpPr>
            <a:xfrm>
              <a:off x="5267325" y="3152775"/>
              <a:ext cx="45720" cy="45720"/>
              <a:chOff x="430213" y="5435600"/>
              <a:chExt cx="336550" cy="334963"/>
            </a:xfrm>
          </p:grpSpPr>
          <p:sp>
            <p:nvSpPr>
              <p:cNvPr id="681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82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83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645" name="Text Box 115"/>
            <p:cNvSpPr txBox="1">
              <a:spLocks noChangeAspect="1" noChangeArrowheads="1"/>
            </p:cNvSpPr>
            <p:nvPr/>
          </p:nvSpPr>
          <p:spPr bwMode="auto">
            <a:xfrm>
              <a:off x="2671765" y="3053340"/>
              <a:ext cx="450394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GANSU</a:t>
              </a:r>
            </a:p>
          </p:txBody>
        </p:sp>
        <p:sp>
          <p:nvSpPr>
            <p:cNvPr id="646" name="Text Box 112"/>
            <p:cNvSpPr txBox="1">
              <a:spLocks noChangeAspect="1" noChangeArrowheads="1"/>
            </p:cNvSpPr>
            <p:nvPr/>
          </p:nvSpPr>
          <p:spPr bwMode="auto">
            <a:xfrm>
              <a:off x="1219200" y="2924889"/>
              <a:ext cx="585513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XINJIANG</a:t>
              </a:r>
            </a:p>
          </p:txBody>
        </p:sp>
        <p:sp>
          <p:nvSpPr>
            <p:cNvPr id="647" name="Rectangle 345"/>
            <p:cNvSpPr/>
            <p:nvPr/>
          </p:nvSpPr>
          <p:spPr>
            <a:xfrm>
              <a:off x="5410201" y="5181600"/>
              <a:ext cx="481152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FUJIAN</a:t>
              </a:r>
            </a:p>
          </p:txBody>
        </p:sp>
        <p:sp>
          <p:nvSpPr>
            <p:cNvPr id="648" name="Rectangle 346"/>
            <p:cNvSpPr/>
            <p:nvPr/>
          </p:nvSpPr>
          <p:spPr>
            <a:xfrm>
              <a:off x="5003836" y="5029200"/>
              <a:ext cx="513664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JIANGXI</a:t>
              </a:r>
            </a:p>
          </p:txBody>
        </p:sp>
        <p:sp>
          <p:nvSpPr>
            <p:cNvPr id="649" name="Rectangle 347"/>
            <p:cNvSpPr/>
            <p:nvPr/>
          </p:nvSpPr>
          <p:spPr>
            <a:xfrm>
              <a:off x="5318530" y="3990945"/>
              <a:ext cx="547885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JIANGSU</a:t>
              </a:r>
            </a:p>
          </p:txBody>
        </p:sp>
        <p:sp>
          <p:nvSpPr>
            <p:cNvPr id="650" name="Rectangle 348"/>
            <p:cNvSpPr/>
            <p:nvPr/>
          </p:nvSpPr>
          <p:spPr>
            <a:xfrm>
              <a:off x="5537833" y="4829144"/>
              <a:ext cx="595795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ZHEJIANG</a:t>
              </a:r>
            </a:p>
          </p:txBody>
        </p:sp>
        <p:sp>
          <p:nvSpPr>
            <p:cNvPr id="651" name="Rectangle 349"/>
            <p:cNvSpPr/>
            <p:nvPr/>
          </p:nvSpPr>
          <p:spPr>
            <a:xfrm>
              <a:off x="4543422" y="3319459"/>
              <a:ext cx="494841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SHANXI</a:t>
              </a:r>
            </a:p>
          </p:txBody>
        </p:sp>
        <p:sp>
          <p:nvSpPr>
            <p:cNvPr id="652" name="Rectangle 350"/>
            <p:cNvSpPr/>
            <p:nvPr/>
          </p:nvSpPr>
          <p:spPr>
            <a:xfrm>
              <a:off x="4115184" y="3870783"/>
              <a:ext cx="551307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SHAANXI</a:t>
              </a:r>
            </a:p>
          </p:txBody>
        </p:sp>
        <p:sp>
          <p:nvSpPr>
            <p:cNvPr id="653" name="Rectangle 352"/>
            <p:cNvSpPr/>
            <p:nvPr/>
          </p:nvSpPr>
          <p:spPr>
            <a:xfrm>
              <a:off x="4648200" y="4127956"/>
              <a:ext cx="476020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HENAN</a:t>
              </a:r>
            </a:p>
          </p:txBody>
        </p:sp>
        <p:sp>
          <p:nvSpPr>
            <p:cNvPr id="654" name="Rectangle 353"/>
            <p:cNvSpPr/>
            <p:nvPr/>
          </p:nvSpPr>
          <p:spPr>
            <a:xfrm>
              <a:off x="4090985" y="2856372"/>
              <a:ext cx="896944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INNER MONGOLIA</a:t>
              </a:r>
              <a:endParaRPr kumimoji="0" lang="zh-TW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55" name="Rectangle 354"/>
            <p:cNvSpPr/>
            <p:nvPr/>
          </p:nvSpPr>
          <p:spPr>
            <a:xfrm>
              <a:off x="2438400" y="3581400"/>
              <a:ext cx="534196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QINGHAI</a:t>
              </a:r>
              <a:endParaRPr kumimoji="0" lang="zh-TW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1600200" y="4419600"/>
              <a:ext cx="426398" cy="216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Lhasa</a:t>
              </a:r>
              <a:endParaRPr kumimoji="0" lang="zh-TW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57" name="TextBox 656"/>
            <p:cNvSpPr txBox="1"/>
            <p:nvPr/>
          </p:nvSpPr>
          <p:spPr>
            <a:xfrm>
              <a:off x="4953000" y="3352800"/>
              <a:ext cx="438377" cy="216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HEBEI</a:t>
              </a:r>
              <a:endParaRPr kumimoji="0" lang="zh-TW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58" name="Rectangle 330"/>
            <p:cNvSpPr/>
            <p:nvPr/>
          </p:nvSpPr>
          <p:spPr>
            <a:xfrm>
              <a:off x="5368752" y="3600452"/>
              <a:ext cx="641522" cy="332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SHANDONG</a:t>
              </a:r>
            </a:p>
          </p:txBody>
        </p:sp>
        <p:sp>
          <p:nvSpPr>
            <p:cNvPr id="659" name="Rectangle 359"/>
            <p:cNvSpPr/>
            <p:nvPr/>
          </p:nvSpPr>
          <p:spPr>
            <a:xfrm>
              <a:off x="5943600" y="2895600"/>
              <a:ext cx="990600" cy="216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LIAONING</a:t>
              </a:r>
            </a:p>
          </p:txBody>
        </p:sp>
        <p:sp>
          <p:nvSpPr>
            <p:cNvPr id="660" name="Rectangle 361"/>
            <p:cNvSpPr/>
            <p:nvPr/>
          </p:nvSpPr>
          <p:spPr>
            <a:xfrm>
              <a:off x="6324600" y="2590800"/>
              <a:ext cx="412710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JILIN </a:t>
              </a:r>
            </a:p>
          </p:txBody>
        </p:sp>
        <p:sp>
          <p:nvSpPr>
            <p:cNvPr id="661" name="Rectangle 363"/>
            <p:cNvSpPr/>
            <p:nvPr/>
          </p:nvSpPr>
          <p:spPr>
            <a:xfrm>
              <a:off x="6324600" y="1957385"/>
              <a:ext cx="797701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HEILONGJIANG</a:t>
              </a:r>
            </a:p>
          </p:txBody>
        </p:sp>
        <p:sp>
          <p:nvSpPr>
            <p:cNvPr id="662" name="TextBox 661"/>
            <p:cNvSpPr txBox="1"/>
            <p:nvPr/>
          </p:nvSpPr>
          <p:spPr>
            <a:xfrm>
              <a:off x="1219200" y="4114800"/>
              <a:ext cx="424688" cy="216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TIBET</a:t>
              </a:r>
              <a:endParaRPr kumimoji="0" lang="zh-TW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63" name="TextBox 662"/>
            <p:cNvSpPr txBox="1"/>
            <p:nvPr/>
          </p:nvSpPr>
          <p:spPr>
            <a:xfrm>
              <a:off x="3781425" y="3518356"/>
              <a:ext cx="525641" cy="216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NINGXIA</a:t>
              </a:r>
              <a:endParaRPr kumimoji="0" lang="zh-TW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64" name="TextBox 663"/>
            <p:cNvSpPr txBox="1"/>
            <p:nvPr/>
          </p:nvSpPr>
          <p:spPr>
            <a:xfrm>
              <a:off x="3810000" y="3365956"/>
              <a:ext cx="553018" cy="216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Yinchuan</a:t>
              </a:r>
              <a:endParaRPr kumimoji="0" lang="zh-TW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65" name="Text Box 124"/>
            <p:cNvSpPr txBox="1">
              <a:spLocks noChangeAspect="1" noChangeArrowheads="1"/>
            </p:cNvSpPr>
            <p:nvPr/>
          </p:nvSpPr>
          <p:spPr bwMode="auto">
            <a:xfrm>
              <a:off x="5772891" y="2848692"/>
              <a:ext cx="385028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arrow" pitchFamily="34" charset="0"/>
                  <a:cs typeface="Times New Roman" pitchFamily="18" charset="0"/>
                </a:rPr>
                <a:t>Panjin</a:t>
              </a:r>
              <a:endParaRPr kumimoji="0" lang="en-US" altLang="zh-TW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endParaRPr>
            </a:p>
          </p:txBody>
        </p:sp>
        <p:grpSp>
          <p:nvGrpSpPr>
            <p:cNvPr id="666" name="Group 576"/>
            <p:cNvGrpSpPr/>
            <p:nvPr/>
          </p:nvGrpSpPr>
          <p:grpSpPr>
            <a:xfrm>
              <a:off x="5897880" y="2971800"/>
              <a:ext cx="45720" cy="45720"/>
              <a:chOff x="430213" y="5435600"/>
              <a:chExt cx="336550" cy="334963"/>
            </a:xfrm>
          </p:grpSpPr>
          <p:sp>
            <p:nvSpPr>
              <p:cNvPr id="678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79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80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667" name="Rectangle 389"/>
            <p:cNvSpPr/>
            <p:nvPr/>
          </p:nvSpPr>
          <p:spPr>
            <a:xfrm>
              <a:off x="5972846" y="3418340"/>
              <a:ext cx="452065" cy="21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cs typeface="Arial Unicode MS" pitchFamily="34" charset="-128"/>
                </a:rPr>
                <a:t>Weihai</a:t>
              </a:r>
              <a:endParaRPr kumimoji="0" lang="zh-TW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grpSp>
          <p:nvGrpSpPr>
            <p:cNvPr id="668" name="Group 239"/>
            <p:cNvGrpSpPr/>
            <p:nvPr/>
          </p:nvGrpSpPr>
          <p:grpSpPr>
            <a:xfrm>
              <a:off x="6019800" y="3535680"/>
              <a:ext cx="45720" cy="45720"/>
              <a:chOff x="430213" y="5435600"/>
              <a:chExt cx="336550" cy="334963"/>
            </a:xfrm>
          </p:grpSpPr>
          <p:sp>
            <p:nvSpPr>
              <p:cNvPr id="675" name="Ellipse 101"/>
              <p:cNvSpPr/>
              <p:nvPr/>
            </p:nvSpPr>
            <p:spPr bwMode="auto">
              <a:xfrm>
                <a:off x="431527" y="5435600"/>
                <a:ext cx="335236" cy="334963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76" name="Måne 64"/>
              <p:cNvSpPr/>
              <p:nvPr/>
            </p:nvSpPr>
            <p:spPr bwMode="auto">
              <a:xfrm rot="16552097">
                <a:off x="508168" y="5527519"/>
                <a:ext cx="161947" cy="3178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ＭＳ Ｐゴシック" charset="-128"/>
                </a:endParaRPr>
              </a:p>
            </p:txBody>
          </p:sp>
          <p:sp>
            <p:nvSpPr>
              <p:cNvPr id="677" name="Ellipse 103"/>
              <p:cNvSpPr>
                <a:spLocks noChangeArrowheads="1"/>
              </p:cNvSpPr>
              <p:nvPr/>
            </p:nvSpPr>
            <p:spPr bwMode="auto">
              <a:xfrm>
                <a:off x="476250" y="5446713"/>
                <a:ext cx="247650" cy="1809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669" name="Text Box 146"/>
            <p:cNvSpPr txBox="1">
              <a:spLocks noChangeAspect="1" noChangeArrowheads="1"/>
            </p:cNvSpPr>
            <p:nvPr/>
          </p:nvSpPr>
          <p:spPr bwMode="auto">
            <a:xfrm>
              <a:off x="5214941" y="4220289"/>
              <a:ext cx="381000" cy="116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2"/>
                  <a:cs typeface="Times New Roman" pitchFamily="18" charset="0"/>
                </a:rPr>
                <a:t>ANHUI</a:t>
              </a:r>
            </a:p>
          </p:txBody>
        </p:sp>
        <p:sp>
          <p:nvSpPr>
            <p:cNvPr id="670" name="TextBox 669"/>
            <p:cNvSpPr txBox="1"/>
            <p:nvPr/>
          </p:nvSpPr>
          <p:spPr>
            <a:xfrm>
              <a:off x="3429000" y="4495792"/>
              <a:ext cx="554729" cy="216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</a:rPr>
                <a:t>SICHUAN</a:t>
              </a:r>
              <a:endParaRPr kumimoji="0" lang="zh-TW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74" name="Freeform 133"/>
            <p:cNvSpPr>
              <a:spLocks noChangeAspect="1"/>
            </p:cNvSpPr>
            <p:nvPr/>
          </p:nvSpPr>
          <p:spPr bwMode="auto">
            <a:xfrm>
              <a:off x="3831207" y="4458321"/>
              <a:ext cx="326452" cy="398884"/>
            </a:xfrm>
            <a:custGeom>
              <a:avLst/>
              <a:gdLst>
                <a:gd name="T0" fmla="*/ 2147483647 w 243"/>
                <a:gd name="T1" fmla="*/ 0 h 390"/>
                <a:gd name="T2" fmla="*/ 2147483647 w 243"/>
                <a:gd name="T3" fmla="*/ 2147483647 h 390"/>
                <a:gd name="T4" fmla="*/ 2147483647 w 243"/>
                <a:gd name="T5" fmla="*/ 2147483647 h 390"/>
                <a:gd name="T6" fmla="*/ 2147483647 w 243"/>
                <a:gd name="T7" fmla="*/ 2147483647 h 390"/>
                <a:gd name="T8" fmla="*/ 2147483647 w 243"/>
                <a:gd name="T9" fmla="*/ 2147483647 h 390"/>
                <a:gd name="T10" fmla="*/ 2147483647 w 243"/>
                <a:gd name="T11" fmla="*/ 2147483647 h 390"/>
                <a:gd name="T12" fmla="*/ 2147483647 w 243"/>
                <a:gd name="T13" fmla="*/ 2147483647 h 390"/>
                <a:gd name="T14" fmla="*/ 2147483647 w 243"/>
                <a:gd name="T15" fmla="*/ 2147483647 h 390"/>
                <a:gd name="T16" fmla="*/ 2147483647 w 243"/>
                <a:gd name="T17" fmla="*/ 2147483647 h 390"/>
                <a:gd name="T18" fmla="*/ 2147483647 w 243"/>
                <a:gd name="T19" fmla="*/ 2147483647 h 390"/>
                <a:gd name="T20" fmla="*/ 2147483647 w 243"/>
                <a:gd name="T21" fmla="*/ 2147483647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3"/>
                <a:gd name="T34" fmla="*/ 0 h 390"/>
                <a:gd name="T35" fmla="*/ 243 w 243"/>
                <a:gd name="T36" fmla="*/ 390 h 3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3" h="390">
                  <a:moveTo>
                    <a:pt x="243" y="0"/>
                  </a:moveTo>
                  <a:cubicBezTo>
                    <a:pt x="223" y="20"/>
                    <a:pt x="231" y="33"/>
                    <a:pt x="213" y="45"/>
                  </a:cubicBezTo>
                  <a:cubicBezTo>
                    <a:pt x="206" y="71"/>
                    <a:pt x="202" y="80"/>
                    <a:pt x="183" y="99"/>
                  </a:cubicBezTo>
                  <a:cubicBezTo>
                    <a:pt x="171" y="130"/>
                    <a:pt x="183" y="175"/>
                    <a:pt x="153" y="195"/>
                  </a:cubicBezTo>
                  <a:cubicBezTo>
                    <a:pt x="166" y="214"/>
                    <a:pt x="167" y="211"/>
                    <a:pt x="117" y="198"/>
                  </a:cubicBezTo>
                  <a:cubicBezTo>
                    <a:pt x="104" y="194"/>
                    <a:pt x="84" y="181"/>
                    <a:pt x="72" y="174"/>
                  </a:cubicBezTo>
                  <a:cubicBezTo>
                    <a:pt x="52" y="179"/>
                    <a:pt x="35" y="184"/>
                    <a:pt x="18" y="195"/>
                  </a:cubicBezTo>
                  <a:cubicBezTo>
                    <a:pt x="14" y="201"/>
                    <a:pt x="3" y="203"/>
                    <a:pt x="3" y="210"/>
                  </a:cubicBezTo>
                  <a:cubicBezTo>
                    <a:pt x="0" y="296"/>
                    <a:pt x="2" y="269"/>
                    <a:pt x="48" y="300"/>
                  </a:cubicBezTo>
                  <a:cubicBezTo>
                    <a:pt x="56" y="319"/>
                    <a:pt x="59" y="322"/>
                    <a:pt x="78" y="330"/>
                  </a:cubicBezTo>
                  <a:cubicBezTo>
                    <a:pt x="93" y="353"/>
                    <a:pt x="84" y="335"/>
                    <a:pt x="84" y="390"/>
                  </a:cubicBezTo>
                </a:path>
              </a:pathLst>
            </a:custGeom>
            <a:solidFill>
              <a:srgbClr val="25C7ED"/>
            </a:solidFill>
            <a:ln w="12700" cap="flat" cmpd="sng" algn="ctr">
              <a:solidFill>
                <a:srgbClr val="0000FF"/>
              </a:solidFill>
              <a:prstDash val="solid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90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41350" y="2204864"/>
            <a:ext cx="4568825" cy="3888854"/>
            <a:chOff x="641350" y="2492896"/>
            <a:chExt cx="4568825" cy="3888854"/>
          </a:xfrm>
        </p:grpSpPr>
        <p:sp>
          <p:nvSpPr>
            <p:cNvPr id="3" name="Rectangle 1"/>
            <p:cNvSpPr/>
            <p:nvPr/>
          </p:nvSpPr>
          <p:spPr>
            <a:xfrm>
              <a:off x="641350" y="2492896"/>
              <a:ext cx="4568825" cy="3947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关键点介绍</a:t>
              </a:r>
              <a:endParaRPr lang="en-US" altLang="zh-CN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>
              <a:off x="641350" y="2952750"/>
              <a:ext cx="4568825" cy="3429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642938" indent="-285750">
                <a:buFont typeface="Arial" pitchFamily="34" charset="0"/>
                <a:buChar char="•"/>
                <a:defRPr/>
              </a:pP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成立时间：</a:t>
              </a:r>
              <a:r>
                <a:rPr lang="en-US" altLang="zh-CN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2013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年</a:t>
              </a:r>
              <a:r>
                <a:rPr lang="en-US" altLang="zh-CN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7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月</a:t>
              </a:r>
              <a:endParaRPr lang="zh-CN" altLang="en-US" sz="1600" i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642938" indent="-285750">
                <a:buFont typeface="Arial" pitchFamily="34" charset="0"/>
                <a:buChar char="•"/>
                <a:defRPr/>
              </a:pPr>
              <a:r>
                <a:rPr lang="zh-CN" altLang="en-US" sz="1600" i="1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员工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人数：</a:t>
              </a:r>
              <a:r>
                <a:rPr lang="en-US" altLang="zh-CN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130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人</a:t>
              </a:r>
              <a:endParaRPr lang="zh-CN" altLang="en-US" sz="1600" i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642938" indent="-285750">
                <a:buFont typeface="Arial" pitchFamily="34" charset="0"/>
                <a:buChar char="•"/>
                <a:defRPr/>
              </a:pPr>
              <a:r>
                <a:rPr lang="zh-CN" altLang="en-US" sz="1600" i="1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主要成就、获得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荣誉</a:t>
              </a:r>
              <a:endParaRPr lang="en-US" altLang="zh-CN" sz="1600" i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642938" indent="-285750">
                <a:buFont typeface="Arial" pitchFamily="34" charset="0"/>
                <a:buChar char="•"/>
                <a:defRPr/>
              </a:pPr>
              <a:r>
                <a:rPr lang="en-US" altLang="zh-CN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2015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年</a:t>
              </a:r>
              <a:r>
                <a:rPr lang="en-US" altLang="zh-CN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2017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年东阳市纳税千万大户</a:t>
              </a:r>
              <a:endParaRPr lang="zh-CN" altLang="en-US" sz="1600" i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642938" indent="-285750">
                <a:buFont typeface="Arial" pitchFamily="34" charset="0"/>
                <a:buChar char="•"/>
                <a:defRPr/>
              </a:pP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地址：世贸大道</a:t>
              </a:r>
              <a:r>
                <a:rPr lang="en-US" altLang="zh-CN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206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号</a:t>
              </a:r>
              <a:endParaRPr lang="en-US" altLang="zh-CN" sz="1600" i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642938" indent="-285750">
                <a:buFont typeface="Arial" pitchFamily="34" charset="0"/>
                <a:buChar char="•"/>
                <a:defRPr/>
              </a:pP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年度销售量、年营业额</a:t>
              </a:r>
              <a:endParaRPr lang="en-US" altLang="zh-CN" sz="1600" i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357188">
                <a:defRPr/>
              </a:pPr>
              <a:r>
                <a:rPr lang="en-US" altLang="zh-CN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     1500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台；</a:t>
              </a:r>
              <a:r>
                <a:rPr lang="en-US" altLang="zh-CN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7</a:t>
              </a: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亿 ，浙江中部最大店</a:t>
              </a:r>
              <a:endParaRPr lang="en-US" altLang="zh-CN" sz="1600" i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642938" indent="-285750">
                <a:buFont typeface="Arial" pitchFamily="34" charset="0"/>
                <a:buChar char="•"/>
                <a:defRPr/>
              </a:pPr>
              <a:r>
                <a:rPr lang="zh-CN" altLang="en-US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招聘岗位：</a:t>
              </a:r>
              <a:endParaRPr lang="en-US" altLang="zh-CN" sz="1600" i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357188">
                <a:defRPr/>
              </a:pPr>
              <a:r>
                <a:rPr lang="en-US" altLang="zh-CN" sz="1600" i="1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 </a:t>
              </a:r>
              <a:r>
                <a:rPr lang="en-US" altLang="zh-CN" sz="1600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    </a:t>
              </a:r>
              <a:r>
                <a:rPr lang="zh-CN" altLang="en-US" sz="1600" b="1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销售顾问、保险专员</a:t>
              </a:r>
              <a:endParaRPr lang="en-US" altLang="zh-CN" sz="1600" b="1" i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357188">
                <a:defRPr/>
              </a:pPr>
              <a:r>
                <a:rPr lang="en-US" altLang="zh-CN" sz="1600" b="1" i="1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 </a:t>
              </a:r>
              <a:r>
                <a:rPr lang="en-US" altLang="zh-CN" sz="1600" b="1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    </a:t>
              </a:r>
              <a:r>
                <a:rPr lang="zh-CN" altLang="en-US" sz="1600" b="1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服务顾问、机电</a:t>
              </a:r>
              <a:r>
                <a:rPr lang="zh-CN" altLang="en-US" sz="1600" b="1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技师、钣喷技师</a:t>
              </a:r>
              <a:r>
                <a:rPr lang="zh-CN" altLang="en-US" sz="1600" b="1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、</a:t>
              </a:r>
              <a:endParaRPr lang="en-US" altLang="zh-CN" sz="1600" b="1" i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  <a:p>
              <a:pPr marL="357188">
                <a:defRPr/>
              </a:pPr>
              <a:r>
                <a:rPr lang="en-US" altLang="zh-CN" sz="1600" b="1" i="1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 </a:t>
              </a:r>
              <a:r>
                <a:rPr lang="en-US" altLang="zh-CN" sz="1600" b="1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    </a:t>
              </a:r>
              <a:r>
                <a:rPr lang="zh-CN" altLang="en-US" sz="1600" b="1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市场专员、</a:t>
              </a:r>
              <a:r>
                <a:rPr lang="en-US" altLang="zh-CN" sz="1600" b="1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CRM</a:t>
              </a:r>
              <a:r>
                <a:rPr lang="zh-CN" altLang="en-US" sz="1600" b="1" i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Arial"/>
                </a:rPr>
                <a:t>专员、财务、人事</a:t>
              </a:r>
              <a:endParaRPr lang="en-US" altLang="zh-CN" sz="1600" i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</p:txBody>
        </p:sp>
      </p:grpSp>
      <p:sp>
        <p:nvSpPr>
          <p:cNvPr id="6" name="Rectangle 10"/>
          <p:cNvSpPr/>
          <p:nvPr/>
        </p:nvSpPr>
        <p:spPr>
          <a:xfrm>
            <a:off x="346075" y="908720"/>
            <a:ext cx="6388100" cy="10604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>
              <a:spcBef>
                <a:spcPts val="300"/>
              </a:spcBef>
              <a:defRPr/>
            </a:pPr>
            <a:r>
              <a:rPr lang="zh-CN" altLang="en-US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rPr>
              <a:t>浙江利星汽车有限公司，</a:t>
            </a:r>
            <a:r>
              <a:rPr lang="zh-CN" altLang="en-US" sz="16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rPr>
              <a:t>作为</a:t>
            </a:r>
            <a:r>
              <a:rPr lang="zh-CN" altLang="en-US" sz="16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/>
              </a:rPr>
              <a:t>利星行的经销商，我们感到十分骄傲，并且希望告诉大家更多关于我们的情况。包括我们的历史、目前所取得的成就和我们出色的团队！</a:t>
            </a:r>
          </a:p>
        </p:txBody>
      </p:sp>
      <p:pic>
        <p:nvPicPr>
          <p:cNvPr id="7" name="Picture 13" descr="http://t2.gstatic.com/images?q=tbn:ANd9GcQnI_tyzbo31oPz7oDxVh6CW_pwPhQWUX5PuftVZEbo2FddlL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052736"/>
            <a:ext cx="19986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678208" y="188640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关于我们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6004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84" y="4248472"/>
            <a:ext cx="360029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8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42931" y="116633"/>
            <a:ext cx="139249" cy="18564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Shape 54"/>
          <p:cNvSpPr txBox="1">
            <a:spLocks/>
          </p:cNvSpPr>
          <p:nvPr/>
        </p:nvSpPr>
        <p:spPr>
          <a:xfrm>
            <a:off x="6750066" y="188640"/>
            <a:ext cx="2286430" cy="3766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福利</a:t>
            </a:r>
            <a:r>
              <a:rPr lang="zh-CN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3" y="2192063"/>
            <a:ext cx="2872636" cy="2317966"/>
          </a:xfrm>
          <a:prstGeom prst="rect">
            <a:avLst/>
          </a:prstGeom>
        </p:spPr>
      </p:pic>
      <p:pic>
        <p:nvPicPr>
          <p:cNvPr id="7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67" y="2274144"/>
            <a:ext cx="2214534" cy="18887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77205" y="1598615"/>
            <a:ext cx="1959339" cy="363988"/>
            <a:chOff x="1630710" y="2686030"/>
            <a:chExt cx="2265841" cy="294282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7200000" scaled="0"/>
          </a:gradFill>
        </p:grpSpPr>
        <p:sp>
          <p:nvSpPr>
            <p:cNvPr id="8" name="Rounded Rectangle 11"/>
            <p:cNvSpPr/>
            <p:nvPr/>
          </p:nvSpPr>
          <p:spPr>
            <a:xfrm>
              <a:off x="1630710" y="2686030"/>
              <a:ext cx="2265841" cy="2849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10" name="Rectangle 47"/>
            <p:cNvSpPr/>
            <p:nvPr/>
          </p:nvSpPr>
          <p:spPr>
            <a:xfrm>
              <a:off x="2182291" y="2706593"/>
              <a:ext cx="1162680" cy="27371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公司制度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84046" y="1577139"/>
            <a:ext cx="1575318" cy="400110"/>
            <a:chOff x="4673997" y="1988840"/>
            <a:chExt cx="2100151" cy="400110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7200000" scaled="0"/>
          </a:gradFill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12" name="Rectangle 49"/>
            <p:cNvSpPr/>
            <p:nvPr/>
          </p:nvSpPr>
          <p:spPr>
            <a:xfrm>
              <a:off x="4746154" y="1988840"/>
              <a:ext cx="195583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上下班时间</a:t>
              </a:r>
              <a:endParaRPr 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69830" y="1979571"/>
            <a:ext cx="448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周一至周五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Open Sans Light" panose="020B0306030504020204" pitchFamily="34" charset="0"/>
            </a:endParaRPr>
          </a:p>
          <a:p>
            <a:pPr algn="just"/>
            <a:r>
              <a:rPr 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8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：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30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至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17:00</a:t>
            </a:r>
            <a:endParaRPr 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884046" y="2585251"/>
            <a:ext cx="1575318" cy="400110"/>
            <a:chOff x="4673997" y="1988840"/>
            <a:chExt cx="2100151" cy="400110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7200000" scaled="0"/>
          </a:gradFill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26" name="Rectangle 49"/>
            <p:cNvSpPr/>
            <p:nvPr/>
          </p:nvSpPr>
          <p:spPr>
            <a:xfrm>
              <a:off x="4917119" y="1988840"/>
              <a:ext cx="16139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休息</a:t>
              </a:r>
              <a:r>
                <a:rPr lang="zh-CN" altLang="en-US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制度</a:t>
              </a:r>
              <a:endParaRPr 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84046" y="3593363"/>
            <a:ext cx="1575318" cy="400110"/>
            <a:chOff x="4673997" y="1988840"/>
            <a:chExt cx="2100151" cy="400110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7200000" scaled="0"/>
          </a:gradFill>
        </p:grpSpPr>
        <p:sp>
          <p:nvSpPr>
            <p:cNvPr id="29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30" name="Rectangle 49"/>
            <p:cNvSpPr/>
            <p:nvPr/>
          </p:nvSpPr>
          <p:spPr>
            <a:xfrm>
              <a:off x="4917116" y="1988840"/>
              <a:ext cx="161390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员工食堂</a:t>
              </a:r>
              <a:endParaRPr 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71600" y="4725144"/>
            <a:ext cx="1169813" cy="348608"/>
            <a:chOff x="4673997" y="2012460"/>
            <a:chExt cx="1152127" cy="348608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7200000" scaled="0"/>
          </a:gradFill>
        </p:grpSpPr>
        <p:sp>
          <p:nvSpPr>
            <p:cNvPr id="33" name="Round Same Side Corner Rectangle 48"/>
            <p:cNvSpPr/>
            <p:nvPr/>
          </p:nvSpPr>
          <p:spPr>
            <a:xfrm rot="5400000">
              <a:off x="5075757" y="1610700"/>
              <a:ext cx="348608" cy="1152127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34" name="Rectangle 49"/>
            <p:cNvSpPr/>
            <p:nvPr/>
          </p:nvSpPr>
          <p:spPr>
            <a:xfrm>
              <a:off x="4853423" y="2017486"/>
              <a:ext cx="793278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补贴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71600" y="5168624"/>
            <a:ext cx="1169813" cy="348608"/>
            <a:chOff x="4673997" y="2012460"/>
            <a:chExt cx="1152127" cy="348608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7200000" scaled="0"/>
          </a:gradFill>
        </p:grpSpPr>
        <p:sp>
          <p:nvSpPr>
            <p:cNvPr id="37" name="Round Same Side Corner Rectangle 48"/>
            <p:cNvSpPr/>
            <p:nvPr/>
          </p:nvSpPr>
          <p:spPr>
            <a:xfrm rot="5400000">
              <a:off x="5075757" y="1610700"/>
              <a:ext cx="348608" cy="1152127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38" name="Rectangle 49"/>
            <p:cNvSpPr/>
            <p:nvPr/>
          </p:nvSpPr>
          <p:spPr>
            <a:xfrm>
              <a:off x="4815836" y="2022514"/>
              <a:ext cx="86030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实习期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71600" y="5600672"/>
            <a:ext cx="1169813" cy="348608"/>
            <a:chOff x="4673997" y="2012460"/>
            <a:chExt cx="1152127" cy="348608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7200000" scaled="0"/>
          </a:gradFill>
        </p:grpSpPr>
        <p:sp>
          <p:nvSpPr>
            <p:cNvPr id="41" name="Round Same Side Corner Rectangle 48"/>
            <p:cNvSpPr/>
            <p:nvPr/>
          </p:nvSpPr>
          <p:spPr>
            <a:xfrm rot="5400000">
              <a:off x="5075757" y="1610700"/>
              <a:ext cx="348608" cy="1152127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42" name="Rectangle 49"/>
            <p:cNvSpPr/>
            <p:nvPr/>
          </p:nvSpPr>
          <p:spPr>
            <a:xfrm>
              <a:off x="4853423" y="2017486"/>
              <a:ext cx="793278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编制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779912" y="3140968"/>
            <a:ext cx="4483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  双休、享受国家法定假日</a:t>
            </a:r>
            <a:endParaRPr 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Open Sans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07904" y="4098558"/>
            <a:ext cx="4483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   提供免费午餐、晚餐</a:t>
            </a:r>
            <a:endParaRPr 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Open Sans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77150" y="5178678"/>
            <a:ext cx="4483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取得毕业证前至少连续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实习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6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个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月以上</a:t>
            </a:r>
            <a:endParaRPr 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Open Sans Light" panose="020B03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95736" y="4746630"/>
            <a:ext cx="606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实习期间享受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1000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元实习津贴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+100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元交通补贴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+400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元宿舍补贴</a:t>
            </a:r>
            <a:endParaRPr 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Open Sans Light" panose="020B03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77150" y="5589240"/>
            <a:ext cx="606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Open Sans Light" panose="020B0306030504020204" pitchFamily="34" charset="0"/>
              </a:rPr>
              <a:t>取得毕业证后，按照实习期考核成绩单确定岗位及是否转正</a:t>
            </a:r>
            <a:endParaRPr 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Open Sans Light" panose="020B03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6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7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3" grpId="0"/>
      <p:bldP spid="44" grpId="0"/>
      <p:bldP spid="46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47578"/>
            <a:ext cx="3888432" cy="228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124744"/>
            <a:ext cx="3960441" cy="2307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27" y="3927494"/>
            <a:ext cx="3975221" cy="2237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914522"/>
            <a:ext cx="3960440" cy="2241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346075" y="1201738"/>
            <a:ext cx="6308725" cy="1027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下面是举例为期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的实习期流程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中的关键阶段。我们希望你能够尽一切可能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通过实习期。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所以，你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对实习期流程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和期望的理解是十分重要的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 descr="http://t1.gstatic.com/images?q=tbn:ANd9GcQJnIUNy74fXkCpM4eqOoPbbQ4_hKzdDB-1LB0ko9QFRkkveI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933450"/>
            <a:ext cx="22987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60808"/>
              </p:ext>
            </p:extLst>
          </p:nvPr>
        </p:nvGraphicFramePr>
        <p:xfrm>
          <a:off x="560388" y="2571750"/>
          <a:ext cx="8023225" cy="380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400"/>
                <a:gridCol w="4987385"/>
                <a:gridCol w="1422440"/>
              </a:tblGrid>
              <a:tr h="29397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阶段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行动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主导者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330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5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入职后第一周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与直线经理面谈，讨论并同意学习计划和绩效目标。设定第一次反馈面谈的时间。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直线经理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员工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957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5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第一个月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zh-CN" altLang="en-US" sz="15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每周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与直线经理面谈，进行绩效反馈，讨论关于达到目标的任何问题和担心，并确认潜在的能力上的差距。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直线经理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员工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329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5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第二至六个月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zh-CN" altLang="en-US" sz="15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每两周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与直线经理面谈，进行绩效反馈和讨论。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直线经理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员工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7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实习期最后两周</a:t>
                      </a:r>
                      <a:endParaRPr lang="en-US" sz="15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直线经理向共同工作的员工（例如：同事和其他经理）收集关于员工实习期表现的反馈，并与人力资源经理讨论员工的工作进展和建议的转正决定。</a:t>
                      </a:r>
                      <a:endParaRPr lang="en-US" sz="15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直线经理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人力资源经理</a:t>
                      </a:r>
                      <a:endParaRPr lang="en-US" sz="15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329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5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实习期结束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与直线经理进行最终反馈面谈。在这次面谈中，直线经理将通知实习期结果。</a:t>
                      </a:r>
                      <a:endParaRPr lang="en-US" sz="15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直线经理</a:t>
                      </a:r>
                      <a:endParaRPr lang="en-US" sz="15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3" marR="91443" marT="32665" marB="326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0272" y="1886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实习期带教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5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18864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培训项目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3868" y="989013"/>
            <a:ext cx="8133557" cy="5324475"/>
            <a:chOff x="473868" y="989013"/>
            <a:chExt cx="8133557" cy="5324475"/>
          </a:xfrm>
        </p:grpSpPr>
        <p:sp>
          <p:nvSpPr>
            <p:cNvPr id="4" name="Rectangle 1"/>
            <p:cNvSpPr/>
            <p:nvPr/>
          </p:nvSpPr>
          <p:spPr>
            <a:xfrm>
              <a:off x="644525" y="2584450"/>
              <a:ext cx="3605213" cy="4429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正式的培训项目</a:t>
              </a:r>
              <a:endParaRPr lang="en-US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Rectangle 10"/>
            <p:cNvSpPr/>
            <p:nvPr/>
          </p:nvSpPr>
          <p:spPr>
            <a:xfrm>
              <a:off x="473868" y="1201738"/>
              <a:ext cx="6402388" cy="803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1600" b="1" dirty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rPr>
                <a:t>在利星行，员工发展一直都是公司工作的重点。我们希望员工能够获得他们需要的培训和支持，以在这里实现职业生涯上的提升。</a:t>
              </a:r>
              <a:endParaRPr 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" name="Picture 8" descr="http://t3.gstatic.com/images?q=tbn:ANd9GcQAmnT4rXOybI6-Uv2k7Y3UMXln8PqGdT6L6n1oL8PjJdBy4wU_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75" y="989013"/>
              <a:ext cx="1860550" cy="1392237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5"/>
            <p:cNvSpPr/>
            <p:nvPr/>
          </p:nvSpPr>
          <p:spPr>
            <a:xfrm>
              <a:off x="4660900" y="2584450"/>
              <a:ext cx="3605213" cy="4429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非正式的培训项目</a:t>
              </a:r>
              <a:endParaRPr lang="en-US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Rectangle 16"/>
            <p:cNvSpPr/>
            <p:nvPr/>
          </p:nvSpPr>
          <p:spPr>
            <a:xfrm>
              <a:off x="644525" y="3124200"/>
              <a:ext cx="3605213" cy="3189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zh-CN" altLang="en-US" sz="1600" i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例如</a:t>
              </a: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管理培训</a:t>
              </a: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商务技能培训</a:t>
              </a: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软技能培训</a:t>
              </a: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销售和市场培训</a:t>
              </a: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售后培训</a:t>
              </a:r>
              <a:r>
                <a:rPr lang="en-US" altLang="zh-CN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]</a:t>
              </a:r>
            </a:p>
          </p:txBody>
        </p:sp>
        <p:sp>
          <p:nvSpPr>
            <p:cNvPr id="9" name="Rectangle 17"/>
            <p:cNvSpPr/>
            <p:nvPr/>
          </p:nvSpPr>
          <p:spPr>
            <a:xfrm>
              <a:off x="4641850" y="3124200"/>
              <a:ext cx="3624263" cy="3189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zh-CN" altLang="en-US" sz="1600" i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例如</a:t>
              </a: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63538" indent="-188913">
                <a:buFont typeface="Arial" charset="0"/>
                <a:buChar char="•"/>
                <a:defRPr/>
              </a:pP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在职学习</a:t>
              </a: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63538" indent="-188913">
                <a:buFont typeface="Arial" charset="0"/>
                <a:buChar char="•"/>
                <a:defRPr/>
              </a:pP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指导</a:t>
              </a: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63538" indent="-188913">
                <a:buFont typeface="Arial" charset="0"/>
                <a:buChar char="•"/>
                <a:defRPr/>
              </a:pPr>
              <a:r>
                <a:rPr lang="zh-CN" altLang="en-US" sz="1600" i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轮岗</a:t>
              </a: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charset="0"/>
                <a:buChar char="•"/>
                <a:defRPr/>
              </a:pPr>
              <a:endParaRPr lang="en-US" sz="1600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81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dfcf8bc228c156bc628d368af4cd893e82d08c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28828-d:\desktop\经销商入职培训音频文件\lsh auto orientation dealership version(初始录音)-2014.pptx"/>
  <p:tag name="ARTICULATE_PRESENTER_VERSION" val="7"/>
  <p:tag name="ARTICULATE_USED_PAGE_ORIENTATION" val="1"/>
  <p:tag name="ARTICULATE_USED_PAGE_SIZE" val="1"/>
  <p:tag name="ARTICULATE_SLIDE_THUMBNAIL_REFRESH" val="1"/>
  <p:tag name="ISPRING_UUID" val="{05D6C500-818C-41CD-A61E-7BA0F5CDF51F}"/>
  <p:tag name="ISPRING_PROJECT_FOLDER_UPDATED" val="1"/>
  <p:tag name="ISPRING_RESOURCE_FOLDER" val="D:\New Hire Orientation\2017 LSH Orientation Deck\LSH Orientation Template -20170502\"/>
  <p:tag name="ISPRING_PRESENTATION_PATH" val="D:\New Hire Orientation\2017 LSH Orientation Deck\LSH Orientation Template -20170502.pptx"/>
  <p:tag name="ISPRING_RESOURCE_PATHS_HASH_PRESENTER" val="4c18e73f7b933a24c5b0f613dbf015a8592b207d"/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8"/>
  <p:tag name="ARTICULATE_USED_LAYOUT" val="17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0"/>
  <p:tag name="ARTICULATE_USED_LAYOUT" val="17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09"/>
  <p:tag name="ARTICULATE_USED_LAYOUT" val="17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5"/>
  <p:tag name="ARTICULATE_AUDIO_RECORDED" val="1"/>
  <p:tag name="ELAPSEDTIME" val="38.8"/>
  <p:tag name="ANNOTATION_COUNT" val="0"/>
  <p:tag name="ARTICULATE_TITLE_TAG" val="利星行汽车中国网络发展"/>
  <p:tag name="ARTICULATE_NAV_LEVEL" val="1"/>
  <p:tag name="ARTICULATE_SLIDE_PRESENTER_GUID" val="d9af42c1-3a1d-4c98-9f16-6afe1e37ed6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USED_LAYOUT" val="15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演示文稿3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自定义 1">
      <a:majorFont>
        <a:latin typeface="CorpoS"/>
        <a:ea typeface="宋体"/>
        <a:cs typeface=""/>
      </a:majorFont>
      <a:minorFont>
        <a:latin typeface="Corpo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演示文稿3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自定义 1">
      <a:majorFont>
        <a:latin typeface="CorpoS"/>
        <a:ea typeface="宋体"/>
        <a:cs typeface=""/>
      </a:majorFont>
      <a:minorFont>
        <a:latin typeface="Corpo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28797</TotalTime>
  <Words>614</Words>
  <Application>Microsoft Office PowerPoint</Application>
  <PresentationFormat>全屏显示(4:3)</PresentationFormat>
  <Paragraphs>145</Paragraphs>
  <Slides>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9_Office 主题</vt:lpstr>
      <vt:lpstr>10_Office 主题</vt:lpstr>
      <vt:lpstr>4_演示文稿3</vt:lpstr>
      <vt:lpstr>11_Office 主题</vt:lpstr>
      <vt:lpstr>Office 主题</vt:lpstr>
      <vt:lpstr>1_Office 主题</vt:lpstr>
      <vt:lpstr>5_演示文稿3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Jasmine</dc:creator>
  <cp:lastModifiedBy>lsh</cp:lastModifiedBy>
  <cp:revision>2697</cp:revision>
  <cp:lastPrinted>2017-06-07T07:15:08Z</cp:lastPrinted>
  <dcterms:created xsi:type="dcterms:W3CDTF">2010-07-06T03:36:46Z</dcterms:created>
  <dcterms:modified xsi:type="dcterms:W3CDTF">2019-04-08T07:50:19Z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LSH Auto Orientation Dealership Version-2014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F62773A3-F224-4D49-3F1C-2F3F3F3F3F1B</vt:lpwstr>
  </property>
  <property fmtid="{D5CDD505-2E9C-101B-9397-08002B2CF9AE}" pid="6" name="ArticulateProjectFull">
    <vt:lpwstr>D:\New Hire Orientation\LSH公司介绍模板 -20170410.ppta</vt:lpwstr>
  </property>
</Properties>
</file>