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84" r:id="rId4"/>
    <p:sldId id="288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6" r:id="rId14"/>
    <p:sldId id="308" r:id="rId15"/>
    <p:sldId id="283" r:id="rId16"/>
  </p:sldIdLst>
  <p:sldSz cx="12192000" cy="6858000"/>
  <p:notesSz cx="6858000" cy="9144000"/>
  <p:embeddedFontLst>
    <p:embeddedFont>
      <p:font typeface="微软雅黑" pitchFamily="34" charset="-122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A6A"/>
    <a:srgbClr val="1F6B96"/>
    <a:srgbClr val="192F58"/>
    <a:srgbClr val="317A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3E3C-FBCD-46C1-BA32-1D7590B6F119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4A17-252F-4AA7-BDE4-ECC957CC3C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753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0691-BC26-4A87-A8FA-24BEF44534A5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4D0-E8C0-4FB2-93D8-B1A58490B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794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9355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116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686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839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025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202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533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776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131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503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818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255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094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84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251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06600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664439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36962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880890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005668" y="1592832"/>
            <a:ext cx="1415772" cy="461665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9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5971645" y="1584351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dirty="0" smtClean="0">
                <a:solidFill>
                  <a:schemeClr val="bg1"/>
                </a:solidFill>
              </a:defRPr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1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4005668" y="2177607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smtClean="0">
                <a:solidFill>
                  <a:schemeClr val="bg1"/>
                </a:solidFill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3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5971645" y="2177607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smtClean="0">
                <a:solidFill>
                  <a:schemeClr val="bg1"/>
                </a:solidFill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20" hasCustomPrompt="1"/>
          </p:nvPr>
        </p:nvSpPr>
        <p:spPr>
          <a:xfrm>
            <a:off x="983823" y="1687591"/>
            <a:ext cx="2310428" cy="584775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983824" y="2218632"/>
            <a:ext cx="2310427" cy="381516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 smtClean="0"/>
              <a:t>WENBENYANGSHI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1498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018384" y="0"/>
            <a:ext cx="4155232" cy="646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28457" y="81164"/>
            <a:ext cx="3135086" cy="480131"/>
          </a:xfrm>
        </p:spPr>
        <p:txBody>
          <a:bodyPr wrap="none">
            <a:no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9816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8198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104103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922832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910304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73632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7D22-9896-4CDC-AC41-67924EE0DE7C}" type="datetimeFigureOut">
              <a:rPr lang="zh-CN" altLang="en-US" smtClean="0"/>
              <a:pPr/>
              <a:t>2019-04-26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B3FB-6FDD-43B6-ACB1-4F3BF8EFA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7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192F58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325640" y="641838"/>
            <a:ext cx="90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</a:rPr>
              <a:t>              校园招聘会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613" y="1224315"/>
            <a:ext cx="2235202" cy="491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441613" y="5330771"/>
            <a:ext cx="480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金华名星汽车服务有限公司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41613" y="5903925"/>
            <a:ext cx="480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  2019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月</a:t>
            </a:r>
            <a:endParaRPr lang="zh-CN" altLang="en-US" sz="2400" dirty="0"/>
          </a:p>
        </p:txBody>
      </p:sp>
      <p:pic>
        <p:nvPicPr>
          <p:cNvPr id="5" name="商务背景06 正式大气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965371" y="7075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084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学习培训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99652" y="3165724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4" name="矩形 3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上岗前培训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>
                  <a:cs typeface="+mn-ea"/>
                  <a:sym typeface="+mn-lt"/>
                </a:rPr>
                <a:t>简述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/>
                  </a:solidFill>
                  <a:cs typeface="+mn-ea"/>
                  <a:sym typeface="+mn-lt"/>
                </a:rPr>
                <a:t>针对人员上岗前进行一次培训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33996" y="3183308"/>
            <a:ext cx="1938048" cy="2539402"/>
            <a:chOff x="1003590" y="2273393"/>
            <a:chExt cx="1661398" cy="3106716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9" name="矩形 8"/>
            <p:cNvSpPr/>
            <p:nvPr/>
          </p:nvSpPr>
          <p:spPr>
            <a:xfrm>
              <a:off x="1003591" y="2273393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各类工种培训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11128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cs typeface="+mn-ea"/>
                  <a:sym typeface="+mn-lt"/>
                </a:rPr>
                <a:t>简述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03590" y="3537661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/>
                  </a:solidFill>
                  <a:cs typeface="+mn-ea"/>
                  <a:sym typeface="+mn-lt"/>
                </a:rPr>
                <a:t>岗位职责及操作注意事项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74263" y="3209685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7" name="矩形 16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安全教育培训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cs typeface="+mn-ea"/>
                  <a:sym typeface="+mn-lt"/>
                </a:rPr>
                <a:t>简述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/>
                  </a:solidFill>
                  <a:cs typeface="+mn-ea"/>
                  <a:sym typeface="+mn-lt"/>
                </a:rPr>
                <a:t>公司不定期组织全员参加安全教育培训，消防演习、安全生产教育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2841" y="1776457"/>
            <a:ext cx="125516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357" y="1704118"/>
            <a:ext cx="7513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培训类别：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58847" y="322140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7" name="矩形 26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技能培训</a:t>
              </a:r>
              <a:endParaRPr lang="zh-CN" altLang="en-US" sz="16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cs typeface="+mn-ea"/>
                  <a:sym typeface="+mn-lt"/>
                </a:rPr>
                <a:t>简述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/>
                  </a:solidFill>
                  <a:cs typeface="+mn-ea"/>
                  <a:sym typeface="+mn-lt"/>
                </a:rPr>
                <a:t>在学习一定的基础上，进行技能学习培训，公司外聘讲师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6526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岗位介绍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>
          <a:xfrm>
            <a:off x="3979291" y="2177607"/>
            <a:ext cx="1415772" cy="46166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工作内容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3975791" y="2828237"/>
            <a:ext cx="1415772" cy="46166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任职要求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招聘岗位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POSITIONS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3456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岗位介绍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17323" y="1413694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2490" y="1351920"/>
            <a:ext cx="889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cs typeface="+mn-ea"/>
                <a:sym typeface="+mn-lt"/>
              </a:rPr>
              <a:t>汽修</a:t>
            </a:r>
            <a:r>
              <a:rPr lang="zh-CN" altLang="en-US" sz="2000" dirty="0" smtClean="0">
                <a:cs typeface="+mn-ea"/>
                <a:sym typeface="+mn-lt"/>
              </a:rPr>
              <a:t>接待</a:t>
            </a:r>
            <a:r>
              <a:rPr lang="en-US" altLang="zh-CN" sz="2000" dirty="0" smtClean="0">
                <a:cs typeface="+mn-ea"/>
                <a:sym typeface="+mn-lt"/>
              </a:rPr>
              <a:t>/</a:t>
            </a:r>
            <a:r>
              <a:rPr lang="zh-CN" altLang="en-US" sz="2000" dirty="0" smtClean="0">
                <a:cs typeface="+mn-ea"/>
                <a:sym typeface="+mn-lt"/>
              </a:rPr>
              <a:t>售后接待（底薪</a:t>
            </a:r>
            <a:r>
              <a:rPr lang="en-US" altLang="zh-CN" sz="2000" dirty="0" smtClean="0">
                <a:cs typeface="+mn-ea"/>
                <a:sym typeface="+mn-lt"/>
              </a:rPr>
              <a:t>2000</a:t>
            </a:r>
            <a:r>
              <a:rPr lang="zh-CN" altLang="en-US" sz="2000" dirty="0" smtClean="0">
                <a:cs typeface="+mn-ea"/>
                <a:sym typeface="+mn-lt"/>
              </a:rPr>
              <a:t>元</a:t>
            </a:r>
            <a:r>
              <a:rPr lang="en-US" altLang="zh-CN" sz="2000" dirty="0" smtClean="0">
                <a:cs typeface="+mn-ea"/>
                <a:sym typeface="+mn-lt"/>
              </a:rPr>
              <a:t>/</a:t>
            </a:r>
            <a:r>
              <a:rPr lang="zh-CN" altLang="en-US" sz="2000" dirty="0" smtClean="0">
                <a:cs typeface="+mn-ea"/>
                <a:sym typeface="+mn-lt"/>
              </a:rPr>
              <a:t>月，转正底薪</a:t>
            </a:r>
            <a:r>
              <a:rPr lang="en-US" altLang="zh-CN" sz="2000" dirty="0" smtClean="0">
                <a:cs typeface="+mn-ea"/>
                <a:sym typeface="+mn-lt"/>
              </a:rPr>
              <a:t>+</a:t>
            </a:r>
            <a:r>
              <a:rPr lang="zh-CN" altLang="en-US" sz="2000" dirty="0" smtClean="0">
                <a:cs typeface="+mn-ea"/>
                <a:sym typeface="+mn-lt"/>
              </a:rPr>
              <a:t>提成）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2490" y="1659552"/>
            <a:ext cx="58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车辆进场前检查车况并登记，告知车主并与维修师傅交接车辆、维修完工检查维修项目</a:t>
            </a:r>
            <a:r>
              <a:rPr lang="zh-CN" altLang="en-US" dirty="0" smtClean="0">
                <a:cs typeface="+mn-ea"/>
                <a:sym typeface="+mn-lt"/>
              </a:rPr>
              <a:t>，</a:t>
            </a:r>
            <a:r>
              <a:rPr lang="zh-CN" altLang="en-US" dirty="0" smtClean="0">
                <a:cs typeface="+mn-ea"/>
                <a:sym typeface="+mn-lt"/>
              </a:rPr>
              <a:t>回访客户；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7323" y="2702270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0075" y="2684457"/>
            <a:ext cx="426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cs typeface="+mn-ea"/>
                <a:sym typeface="+mn-lt"/>
              </a:rPr>
              <a:t>油漆工</a:t>
            </a:r>
            <a:r>
              <a:rPr lang="zh-CN" altLang="en-US" sz="2000" smtClean="0">
                <a:cs typeface="+mn-ea"/>
                <a:sym typeface="+mn-lt"/>
              </a:rPr>
              <a:t>种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2490" y="2948128"/>
            <a:ext cx="58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主要负责对汽车底漆或颜色面漆的喷涂工作；</a:t>
            </a:r>
            <a:endParaRPr lang="en-US" altLang="zh-CN" dirty="0" smtClean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熟练掌握各种油漆的特性；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7323" y="3993868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2490" y="3932094"/>
            <a:ext cx="426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cs typeface="+mn-ea"/>
                <a:sym typeface="+mn-lt"/>
              </a:rPr>
              <a:t>钣金工种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7323" y="5295993"/>
            <a:ext cx="425168" cy="42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2490" y="5339727"/>
            <a:ext cx="7490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cs typeface="+mn-ea"/>
                <a:sym typeface="+mn-lt"/>
              </a:rPr>
              <a:t>机修</a:t>
            </a:r>
            <a:r>
              <a:rPr lang="zh-CN" altLang="en-US" sz="2000" dirty="0" smtClean="0">
                <a:cs typeface="+mn-ea"/>
                <a:sym typeface="+mn-lt"/>
              </a:rPr>
              <a:t>学徒（中级</a:t>
            </a:r>
            <a:r>
              <a:rPr lang="en-US" altLang="zh-CN" sz="2000" dirty="0" smtClean="0">
                <a:cs typeface="+mn-ea"/>
                <a:sym typeface="+mn-lt"/>
              </a:rPr>
              <a:t>1200</a:t>
            </a:r>
            <a:r>
              <a:rPr lang="zh-CN" altLang="en-US" sz="2000" dirty="0" smtClean="0">
                <a:cs typeface="+mn-ea"/>
                <a:sym typeface="+mn-lt"/>
              </a:rPr>
              <a:t>元</a:t>
            </a:r>
            <a:r>
              <a:rPr lang="en-US" altLang="zh-CN" sz="2000" dirty="0" smtClean="0">
                <a:cs typeface="+mn-ea"/>
                <a:sym typeface="+mn-lt"/>
              </a:rPr>
              <a:t>/</a:t>
            </a:r>
            <a:r>
              <a:rPr lang="zh-CN" altLang="en-US" sz="2000" dirty="0" smtClean="0">
                <a:cs typeface="+mn-ea"/>
                <a:sym typeface="+mn-lt"/>
              </a:rPr>
              <a:t>月，高级</a:t>
            </a:r>
            <a:r>
              <a:rPr lang="en-US" altLang="zh-CN" sz="2000" dirty="0" smtClean="0">
                <a:cs typeface="+mn-ea"/>
                <a:sym typeface="+mn-lt"/>
              </a:rPr>
              <a:t>1300</a:t>
            </a:r>
            <a:r>
              <a:rPr lang="zh-CN" altLang="en-US" sz="2000" dirty="0" smtClean="0">
                <a:cs typeface="+mn-ea"/>
                <a:sym typeface="+mn-lt"/>
              </a:rPr>
              <a:t>元</a:t>
            </a:r>
            <a:r>
              <a:rPr lang="en-US" altLang="zh-CN" sz="2000" dirty="0" smtClean="0">
                <a:cs typeface="+mn-ea"/>
                <a:sym typeface="+mn-lt"/>
              </a:rPr>
              <a:t>/</a:t>
            </a:r>
            <a:r>
              <a:rPr lang="zh-CN" altLang="en-US" sz="2000" dirty="0" smtClean="0">
                <a:cs typeface="+mn-ea"/>
                <a:sym typeface="+mn-lt"/>
              </a:rPr>
              <a:t>月，转正底薪</a:t>
            </a:r>
            <a:r>
              <a:rPr lang="en-US" altLang="zh-CN" sz="2000" dirty="0" smtClean="0">
                <a:cs typeface="+mn-ea"/>
                <a:sym typeface="+mn-lt"/>
              </a:rPr>
              <a:t>+</a:t>
            </a:r>
            <a:r>
              <a:rPr lang="zh-CN" altLang="en-US" sz="2000" dirty="0" smtClean="0">
                <a:cs typeface="+mn-ea"/>
                <a:sym typeface="+mn-lt"/>
              </a:rPr>
              <a:t>提成）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51282" y="5664943"/>
            <a:ext cx="580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学习汽车维修知识技能，协助师傅完成维修保养等工作，有晋升空间；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930004" y="2224381"/>
            <a:ext cx="3765917" cy="3794473"/>
            <a:chOff x="5479552" y="1916891"/>
            <a:chExt cx="3276078" cy="3300920"/>
          </a:xfrm>
        </p:grpSpPr>
        <p:sp>
          <p:nvSpPr>
            <p:cNvPr id="17" name="弧形 16"/>
            <p:cNvSpPr/>
            <p:nvPr/>
          </p:nvSpPr>
          <p:spPr>
            <a:xfrm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54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08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62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63913" y="191689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815640" y="474981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8287630" y="3402585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2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479552" y="325714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4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84938" y="3251581"/>
              <a:ext cx="2386387" cy="3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梦想离你并不遥远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10"/>
          <p:cNvSpPr txBox="1"/>
          <p:nvPr/>
        </p:nvSpPr>
        <p:spPr>
          <a:xfrm>
            <a:off x="1542136" y="4357056"/>
            <a:ext cx="426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cs typeface="+mn-ea"/>
                <a:sym typeface="+mn-lt"/>
              </a:rPr>
              <a:t>根据安排，完成车辆的钣金维修工作；负责本工位设备及工具的维护与保养；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负责工位区域的环境及卫生；</a:t>
            </a:r>
            <a:endParaRPr lang="en-US" altLang="zh-CN" sz="2000" dirty="0" smtClean="0">
              <a:cs typeface="+mn-ea"/>
              <a:sym typeface="+mn-lt"/>
            </a:endParaRPr>
          </a:p>
          <a:p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859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6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35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3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4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4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9" grpId="0"/>
      <p:bldP spid="10" grpId="0" animBg="1"/>
      <p:bldP spid="11" grpId="0"/>
      <p:bldP spid="13" grpId="0" animBg="1"/>
      <p:bldP spid="14" grpId="0"/>
      <p:bldP spid="1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任职要求</a:t>
            </a:r>
            <a:endParaRPr lang="zh-CN" altLang="en-US" dirty="0"/>
          </a:p>
        </p:txBody>
      </p:sp>
      <p:sp>
        <p:nvSpPr>
          <p:cNvPr id="21" name="任意多边形 20"/>
          <p:cNvSpPr/>
          <p:nvPr/>
        </p:nvSpPr>
        <p:spPr>
          <a:xfrm>
            <a:off x="584033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机修学徒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632298" y="2939282"/>
            <a:ext cx="1950272" cy="504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钣金工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801740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机修中工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019448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机修大工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324387" y="2521678"/>
            <a:ext cx="238112" cy="23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42094" y="2521678"/>
            <a:ext cx="238112" cy="23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776445" y="2521678"/>
            <a:ext cx="238112" cy="23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364584" y="2521678"/>
            <a:ext cx="238112" cy="23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67362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85069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19420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07559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4033" y="3623745"/>
            <a:ext cx="1956932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肯吃苦，有团队精神，能服从师傅安排，工作细心；高中及以上学历，有等级证优先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806477" y="3623745"/>
            <a:ext cx="1956932" cy="21209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高中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及以上学历，热爱汽修岗位，吃苦耐劳，学习力强，能拆能装会发现问题，有等级证优先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40828" y="3623745"/>
            <a:ext cx="1956932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大专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及以上学历或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年以上相关工作经验，熟悉汽车性能，能独立完成机修工作，有等级证优先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625638" y="3623745"/>
            <a:ext cx="19569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年以上相关工作经验，有证优先</a:t>
            </a:r>
          </a:p>
        </p:txBody>
      </p:sp>
      <p:sp>
        <p:nvSpPr>
          <p:cNvPr id="37" name="任意多边形 36"/>
          <p:cNvSpPr/>
          <p:nvPr/>
        </p:nvSpPr>
        <p:spPr>
          <a:xfrm>
            <a:off x="7323975" y="2939282"/>
            <a:ext cx="1956932" cy="504971"/>
          </a:xfrm>
          <a:custGeom>
            <a:avLst/>
            <a:gdLst>
              <a:gd name="connsiteX0" fmla="*/ 0 w 2090073"/>
              <a:gd name="connsiteY0" fmla="*/ 0 h 504971"/>
              <a:gd name="connsiteX1" fmla="*/ 1818528 w 2090073"/>
              <a:gd name="connsiteY1" fmla="*/ 0 h 504971"/>
              <a:gd name="connsiteX2" fmla="*/ 1818528 w 2090073"/>
              <a:gd name="connsiteY2" fmla="*/ 3 h 504971"/>
              <a:gd name="connsiteX3" fmla="*/ 2090073 w 2090073"/>
              <a:gd name="connsiteY3" fmla="*/ 252487 h 504971"/>
              <a:gd name="connsiteX4" fmla="*/ 1818528 w 2090073"/>
              <a:gd name="connsiteY4" fmla="*/ 504971 h 504971"/>
              <a:gd name="connsiteX5" fmla="*/ 1818528 w 2090073"/>
              <a:gd name="connsiteY5" fmla="*/ 504967 h 504971"/>
              <a:gd name="connsiteX6" fmla="*/ 0 w 2090073"/>
              <a:gd name="connsiteY6" fmla="*/ 504967 h 5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073" h="504971">
                <a:moveTo>
                  <a:pt x="0" y="0"/>
                </a:moveTo>
                <a:lnTo>
                  <a:pt x="1818528" y="0"/>
                </a:lnTo>
                <a:lnTo>
                  <a:pt x="1818528" y="3"/>
                </a:lnTo>
                <a:lnTo>
                  <a:pt x="2090073" y="252487"/>
                </a:lnTo>
                <a:lnTo>
                  <a:pt x="1818528" y="504971"/>
                </a:lnTo>
                <a:lnTo>
                  <a:pt x="1818528" y="504967"/>
                </a:lnTo>
                <a:lnTo>
                  <a:pt x="0" y="5049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油漆工种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72180" y="2521678"/>
            <a:ext cx="238112" cy="23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515155" y="2060013"/>
            <a:ext cx="13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36563" y="3623745"/>
            <a:ext cx="1956932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肯吃苦，做事情认真负责，高中及以上学历或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年以上油漆操作经验</a:t>
            </a:r>
          </a:p>
        </p:txBody>
      </p:sp>
    </p:spTree>
    <p:extLst>
      <p:ext uri="{BB962C8B-B14F-4D97-AF65-F5344CB8AC3E}">
        <p14:creationId xmlns:p14="http://schemas.microsoft.com/office/powerpoint/2010/main" xmlns="" val="833378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35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8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3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3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3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联系我们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1366528" y="2302692"/>
            <a:ext cx="1351128" cy="1351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 flipH="1">
            <a:off x="1612186" y="2548350"/>
            <a:ext cx="859810" cy="859812"/>
          </a:xfrm>
          <a:custGeom>
            <a:avLst/>
            <a:gdLst>
              <a:gd name="connsiteX0" fmla="*/ 583781 w 1093321"/>
              <a:gd name="connsiteY0" fmla="*/ 68543 h 1093322"/>
              <a:gd name="connsiteX1" fmla="*/ 583781 w 1093321"/>
              <a:gd name="connsiteY1" fmla="*/ 580781 h 1093322"/>
              <a:gd name="connsiteX2" fmla="*/ 68622 w 1093321"/>
              <a:gd name="connsiteY2" fmla="*/ 584582 h 1093322"/>
              <a:gd name="connsiteX3" fmla="*/ 78652 w 1093321"/>
              <a:gd name="connsiteY3" fmla="*/ 684076 h 1093322"/>
              <a:gd name="connsiteX4" fmla="*/ 580780 w 1093321"/>
              <a:gd name="connsiteY4" fmla="*/ 1093322 h 1093322"/>
              <a:gd name="connsiteX5" fmla="*/ 1093321 w 1093321"/>
              <a:gd name="connsiteY5" fmla="*/ 580781 h 1093322"/>
              <a:gd name="connsiteX6" fmla="*/ 684075 w 1093321"/>
              <a:gd name="connsiteY6" fmla="*/ 78653 h 1093322"/>
              <a:gd name="connsiteX7" fmla="*/ 512542 w 1093321"/>
              <a:gd name="connsiteY7" fmla="*/ 0 h 1093322"/>
              <a:gd name="connsiteX8" fmla="*/ 148786 w 1093321"/>
              <a:gd name="connsiteY8" fmla="*/ 151459 h 1093322"/>
              <a:gd name="connsiteX9" fmla="*/ 14 w 1093321"/>
              <a:gd name="connsiteY9" fmla="*/ 516322 h 1093322"/>
              <a:gd name="connsiteX10" fmla="*/ 512541 w 1093321"/>
              <a:gd name="connsiteY10" fmla="*/ 512541 h 1093322"/>
              <a:gd name="connsiteX11" fmla="*/ 512542 w 1093321"/>
              <a:gd name="connsiteY11" fmla="*/ 0 h 109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321" h="1093322">
                <a:moveTo>
                  <a:pt x="583781" y="68543"/>
                </a:moveTo>
                <a:lnTo>
                  <a:pt x="583781" y="580781"/>
                </a:lnTo>
                <a:lnTo>
                  <a:pt x="68622" y="584582"/>
                </a:lnTo>
                <a:lnTo>
                  <a:pt x="78652" y="684076"/>
                </a:lnTo>
                <a:cubicBezTo>
                  <a:pt x="126444" y="917633"/>
                  <a:pt x="333095" y="1093322"/>
                  <a:pt x="580780" y="1093322"/>
                </a:cubicBezTo>
                <a:cubicBezTo>
                  <a:pt x="863849" y="1093322"/>
                  <a:pt x="1093321" y="863850"/>
                  <a:pt x="1093321" y="580781"/>
                </a:cubicBezTo>
                <a:cubicBezTo>
                  <a:pt x="1093321" y="333096"/>
                  <a:pt x="917631" y="126446"/>
                  <a:pt x="684075" y="78653"/>
                </a:cubicBezTo>
                <a:close/>
                <a:moveTo>
                  <a:pt x="512542" y="0"/>
                </a:moveTo>
                <a:cubicBezTo>
                  <a:pt x="375952" y="0"/>
                  <a:pt x="245013" y="54520"/>
                  <a:pt x="148786" y="151459"/>
                </a:cubicBezTo>
                <a:cubicBezTo>
                  <a:pt x="52559" y="248398"/>
                  <a:pt x="-994" y="379736"/>
                  <a:pt x="14" y="516322"/>
                </a:cubicBezTo>
                <a:lnTo>
                  <a:pt x="512541" y="512541"/>
                </a:lnTo>
                <a:cubicBezTo>
                  <a:pt x="512541" y="341694"/>
                  <a:pt x="512542" y="170847"/>
                  <a:pt x="5125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6687" y="4275414"/>
            <a:ext cx="3840442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夏令  早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8:00-18:00</a:t>
            </a:r>
          </a:p>
          <a:p>
            <a:pPr>
              <a:lnSpc>
                <a:spcPct val="125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冬令  早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8:00-17:00</a:t>
            </a:r>
          </a:p>
          <a:p>
            <a:pPr>
              <a:lnSpc>
                <a:spcPct val="125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6687" y="3762606"/>
            <a:ext cx="2837086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工作时间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087813" y="1884346"/>
            <a:ext cx="0" cy="39248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6186650" y="1884346"/>
            <a:ext cx="532789" cy="532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6328411" y="2026106"/>
            <a:ext cx="249268" cy="249268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457971" y="1794860"/>
            <a:ext cx="3892200" cy="37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金华名星汽车服务有限公司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186650" y="3327583"/>
            <a:ext cx="532789" cy="532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457971" y="3238097"/>
            <a:ext cx="3892200" cy="37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金华市婺城区城北工业园区芙新路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186650" y="4755588"/>
            <a:ext cx="532789" cy="532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457971" y="4666102"/>
            <a:ext cx="3892200" cy="3720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0579-82289663/18606886261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6375387" y="3466959"/>
            <a:ext cx="154448" cy="2484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6328411" y="4897782"/>
            <a:ext cx="248400" cy="248400"/>
          </a:xfrm>
          <a:custGeom>
            <a:avLst/>
            <a:gdLst>
              <a:gd name="connsiteX0" fmla="*/ 2880510 w 6121022"/>
              <a:gd name="connsiteY0" fmla="*/ 1007091 h 6121022"/>
              <a:gd name="connsiteX1" fmla="*/ 3240510 w 6121022"/>
              <a:gd name="connsiteY1" fmla="*/ 1007091 h 6121022"/>
              <a:gd name="connsiteX2" fmla="*/ 3240510 w 6121022"/>
              <a:gd name="connsiteY2" fmla="*/ 2880510 h 6121022"/>
              <a:gd name="connsiteX3" fmla="*/ 4517409 w 6121022"/>
              <a:gd name="connsiteY3" fmla="*/ 2880510 h 6121022"/>
              <a:gd name="connsiteX4" fmla="*/ 4517409 w 6121022"/>
              <a:gd name="connsiteY4" fmla="*/ 3240510 h 6121022"/>
              <a:gd name="connsiteX5" fmla="*/ 3240510 w 6121022"/>
              <a:gd name="connsiteY5" fmla="*/ 3240510 h 6121022"/>
              <a:gd name="connsiteX6" fmla="*/ 3240510 w 6121022"/>
              <a:gd name="connsiteY6" fmla="*/ 3245324 h 6121022"/>
              <a:gd name="connsiteX7" fmla="*/ 2880510 w 6121022"/>
              <a:gd name="connsiteY7" fmla="*/ 3245324 h 6121022"/>
              <a:gd name="connsiteX8" fmla="*/ 2880510 w 6121022"/>
              <a:gd name="connsiteY8" fmla="*/ 3240510 h 6121022"/>
              <a:gd name="connsiteX9" fmla="*/ 2880510 w 6121022"/>
              <a:gd name="connsiteY9" fmla="*/ 2880510 h 6121022"/>
              <a:gd name="connsiteX10" fmla="*/ 3060510 w 6121022"/>
              <a:gd name="connsiteY10" fmla="*/ 417638 h 6121022"/>
              <a:gd name="connsiteX11" fmla="*/ 417637 w 6121022"/>
              <a:gd name="connsiteY11" fmla="*/ 3060511 h 6121022"/>
              <a:gd name="connsiteX12" fmla="*/ 3060510 w 6121022"/>
              <a:gd name="connsiteY12" fmla="*/ 5703384 h 6121022"/>
              <a:gd name="connsiteX13" fmla="*/ 5703383 w 6121022"/>
              <a:gd name="connsiteY13" fmla="*/ 3060511 h 6121022"/>
              <a:gd name="connsiteX14" fmla="*/ 3060510 w 6121022"/>
              <a:gd name="connsiteY14" fmla="*/ 417638 h 6121022"/>
              <a:gd name="connsiteX15" fmla="*/ 3060511 w 6121022"/>
              <a:gd name="connsiteY15" fmla="*/ 0 h 6121022"/>
              <a:gd name="connsiteX16" fmla="*/ 6121022 w 6121022"/>
              <a:gd name="connsiteY16" fmla="*/ 3060511 h 6121022"/>
              <a:gd name="connsiteX17" fmla="*/ 3060511 w 6121022"/>
              <a:gd name="connsiteY17" fmla="*/ 6121022 h 6121022"/>
              <a:gd name="connsiteX18" fmla="*/ 0 w 6121022"/>
              <a:gd name="connsiteY18" fmla="*/ 3060511 h 6121022"/>
              <a:gd name="connsiteX19" fmla="*/ 3060511 w 6121022"/>
              <a:gd name="connsiteY19" fmla="*/ 0 h 612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1022" h="6121022">
                <a:moveTo>
                  <a:pt x="2880510" y="1007091"/>
                </a:moveTo>
                <a:lnTo>
                  <a:pt x="3240510" y="1007091"/>
                </a:lnTo>
                <a:lnTo>
                  <a:pt x="3240510" y="2880510"/>
                </a:lnTo>
                <a:lnTo>
                  <a:pt x="4517409" y="2880510"/>
                </a:lnTo>
                <a:lnTo>
                  <a:pt x="4517409" y="3240510"/>
                </a:lnTo>
                <a:lnTo>
                  <a:pt x="3240510" y="3240510"/>
                </a:lnTo>
                <a:lnTo>
                  <a:pt x="3240510" y="3245324"/>
                </a:lnTo>
                <a:lnTo>
                  <a:pt x="2880510" y="3245324"/>
                </a:lnTo>
                <a:lnTo>
                  <a:pt x="2880510" y="3240510"/>
                </a:lnTo>
                <a:lnTo>
                  <a:pt x="2880510" y="2880510"/>
                </a:lnTo>
                <a:close/>
                <a:moveTo>
                  <a:pt x="3060510" y="417638"/>
                </a:moveTo>
                <a:cubicBezTo>
                  <a:pt x="1600892" y="417638"/>
                  <a:pt x="417637" y="1600893"/>
                  <a:pt x="417637" y="3060511"/>
                </a:cubicBezTo>
                <a:cubicBezTo>
                  <a:pt x="417637" y="4520129"/>
                  <a:pt x="1600892" y="5703384"/>
                  <a:pt x="3060510" y="5703384"/>
                </a:cubicBezTo>
                <a:cubicBezTo>
                  <a:pt x="4520128" y="5703384"/>
                  <a:pt x="5703383" y="4520129"/>
                  <a:pt x="5703383" y="3060511"/>
                </a:cubicBezTo>
                <a:cubicBezTo>
                  <a:pt x="5703383" y="1600893"/>
                  <a:pt x="4520128" y="417638"/>
                  <a:pt x="3060510" y="417638"/>
                </a:cubicBezTo>
                <a:close/>
                <a:moveTo>
                  <a:pt x="3060511" y="0"/>
                </a:moveTo>
                <a:cubicBezTo>
                  <a:pt x="4750785" y="0"/>
                  <a:pt x="6121022" y="1370237"/>
                  <a:pt x="6121022" y="3060511"/>
                </a:cubicBezTo>
                <a:cubicBezTo>
                  <a:pt x="6121022" y="4750785"/>
                  <a:pt x="4750785" y="6121022"/>
                  <a:pt x="3060511" y="6121022"/>
                </a:cubicBezTo>
                <a:cubicBezTo>
                  <a:pt x="1370237" y="6121022"/>
                  <a:pt x="0" y="4750785"/>
                  <a:pt x="0" y="3060511"/>
                </a:cubicBezTo>
                <a:cubicBezTo>
                  <a:pt x="0" y="1370237"/>
                  <a:pt x="1370237" y="0"/>
                  <a:pt x="3060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11956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3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4" grpId="0" animBg="1"/>
      <p:bldP spid="25" grpId="0" animBg="1"/>
      <p:bldP spid="27" grpId="0"/>
      <p:bldP spid="28" grpId="0" animBg="1"/>
      <p:bldP spid="30" grpId="0"/>
      <p:bldP spid="31" grpId="0" animBg="1"/>
      <p:bldP spid="33" grpId="0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192F58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4538" y="2794245"/>
            <a:ext cx="615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感谢观看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4538" y="1083364"/>
            <a:ext cx="2841706" cy="491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4538" y="3710224"/>
            <a:ext cx="615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YOUR WATCHING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4538" y="4795480"/>
            <a:ext cx="534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金华名星汽车服务有限公司校园招聘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538" y="5368634"/>
            <a:ext cx="480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2019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年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月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2196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>
          <a:xfrm>
            <a:off x="166139" y="289614"/>
            <a:ext cx="2310428" cy="58477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关于公司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193431" y="2106708"/>
            <a:ext cx="2310427" cy="381516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公司简介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6676" y="677008"/>
            <a:ext cx="9425355" cy="43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bg1"/>
                </a:solidFill>
                <a:cs typeface="+mn-ea"/>
                <a:sym typeface="+mn-lt"/>
              </a:rPr>
              <a:t>      金华名星汽车服务有限公司成立于</a:t>
            </a:r>
            <a:r>
              <a:rPr lang="en-US" altLang="zh-CN" sz="2200" dirty="0" smtClean="0">
                <a:solidFill>
                  <a:schemeClr val="bg1"/>
                </a:solidFill>
                <a:cs typeface="+mn-ea"/>
                <a:sym typeface="+mn-lt"/>
              </a:rPr>
              <a:t>2011</a:t>
            </a:r>
            <a:r>
              <a:rPr lang="zh-CN" altLang="en-US" sz="2200" dirty="0" smtClean="0">
                <a:solidFill>
                  <a:schemeClr val="bg1"/>
                </a:solidFill>
                <a:cs typeface="+mn-ea"/>
                <a:sym typeface="+mn-lt"/>
              </a:rPr>
              <a:t>年，经过多年发展我们的客户群体日益增多，我们的维修技师团队逐渐强大，公司注册资本</a:t>
            </a:r>
            <a:r>
              <a:rPr lang="en-US" altLang="zh-CN" sz="2200" dirty="0" smtClean="0">
                <a:solidFill>
                  <a:schemeClr val="bg1"/>
                </a:solidFill>
                <a:cs typeface="+mn-ea"/>
                <a:sym typeface="+mn-lt"/>
              </a:rPr>
              <a:t>500</a:t>
            </a:r>
            <a:r>
              <a:rPr lang="zh-CN" altLang="en-US" sz="2200" dirty="0" smtClean="0">
                <a:solidFill>
                  <a:schemeClr val="bg1"/>
                </a:solidFill>
                <a:cs typeface="+mn-ea"/>
                <a:sym typeface="+mn-lt"/>
              </a:rPr>
              <a:t>万元。公司从</a:t>
            </a:r>
            <a:r>
              <a:rPr lang="en-US" altLang="zh-CN" sz="2200" dirty="0" smtClean="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r>
              <a:rPr lang="zh-CN" altLang="en-US" sz="2200" dirty="0" smtClean="0">
                <a:solidFill>
                  <a:schemeClr val="bg1"/>
                </a:solidFill>
                <a:cs typeface="+mn-ea"/>
                <a:sym typeface="+mn-lt"/>
              </a:rPr>
              <a:t>年由三类小修晋升到二类资质，公司主要经营汽车维修、保养、钣金油漆、保险理赔、车辆保险办理等一系列汽车服务。企业也在以“专业修车，以客为尊”的大前提下，进一步完善了企业的使命：让生活因有车而更精彩！</a:t>
            </a:r>
            <a:endParaRPr lang="en-US" altLang="zh-CN" sz="22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01869" y="922677"/>
            <a:ext cx="2310427" cy="381516"/>
          </a:xfrm>
        </p:spPr>
        <p:txBody>
          <a:bodyPr/>
          <a:lstStyle/>
          <a:p>
            <a:r>
              <a:rPr lang="en-US" altLang="zh-CN" dirty="0" smtClean="0"/>
              <a:t>ABOUT 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1469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企业文化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603" y="2013188"/>
            <a:ext cx="4230151" cy="23654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808" y="2048357"/>
            <a:ext cx="4127145" cy="230781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166501" y="2048359"/>
            <a:ext cx="3799329" cy="2312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45720" rIns="14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cs typeface="+mn-ea"/>
                <a:sym typeface="+mn-lt"/>
              </a:rPr>
              <a:t>以人为本      诚信经营</a:t>
            </a:r>
          </a:p>
        </p:txBody>
      </p:sp>
    </p:spTree>
    <p:extLst>
      <p:ext uri="{BB962C8B-B14F-4D97-AF65-F5344CB8AC3E}">
        <p14:creationId xmlns:p14="http://schemas.microsoft.com/office/powerpoint/2010/main" xmlns="" val="1176576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业务介绍</a:t>
            </a:r>
            <a:endParaRPr lang="zh-CN" altLang="en-US" dirty="0"/>
          </a:p>
        </p:txBody>
      </p:sp>
      <p:sp>
        <p:nvSpPr>
          <p:cNvPr id="35" name="任意多边形 34"/>
          <p:cNvSpPr/>
          <p:nvPr/>
        </p:nvSpPr>
        <p:spPr>
          <a:xfrm>
            <a:off x="6166583" y="2260547"/>
            <a:ext cx="1317875" cy="1317875"/>
          </a:xfrm>
          <a:custGeom>
            <a:avLst/>
            <a:gdLst>
              <a:gd name="connsiteX0" fmla="*/ 0 w 1098645"/>
              <a:gd name="connsiteY0" fmla="*/ 0 h 1098645"/>
              <a:gd name="connsiteX1" fmla="*/ 1092973 w 1098645"/>
              <a:gd name="connsiteY1" fmla="*/ 986315 h 1098645"/>
              <a:gd name="connsiteX2" fmla="*/ 1098645 w 1098645"/>
              <a:gd name="connsiteY2" fmla="*/ 1098644 h 1098645"/>
              <a:gd name="connsiteX3" fmla="*/ 109863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0" y="0"/>
                </a:moveTo>
                <a:cubicBezTo>
                  <a:pt x="568842" y="0"/>
                  <a:pt x="1036711" y="432317"/>
                  <a:pt x="1092973" y="986315"/>
                </a:cubicBezTo>
                <a:lnTo>
                  <a:pt x="1098645" y="1098644"/>
                </a:lnTo>
                <a:lnTo>
                  <a:pt x="1098635" y="1098645"/>
                </a:lnTo>
                <a:lnTo>
                  <a:pt x="986315" y="1092973"/>
                </a:lnTo>
                <a:cubicBezTo>
                  <a:pt x="432317" y="1036711"/>
                  <a:pt x="0" y="5688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4848708" y="2260547"/>
            <a:ext cx="1317875" cy="1317875"/>
          </a:xfrm>
          <a:custGeom>
            <a:avLst/>
            <a:gdLst>
              <a:gd name="connsiteX0" fmla="*/ 1098645 w 1098645"/>
              <a:gd name="connsiteY0" fmla="*/ 0 h 1098645"/>
              <a:gd name="connsiteX1" fmla="*/ 112330 w 1098645"/>
              <a:gd name="connsiteY1" fmla="*/ 1092973 h 1098645"/>
              <a:gd name="connsiteX2" fmla="*/ 10 w 1098645"/>
              <a:gd name="connsiteY2" fmla="*/ 1098645 h 1098645"/>
              <a:gd name="connsiteX3" fmla="*/ 0 w 1098645"/>
              <a:gd name="connsiteY3" fmla="*/ 1098644 h 1098645"/>
              <a:gd name="connsiteX4" fmla="*/ 5672 w 1098645"/>
              <a:gd name="connsiteY4" fmla="*/ 986315 h 1098645"/>
              <a:gd name="connsiteX5" fmla="*/ 1098645 w 1098645"/>
              <a:gd name="connsiteY5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645" h="1098645">
                <a:moveTo>
                  <a:pt x="1098645" y="0"/>
                </a:moveTo>
                <a:cubicBezTo>
                  <a:pt x="1098645" y="568842"/>
                  <a:pt x="666328" y="1036711"/>
                  <a:pt x="112330" y="1092973"/>
                </a:cubicBezTo>
                <a:lnTo>
                  <a:pt x="10" y="1098645"/>
                </a:lnTo>
                <a:lnTo>
                  <a:pt x="0" y="1098644"/>
                </a:lnTo>
                <a:lnTo>
                  <a:pt x="5672" y="986315"/>
                </a:lnTo>
                <a:cubicBezTo>
                  <a:pt x="61934" y="432317"/>
                  <a:pt x="529803" y="0"/>
                  <a:pt x="10986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4848708" y="3578422"/>
            <a:ext cx="1317875" cy="1317875"/>
          </a:xfrm>
          <a:custGeom>
            <a:avLst/>
            <a:gdLst>
              <a:gd name="connsiteX0" fmla="*/ 10 w 1098645"/>
              <a:gd name="connsiteY0" fmla="*/ 0 h 1098645"/>
              <a:gd name="connsiteX1" fmla="*/ 112330 w 1098645"/>
              <a:gd name="connsiteY1" fmla="*/ 5671 h 1098645"/>
              <a:gd name="connsiteX2" fmla="*/ 1098645 w 1098645"/>
              <a:gd name="connsiteY2" fmla="*/ 1098644 h 1098645"/>
              <a:gd name="connsiteX3" fmla="*/ 1098645 w 1098645"/>
              <a:gd name="connsiteY3" fmla="*/ 1098645 h 1098645"/>
              <a:gd name="connsiteX4" fmla="*/ 986315 w 1098645"/>
              <a:gd name="connsiteY4" fmla="*/ 1092973 h 1098645"/>
              <a:gd name="connsiteX5" fmla="*/ 0 w 1098645"/>
              <a:gd name="connsiteY5" fmla="*/ 0 h 1098645"/>
              <a:gd name="connsiteX6" fmla="*/ 10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" y="0"/>
                </a:moveTo>
                <a:lnTo>
                  <a:pt x="112330" y="5671"/>
                </a:lnTo>
                <a:cubicBezTo>
                  <a:pt x="666328" y="61933"/>
                  <a:pt x="1098645" y="529802"/>
                  <a:pt x="1098645" y="1098644"/>
                </a:cubicBezTo>
                <a:lnTo>
                  <a:pt x="1098645" y="1098645"/>
                </a:lnTo>
                <a:lnTo>
                  <a:pt x="986315" y="1092973"/>
                </a:lnTo>
                <a:cubicBezTo>
                  <a:pt x="432316" y="1036711"/>
                  <a:pt x="0" y="568842"/>
                  <a:pt x="0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6166583" y="3578422"/>
            <a:ext cx="1317875" cy="1317875"/>
          </a:xfrm>
          <a:custGeom>
            <a:avLst/>
            <a:gdLst>
              <a:gd name="connsiteX0" fmla="*/ 1098635 w 1098645"/>
              <a:gd name="connsiteY0" fmla="*/ 0 h 1098645"/>
              <a:gd name="connsiteX1" fmla="*/ 1098645 w 1098645"/>
              <a:gd name="connsiteY1" fmla="*/ 0 h 1098645"/>
              <a:gd name="connsiteX2" fmla="*/ 112330 w 1098645"/>
              <a:gd name="connsiteY2" fmla="*/ 1092973 h 1098645"/>
              <a:gd name="connsiteX3" fmla="*/ 0 w 1098645"/>
              <a:gd name="connsiteY3" fmla="*/ 1098645 h 1098645"/>
              <a:gd name="connsiteX4" fmla="*/ 0 w 1098645"/>
              <a:gd name="connsiteY4" fmla="*/ 1098644 h 1098645"/>
              <a:gd name="connsiteX5" fmla="*/ 986315 w 1098645"/>
              <a:gd name="connsiteY5" fmla="*/ 5671 h 1098645"/>
              <a:gd name="connsiteX6" fmla="*/ 1098635 w 1098645"/>
              <a:gd name="connsiteY6" fmla="*/ 0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645" h="1098645">
                <a:moveTo>
                  <a:pt x="1098635" y="0"/>
                </a:moveTo>
                <a:lnTo>
                  <a:pt x="1098645" y="0"/>
                </a:lnTo>
                <a:cubicBezTo>
                  <a:pt x="1098645" y="568842"/>
                  <a:pt x="666329" y="1036711"/>
                  <a:pt x="112330" y="1092973"/>
                </a:cubicBezTo>
                <a:lnTo>
                  <a:pt x="0" y="1098645"/>
                </a:lnTo>
                <a:lnTo>
                  <a:pt x="0" y="1098644"/>
                </a:lnTo>
                <a:cubicBezTo>
                  <a:pt x="0" y="529802"/>
                  <a:pt x="432317" y="61933"/>
                  <a:pt x="986315" y="5671"/>
                </a:cubicBezTo>
                <a:lnTo>
                  <a:pt x="1098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983396" y="2627097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01271" y="2627097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保养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83396" y="3936953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钣金油漆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01271" y="3936953"/>
            <a:ext cx="104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保险理赔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5115" y="2260547"/>
            <a:ext cx="4028906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维修（大修、小修）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19145" y="2260547"/>
            <a:ext cx="4028906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保养、汽车护理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5115" y="3696210"/>
            <a:ext cx="4028906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钣金、喷漆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19145" y="3696210"/>
            <a:ext cx="4028906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事故保险理赔等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55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4" grpId="0"/>
      <p:bldP spid="46" grpId="0"/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合作伙伴</a:t>
            </a:r>
            <a:endParaRPr lang="zh-CN" altLang="en-US" dirty="0"/>
          </a:p>
        </p:txBody>
      </p:sp>
      <p:sp>
        <p:nvSpPr>
          <p:cNvPr id="21" name="弧形 20"/>
          <p:cNvSpPr/>
          <p:nvPr/>
        </p:nvSpPr>
        <p:spPr>
          <a:xfrm>
            <a:off x="4309768" y="3179929"/>
            <a:ext cx="3398293" cy="3398293"/>
          </a:xfrm>
          <a:prstGeom prst="arc">
            <a:avLst>
              <a:gd name="adj1" fmla="val 10885078"/>
              <a:gd name="adj2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180115" y="4326341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4827002" y="3388063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5838317" y="3009332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6874166" y="3388063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7476048" y="4326341"/>
            <a:ext cx="341194" cy="341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295421" y="4468584"/>
            <a:ext cx="38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壳牌、跑道、嘉实多等等合作供应商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59745" y="4182262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品牌汽车用油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6301" y="3141247"/>
            <a:ext cx="388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建立长期合作基础上，互惠互利合作共赢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090625" y="2854925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各大保险公司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384492" y="2039163"/>
            <a:ext cx="519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优质供应商、优质合作伙伴及优质客户资源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418724" y="2854925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配件渠道多元化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837713" y="4182262"/>
            <a:ext cx="262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公司、团体单位合作</a:t>
            </a:r>
          </a:p>
        </p:txBody>
      </p:sp>
      <p:sp>
        <p:nvSpPr>
          <p:cNvPr id="38" name="任意多边形 37"/>
          <p:cNvSpPr>
            <a:spLocks noChangeAspect="1"/>
          </p:cNvSpPr>
          <p:nvPr/>
        </p:nvSpPr>
        <p:spPr>
          <a:xfrm>
            <a:off x="5465738" y="4134991"/>
            <a:ext cx="1086354" cy="1747194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49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8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3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642860" y="2691870"/>
            <a:ext cx="1415772" cy="46166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6"/>
                </a:solidFill>
              </a:rPr>
              <a:t>工作环境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>
          <a:xfrm>
            <a:off x="3254822" y="3210928"/>
            <a:ext cx="1415772" cy="46166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>
                <a:solidFill>
                  <a:schemeClr val="accent6"/>
                </a:solidFill>
              </a:rPr>
              <a:t>团建活动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>
          <a:xfrm>
            <a:off x="3917744" y="3751429"/>
            <a:ext cx="1415772" cy="461665"/>
          </a:xfrm>
        </p:spPr>
        <p:txBody>
          <a:bodyPr/>
          <a:lstStyle/>
          <a:p>
            <a:pPr marL="0" indent="0" algn="ctr">
              <a:buNone/>
            </a:pPr>
            <a:r>
              <a:rPr altLang="en-US" dirty="0" smtClean="0">
                <a:solidFill>
                  <a:schemeClr val="accent6"/>
                </a:solidFill>
              </a:rPr>
              <a:t>员工福利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4687968" y="4243798"/>
            <a:ext cx="1415772" cy="46166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>
                <a:solidFill>
                  <a:schemeClr val="accent6"/>
                </a:solidFill>
              </a:rPr>
              <a:t>学习培训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员工福利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WELFARE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89521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工作环境</a:t>
            </a:r>
            <a:endParaRPr lang="zh-CN" altLang="en-US" dirty="0"/>
          </a:p>
        </p:txBody>
      </p:sp>
      <p:sp>
        <p:nvSpPr>
          <p:cNvPr id="15" name="燕尾形 14"/>
          <p:cNvSpPr/>
          <p:nvPr/>
        </p:nvSpPr>
        <p:spPr>
          <a:xfrm rot="16200000">
            <a:off x="5713776" y="3231517"/>
            <a:ext cx="815912" cy="1730326"/>
          </a:xfrm>
          <a:prstGeom prst="chevron">
            <a:avLst>
              <a:gd name="adj" fmla="val 631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 rot="1812939">
            <a:off x="5278516" y="2473540"/>
            <a:ext cx="815912" cy="1730326"/>
          </a:xfrm>
          <a:prstGeom prst="chevron">
            <a:avLst>
              <a:gd name="adj" fmla="val 631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 rot="19787061" flipH="1">
            <a:off x="6149036" y="2473540"/>
            <a:ext cx="815912" cy="1730326"/>
          </a:xfrm>
          <a:prstGeom prst="chevron">
            <a:avLst>
              <a:gd name="adj" fmla="val 631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微信图片_20190425112126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 rot="737912">
            <a:off x="804213" y="774347"/>
            <a:ext cx="4121802" cy="2625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图片 12" descr="微信图片_2019042511213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20753590">
            <a:off x="7157589" y="990035"/>
            <a:ext cx="4158162" cy="2425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图片 13" descr="微信图片_20190425112227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 rot="21103355">
            <a:off x="3265548" y="4485985"/>
            <a:ext cx="3844245" cy="228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1990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团建活动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594231" y="3938954"/>
            <a:ext cx="2391507" cy="1642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cs typeface="+mn-ea"/>
                <a:sym typeface="+mn-lt"/>
              </a:rPr>
              <a:t>公司部分团建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9" name="图片 8" descr="微信图片_20190425121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03021" y="2022231"/>
            <a:ext cx="2343655" cy="1767254"/>
          </a:xfrm>
          <a:prstGeom prst="rect">
            <a:avLst/>
          </a:prstGeom>
        </p:spPr>
      </p:pic>
      <p:pic>
        <p:nvPicPr>
          <p:cNvPr id="10" name="图片 9" descr="微信图片_20190425120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5563" y="2039815"/>
            <a:ext cx="2356340" cy="1767255"/>
          </a:xfrm>
          <a:prstGeom prst="rect">
            <a:avLst/>
          </a:prstGeom>
        </p:spPr>
      </p:pic>
      <p:pic>
        <p:nvPicPr>
          <p:cNvPr id="11" name="图片 10" descr="微信图片_2019042512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1246" y="3921370"/>
            <a:ext cx="2321169" cy="1644161"/>
          </a:xfrm>
          <a:prstGeom prst="rect">
            <a:avLst/>
          </a:prstGeom>
        </p:spPr>
      </p:pic>
      <p:pic>
        <p:nvPicPr>
          <p:cNvPr id="12" name="图片 11" descr="微信图片_201904251227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1563" y="3912578"/>
            <a:ext cx="2751991" cy="1609542"/>
          </a:xfrm>
          <a:prstGeom prst="rect">
            <a:avLst/>
          </a:prstGeom>
        </p:spPr>
      </p:pic>
      <p:pic>
        <p:nvPicPr>
          <p:cNvPr id="13" name="图片 12" descr="微信图片_201904251227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9147" y="2004646"/>
            <a:ext cx="2751992" cy="1787374"/>
          </a:xfrm>
          <a:prstGeom prst="rect">
            <a:avLst/>
          </a:prstGeom>
        </p:spPr>
      </p:pic>
      <p:pic>
        <p:nvPicPr>
          <p:cNvPr id="19" name="图片 18" descr="微信图片_201904251227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6477" y="2004646"/>
            <a:ext cx="2805139" cy="1758462"/>
          </a:xfrm>
          <a:prstGeom prst="rect">
            <a:avLst/>
          </a:prstGeom>
        </p:spPr>
      </p:pic>
      <p:pic>
        <p:nvPicPr>
          <p:cNvPr id="20" name="图片 19" descr="微信图片_201904251236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4062" y="3938955"/>
            <a:ext cx="2751992" cy="16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577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28457" y="133918"/>
            <a:ext cx="3135086" cy="480131"/>
          </a:xfrm>
        </p:spPr>
        <p:txBody>
          <a:bodyPr/>
          <a:lstStyle/>
          <a:p>
            <a:r>
              <a:rPr lang="zh-CN" altLang="en-US" dirty="0" smtClean="0"/>
              <a:t>员工福利</a:t>
            </a:r>
            <a:endParaRPr lang="zh-CN" altLang="en-US" dirty="0"/>
          </a:p>
        </p:txBody>
      </p:sp>
      <p:sp>
        <p:nvSpPr>
          <p:cNvPr id="20" name="任意多边形 19"/>
          <p:cNvSpPr/>
          <p:nvPr/>
        </p:nvSpPr>
        <p:spPr>
          <a:xfrm flipH="1">
            <a:off x="1009650" y="1885950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新员工入职健康体检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6669452" y="3960935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每周固定工作时间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 flipH="1">
            <a:off x="1044819" y="3977233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特别工作餐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flipH="1">
            <a:off x="6599115" y="1858288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话费补助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6591198" y="1939842"/>
            <a:ext cx="288000" cy="288000"/>
          </a:xfrm>
          <a:custGeom>
            <a:avLst/>
            <a:gdLst>
              <a:gd name="connsiteX0" fmla="*/ 2822419 w 5595582"/>
              <a:gd name="connsiteY0" fmla="*/ 2670465 h 5595582"/>
              <a:gd name="connsiteX1" fmla="*/ 2924632 w 5595582"/>
              <a:gd name="connsiteY1" fmla="*/ 2770939 h 5595582"/>
              <a:gd name="connsiteX2" fmla="*/ 2824643 w 5595582"/>
              <a:gd name="connsiteY2" fmla="*/ 2924635 h 5595582"/>
              <a:gd name="connsiteX3" fmla="*/ 2670947 w 5595582"/>
              <a:gd name="connsiteY3" fmla="*/ 2824646 h 5595582"/>
              <a:gd name="connsiteX4" fmla="*/ 2770935 w 5595582"/>
              <a:gd name="connsiteY4" fmla="*/ 2670950 h 5595582"/>
              <a:gd name="connsiteX5" fmla="*/ 2822419 w 5595582"/>
              <a:gd name="connsiteY5" fmla="*/ 2670465 h 5595582"/>
              <a:gd name="connsiteX6" fmla="*/ 2796143 w 5595582"/>
              <a:gd name="connsiteY6" fmla="*/ 2511137 h 5595582"/>
              <a:gd name="connsiteX7" fmla="*/ 2738429 w 5595582"/>
              <a:gd name="connsiteY7" fmla="*/ 2517404 h 5595582"/>
              <a:gd name="connsiteX8" fmla="*/ 2517400 w 5595582"/>
              <a:gd name="connsiteY8" fmla="*/ 2857153 h 5595582"/>
              <a:gd name="connsiteX9" fmla="*/ 2857150 w 5595582"/>
              <a:gd name="connsiteY9" fmla="*/ 3078182 h 5595582"/>
              <a:gd name="connsiteX10" fmla="*/ 3078179 w 5595582"/>
              <a:gd name="connsiteY10" fmla="*/ 2738431 h 5595582"/>
              <a:gd name="connsiteX11" fmla="*/ 2796143 w 5595582"/>
              <a:gd name="connsiteY11" fmla="*/ 2511137 h 5595582"/>
              <a:gd name="connsiteX12" fmla="*/ 4374868 w 5595582"/>
              <a:gd name="connsiteY12" fmla="*/ 1380099 h 5595582"/>
              <a:gd name="connsiteX13" fmla="*/ 3091830 w 5595582"/>
              <a:gd name="connsiteY13" fmla="*/ 3124889 h 5595582"/>
              <a:gd name="connsiteX14" fmla="*/ 1220710 w 5595582"/>
              <a:gd name="connsiteY14" fmla="*/ 4215483 h 5595582"/>
              <a:gd name="connsiteX15" fmla="*/ 2503749 w 5595582"/>
              <a:gd name="connsiteY15" fmla="*/ 2470693 h 5595582"/>
              <a:gd name="connsiteX16" fmla="*/ 2797791 w 5595582"/>
              <a:gd name="connsiteY16" fmla="*/ 424257 h 5595582"/>
              <a:gd name="connsiteX17" fmla="*/ 424257 w 5595582"/>
              <a:gd name="connsiteY17" fmla="*/ 2797791 h 5595582"/>
              <a:gd name="connsiteX18" fmla="*/ 2797791 w 5595582"/>
              <a:gd name="connsiteY18" fmla="*/ 5171325 h 5595582"/>
              <a:gd name="connsiteX19" fmla="*/ 5171325 w 5595582"/>
              <a:gd name="connsiteY19" fmla="*/ 2797791 h 5595582"/>
              <a:gd name="connsiteX20" fmla="*/ 2797791 w 5595582"/>
              <a:gd name="connsiteY20" fmla="*/ 424257 h 5595582"/>
              <a:gd name="connsiteX21" fmla="*/ 2797791 w 5595582"/>
              <a:gd name="connsiteY21" fmla="*/ 0 h 5595582"/>
              <a:gd name="connsiteX22" fmla="*/ 5595582 w 5595582"/>
              <a:gd name="connsiteY22" fmla="*/ 2797791 h 5595582"/>
              <a:gd name="connsiteX23" fmla="*/ 2797791 w 5595582"/>
              <a:gd name="connsiteY23" fmla="*/ 5595582 h 5595582"/>
              <a:gd name="connsiteX24" fmla="*/ 0 w 5595582"/>
              <a:gd name="connsiteY24" fmla="*/ 2797791 h 5595582"/>
              <a:gd name="connsiteX25" fmla="*/ 2797791 w 5595582"/>
              <a:gd name="connsiteY25" fmla="*/ 0 h 559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5582" h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686664" y="1945080"/>
            <a:ext cx="224025" cy="288000"/>
          </a:xfrm>
          <a:custGeom>
            <a:avLst/>
            <a:gdLst>
              <a:gd name="connsiteX0" fmla="*/ 2053988 w 4790420"/>
              <a:gd name="connsiteY0" fmla="*/ 847831 h 6158425"/>
              <a:gd name="connsiteX1" fmla="*/ 330076 w 4790420"/>
              <a:gd name="connsiteY1" fmla="*/ 2571743 h 6158425"/>
              <a:gd name="connsiteX2" fmla="*/ 2053988 w 4790420"/>
              <a:gd name="connsiteY2" fmla="*/ 4295655 h 6158425"/>
              <a:gd name="connsiteX3" fmla="*/ 3777900 w 4790420"/>
              <a:gd name="connsiteY3" fmla="*/ 2571743 h 6158425"/>
              <a:gd name="connsiteX4" fmla="*/ 2053988 w 4790420"/>
              <a:gd name="connsiteY4" fmla="*/ 847831 h 6158425"/>
              <a:gd name="connsiteX5" fmla="*/ 2053988 w 4790420"/>
              <a:gd name="connsiteY5" fmla="*/ 517755 h 6158425"/>
              <a:gd name="connsiteX6" fmla="*/ 4107976 w 4790420"/>
              <a:gd name="connsiteY6" fmla="*/ 2571743 h 6158425"/>
              <a:gd name="connsiteX7" fmla="*/ 2053988 w 4790420"/>
              <a:gd name="connsiteY7" fmla="*/ 4625731 h 6158425"/>
              <a:gd name="connsiteX8" fmla="*/ 0 w 4790420"/>
              <a:gd name="connsiteY8" fmla="*/ 2571743 h 6158425"/>
              <a:gd name="connsiteX9" fmla="*/ 2053988 w 4790420"/>
              <a:gd name="connsiteY9" fmla="*/ 517755 h 6158425"/>
              <a:gd name="connsiteX10" fmla="*/ 2988811 w 4790420"/>
              <a:gd name="connsiteY10" fmla="*/ 0 h 6158425"/>
              <a:gd name="connsiteX11" fmla="*/ 4768061 w 4790420"/>
              <a:gd name="connsiteY11" fmla="*/ 2223084 h 6158425"/>
              <a:gd name="connsiteX12" fmla="*/ 3608480 w 4790420"/>
              <a:gd name="connsiteY12" fmla="*/ 4823700 h 6158425"/>
              <a:gd name="connsiteX13" fmla="*/ 2394040 w 4790420"/>
              <a:gd name="connsiteY13" fmla="*/ 5286916 h 6158425"/>
              <a:gd name="connsiteX14" fmla="*/ 2333767 w 4790420"/>
              <a:gd name="connsiteY14" fmla="*/ 5292401 h 6158425"/>
              <a:gd name="connsiteX15" fmla="*/ 2333767 w 4790420"/>
              <a:gd name="connsiteY15" fmla="*/ 5858175 h 6158425"/>
              <a:gd name="connsiteX16" fmla="*/ 3057098 w 4790420"/>
              <a:gd name="connsiteY16" fmla="*/ 5858175 h 6158425"/>
              <a:gd name="connsiteX17" fmla="*/ 3057098 w 4790420"/>
              <a:gd name="connsiteY17" fmla="*/ 6158425 h 6158425"/>
              <a:gd name="connsiteX18" fmla="*/ 1310186 w 4790420"/>
              <a:gd name="connsiteY18" fmla="*/ 6158425 h 6158425"/>
              <a:gd name="connsiteX19" fmla="*/ 1310186 w 4790420"/>
              <a:gd name="connsiteY19" fmla="*/ 5858175 h 6158425"/>
              <a:gd name="connsiteX20" fmla="*/ 2033517 w 4790420"/>
              <a:gd name="connsiteY20" fmla="*/ 5858175 h 6158425"/>
              <a:gd name="connsiteX21" fmla="*/ 2033517 w 4790420"/>
              <a:gd name="connsiteY21" fmla="*/ 5307773 h 6158425"/>
              <a:gd name="connsiteX22" fmla="*/ 2024915 w 4790420"/>
              <a:gd name="connsiteY22" fmla="*/ 5307973 h 6158425"/>
              <a:gd name="connsiteX23" fmla="*/ 765677 w 4790420"/>
              <a:gd name="connsiteY23" fmla="*/ 4985869 h 6158425"/>
              <a:gd name="connsiteX24" fmla="*/ 928493 w 4790420"/>
              <a:gd name="connsiteY24" fmla="*/ 4680772 h 6158425"/>
              <a:gd name="connsiteX25" fmla="*/ 3412023 w 4790420"/>
              <a:gd name="connsiteY25" fmla="*/ 4539098 h 6158425"/>
              <a:gd name="connsiteX26" fmla="*/ 4425057 w 4790420"/>
              <a:gd name="connsiteY26" fmla="*/ 2267148 h 6158425"/>
              <a:gd name="connsiteX27" fmla="*/ 2870669 w 4790420"/>
              <a:gd name="connsiteY27" fmla="*/ 325018 h 615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0420" h="6158425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686664" y="3990029"/>
            <a:ext cx="289908" cy="288000"/>
          </a:xfrm>
          <a:custGeom>
            <a:avLst/>
            <a:gdLst>
              <a:gd name="connsiteX0" fmla="*/ 4107977 w 4995080"/>
              <a:gd name="connsiteY0" fmla="*/ 2332823 h 4962212"/>
              <a:gd name="connsiteX1" fmla="*/ 4107977 w 4995080"/>
              <a:gd name="connsiteY1" fmla="*/ 2333943 h 4962212"/>
              <a:gd name="connsiteX2" fmla="*/ 3712191 w 4995080"/>
              <a:gd name="connsiteY2" fmla="*/ 2333943 h 4962212"/>
              <a:gd name="connsiteX3" fmla="*/ 3712191 w 4995080"/>
              <a:gd name="connsiteY3" fmla="*/ 3537096 h 4962212"/>
              <a:gd name="connsiteX4" fmla="*/ 4107977 w 4995080"/>
              <a:gd name="connsiteY4" fmla="*/ 3537096 h 4962212"/>
              <a:gd name="connsiteX5" fmla="*/ 4107977 w 4995080"/>
              <a:gd name="connsiteY5" fmla="*/ 3537922 h 4962212"/>
              <a:gd name="connsiteX6" fmla="*/ 4154562 w 4995080"/>
              <a:gd name="connsiteY6" fmla="*/ 3535862 h 4962212"/>
              <a:gd name="connsiteX7" fmla="*/ 4606031 w 4995080"/>
              <a:gd name="connsiteY7" fmla="*/ 3245397 h 4962212"/>
              <a:gd name="connsiteX8" fmla="*/ 4612900 w 4995080"/>
              <a:gd name="connsiteY8" fmla="*/ 2637435 h 4962212"/>
              <a:gd name="connsiteX9" fmla="*/ 4168107 w 4995080"/>
              <a:gd name="connsiteY9" fmla="*/ 2336845 h 4962212"/>
              <a:gd name="connsiteX10" fmla="*/ 300250 w 4995080"/>
              <a:gd name="connsiteY10" fmla="*/ 1692720 h 4962212"/>
              <a:gd name="connsiteX11" fmla="*/ 300250 w 4995080"/>
              <a:gd name="connsiteY11" fmla="*/ 3825622 h 4962212"/>
              <a:gd name="connsiteX12" fmla="*/ 1144266 w 4995080"/>
              <a:gd name="connsiteY12" fmla="*/ 4669638 h 4962212"/>
              <a:gd name="connsiteX13" fmla="*/ 2558617 w 4995080"/>
              <a:gd name="connsiteY13" fmla="*/ 4669638 h 4962212"/>
              <a:gd name="connsiteX14" fmla="*/ 3398276 w 4995080"/>
              <a:gd name="connsiteY14" fmla="*/ 3911918 h 4962212"/>
              <a:gd name="connsiteX15" fmla="*/ 3401751 w 4995080"/>
              <a:gd name="connsiteY15" fmla="*/ 3843096 h 4962212"/>
              <a:gd name="connsiteX16" fmla="*/ 3398294 w 4995080"/>
              <a:gd name="connsiteY16" fmla="*/ 3843096 h 4962212"/>
              <a:gd name="connsiteX17" fmla="*/ 3398294 w 4995080"/>
              <a:gd name="connsiteY17" fmla="*/ 3537096 h 4962212"/>
              <a:gd name="connsiteX18" fmla="*/ 3402633 w 4995080"/>
              <a:gd name="connsiteY18" fmla="*/ 3537096 h 4962212"/>
              <a:gd name="connsiteX19" fmla="*/ 3402633 w 4995080"/>
              <a:gd name="connsiteY19" fmla="*/ 2333943 h 4962212"/>
              <a:gd name="connsiteX20" fmla="*/ 3398294 w 4995080"/>
              <a:gd name="connsiteY20" fmla="*/ 2333943 h 4962212"/>
              <a:gd name="connsiteX21" fmla="*/ 3398294 w 4995080"/>
              <a:gd name="connsiteY21" fmla="*/ 2027943 h 4962212"/>
              <a:gd name="connsiteX22" fmla="*/ 3402633 w 4995080"/>
              <a:gd name="connsiteY22" fmla="*/ 2027943 h 4962212"/>
              <a:gd name="connsiteX23" fmla="*/ 3402633 w 4995080"/>
              <a:gd name="connsiteY23" fmla="*/ 1692720 h 4962212"/>
              <a:gd name="connsiteX24" fmla="*/ 0 w 4995080"/>
              <a:gd name="connsiteY24" fmla="*/ 1400147 h 4962212"/>
              <a:gd name="connsiteX25" fmla="*/ 3712191 w 4995080"/>
              <a:gd name="connsiteY25" fmla="*/ 1400147 h 4962212"/>
              <a:gd name="connsiteX26" fmla="*/ 3712191 w 4995080"/>
              <a:gd name="connsiteY26" fmla="*/ 2027943 h 4962212"/>
              <a:gd name="connsiteX27" fmla="*/ 4087504 w 4995080"/>
              <a:gd name="connsiteY27" fmla="*/ 2027943 h 4962212"/>
              <a:gd name="connsiteX28" fmla="*/ 4107977 w 4995080"/>
              <a:gd name="connsiteY28" fmla="*/ 2027943 h 4962212"/>
              <a:gd name="connsiteX29" fmla="*/ 4107977 w 4995080"/>
              <a:gd name="connsiteY29" fmla="*/ 2029312 h 4962212"/>
              <a:gd name="connsiteX30" fmla="*/ 4208606 w 4995080"/>
              <a:gd name="connsiteY30" fmla="*/ 2036043 h 4962212"/>
              <a:gd name="connsiteX31" fmla="*/ 4876884 w 4995080"/>
              <a:gd name="connsiteY31" fmla="*/ 2487664 h 4962212"/>
              <a:gd name="connsiteX32" fmla="*/ 4866564 w 4995080"/>
              <a:gd name="connsiteY32" fmla="*/ 3401096 h 4962212"/>
              <a:gd name="connsiteX33" fmla="*/ 4188253 w 4995080"/>
              <a:gd name="connsiteY33" fmla="*/ 3837504 h 4962212"/>
              <a:gd name="connsiteX34" fmla="*/ 4107977 w 4995080"/>
              <a:gd name="connsiteY34" fmla="*/ 3841053 h 4962212"/>
              <a:gd name="connsiteX35" fmla="*/ 4107977 w 4995080"/>
              <a:gd name="connsiteY35" fmla="*/ 3843096 h 4962212"/>
              <a:gd name="connsiteX36" fmla="*/ 3712191 w 4995080"/>
              <a:gd name="connsiteY36" fmla="*/ 3843096 h 4962212"/>
              <a:gd name="connsiteX37" fmla="*/ 3712191 w 4995080"/>
              <a:gd name="connsiteY37" fmla="*/ 3952295 h 4962212"/>
              <a:gd name="connsiteX38" fmla="*/ 2702274 w 4995080"/>
              <a:gd name="connsiteY38" fmla="*/ 4962212 h 4962212"/>
              <a:gd name="connsiteX39" fmla="*/ 1009917 w 4995080"/>
              <a:gd name="connsiteY39" fmla="*/ 4962212 h 4962212"/>
              <a:gd name="connsiteX40" fmla="*/ 0 w 4995080"/>
              <a:gd name="connsiteY40" fmla="*/ 3952295 h 4962212"/>
              <a:gd name="connsiteX41" fmla="*/ 2497537 w 4995080"/>
              <a:gd name="connsiteY41" fmla="*/ 1 h 4962212"/>
              <a:gd name="connsiteX42" fmla="*/ 2893322 w 4995080"/>
              <a:gd name="connsiteY42" fmla="*/ 1 h 4962212"/>
              <a:gd name="connsiteX43" fmla="*/ 2893322 w 4995080"/>
              <a:gd name="connsiteY43" fmla="*/ 1086248 h 4962212"/>
              <a:gd name="connsiteX44" fmla="*/ 2497537 w 4995080"/>
              <a:gd name="connsiteY44" fmla="*/ 1086248 h 4962212"/>
              <a:gd name="connsiteX45" fmla="*/ 818867 w 4995080"/>
              <a:gd name="connsiteY45" fmla="*/ 0 h 4962212"/>
              <a:gd name="connsiteX46" fmla="*/ 1214652 w 4995080"/>
              <a:gd name="connsiteY46" fmla="*/ 0 h 4962212"/>
              <a:gd name="connsiteX47" fmla="*/ 1214652 w 4995080"/>
              <a:gd name="connsiteY47" fmla="*/ 1086248 h 4962212"/>
              <a:gd name="connsiteX48" fmla="*/ 818867 w 4995080"/>
              <a:gd name="connsiteY48" fmla="*/ 1086248 h 4962212"/>
              <a:gd name="connsiteX49" fmla="*/ 1658202 w 4995080"/>
              <a:gd name="connsiteY49" fmla="*/ 0 h 4962212"/>
              <a:gd name="connsiteX50" fmla="*/ 2053987 w 4995080"/>
              <a:gd name="connsiteY50" fmla="*/ 0 h 4962212"/>
              <a:gd name="connsiteX51" fmla="*/ 2053987 w 4995080"/>
              <a:gd name="connsiteY51" fmla="*/ 1086248 h 4962212"/>
              <a:gd name="connsiteX52" fmla="*/ 1658202 w 4995080"/>
              <a:gd name="connsiteY52" fmla="*/ 1086248 h 496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95080" h="4962212">
                <a:moveTo>
                  <a:pt x="4107977" y="2332823"/>
                </a:moveTo>
                <a:lnTo>
                  <a:pt x="4107977" y="2333943"/>
                </a:lnTo>
                <a:lnTo>
                  <a:pt x="3712191" y="2333943"/>
                </a:lnTo>
                <a:lnTo>
                  <a:pt x="3712191" y="3537096"/>
                </a:lnTo>
                <a:lnTo>
                  <a:pt x="4107977" y="3537096"/>
                </a:lnTo>
                <a:lnTo>
                  <a:pt x="4107977" y="3537922"/>
                </a:lnTo>
                <a:lnTo>
                  <a:pt x="4154562" y="3535862"/>
                </a:lnTo>
                <a:cubicBezTo>
                  <a:pt x="4340619" y="3515106"/>
                  <a:pt x="4508431" y="3408714"/>
                  <a:pt x="4606031" y="3245397"/>
                </a:cubicBezTo>
                <a:cubicBezTo>
                  <a:pt x="4717574" y="3058749"/>
                  <a:pt x="4720197" y="2826555"/>
                  <a:pt x="4612900" y="2637435"/>
                </a:cubicBezTo>
                <a:cubicBezTo>
                  <a:pt x="4519015" y="2471955"/>
                  <a:pt x="4353648" y="2361798"/>
                  <a:pt x="4168107" y="2336845"/>
                </a:cubicBezTo>
                <a:close/>
                <a:moveTo>
                  <a:pt x="300250" y="1692720"/>
                </a:moveTo>
                <a:lnTo>
                  <a:pt x="300250" y="3825622"/>
                </a:lnTo>
                <a:cubicBezTo>
                  <a:pt x="300250" y="4291759"/>
                  <a:pt x="678129" y="4669638"/>
                  <a:pt x="1144266" y="4669638"/>
                </a:cubicBezTo>
                <a:lnTo>
                  <a:pt x="2558617" y="4669638"/>
                </a:lnTo>
                <a:cubicBezTo>
                  <a:pt x="2995621" y="4669638"/>
                  <a:pt x="3355054" y="4337518"/>
                  <a:pt x="3398276" y="3911918"/>
                </a:cubicBezTo>
                <a:lnTo>
                  <a:pt x="3401751" y="3843096"/>
                </a:lnTo>
                <a:lnTo>
                  <a:pt x="3398294" y="3843096"/>
                </a:lnTo>
                <a:lnTo>
                  <a:pt x="3398294" y="3537096"/>
                </a:lnTo>
                <a:lnTo>
                  <a:pt x="3402633" y="3537096"/>
                </a:lnTo>
                <a:lnTo>
                  <a:pt x="3402633" y="2333943"/>
                </a:lnTo>
                <a:lnTo>
                  <a:pt x="3398294" y="2333943"/>
                </a:lnTo>
                <a:lnTo>
                  <a:pt x="3398294" y="2027943"/>
                </a:lnTo>
                <a:lnTo>
                  <a:pt x="3402633" y="2027943"/>
                </a:lnTo>
                <a:lnTo>
                  <a:pt x="3402633" y="1692720"/>
                </a:lnTo>
                <a:close/>
                <a:moveTo>
                  <a:pt x="0" y="1400147"/>
                </a:moveTo>
                <a:lnTo>
                  <a:pt x="3712191" y="1400147"/>
                </a:lnTo>
                <a:lnTo>
                  <a:pt x="3712191" y="2027943"/>
                </a:lnTo>
                <a:lnTo>
                  <a:pt x="4087504" y="2027943"/>
                </a:lnTo>
                <a:lnTo>
                  <a:pt x="4107977" y="2027943"/>
                </a:lnTo>
                <a:lnTo>
                  <a:pt x="4107977" y="2029312"/>
                </a:lnTo>
                <a:lnTo>
                  <a:pt x="4208606" y="2036043"/>
                </a:lnTo>
                <a:cubicBezTo>
                  <a:pt x="4487372" y="2073534"/>
                  <a:pt x="4735826" y="2239038"/>
                  <a:pt x="4876884" y="2487664"/>
                </a:cubicBezTo>
                <a:cubicBezTo>
                  <a:pt x="5038093" y="2771807"/>
                  <a:pt x="5034152" y="3120667"/>
                  <a:pt x="4866564" y="3401096"/>
                </a:cubicBezTo>
                <a:cubicBezTo>
                  <a:pt x="4719925" y="3646472"/>
                  <a:pt x="4467795" y="3806321"/>
                  <a:pt x="4188253" y="3837504"/>
                </a:cubicBezTo>
                <a:lnTo>
                  <a:pt x="4107977" y="3841053"/>
                </a:lnTo>
                <a:lnTo>
                  <a:pt x="4107977" y="3843096"/>
                </a:lnTo>
                <a:lnTo>
                  <a:pt x="3712191" y="3843096"/>
                </a:lnTo>
                <a:lnTo>
                  <a:pt x="3712191" y="3952295"/>
                </a:lnTo>
                <a:cubicBezTo>
                  <a:pt x="3712191" y="4510057"/>
                  <a:pt x="3260036" y="4962212"/>
                  <a:pt x="2702274" y="4962212"/>
                </a:cubicBezTo>
                <a:lnTo>
                  <a:pt x="1009917" y="4962212"/>
                </a:lnTo>
                <a:cubicBezTo>
                  <a:pt x="452155" y="4962212"/>
                  <a:pt x="0" y="4510057"/>
                  <a:pt x="0" y="3952295"/>
                </a:cubicBezTo>
                <a:close/>
                <a:moveTo>
                  <a:pt x="2497537" y="1"/>
                </a:moveTo>
                <a:lnTo>
                  <a:pt x="2893322" y="1"/>
                </a:lnTo>
                <a:lnTo>
                  <a:pt x="2893322" y="1086248"/>
                </a:lnTo>
                <a:lnTo>
                  <a:pt x="2497537" y="1086248"/>
                </a:lnTo>
                <a:close/>
                <a:moveTo>
                  <a:pt x="818867" y="0"/>
                </a:moveTo>
                <a:lnTo>
                  <a:pt x="1214652" y="0"/>
                </a:lnTo>
                <a:lnTo>
                  <a:pt x="1214652" y="1086248"/>
                </a:lnTo>
                <a:lnTo>
                  <a:pt x="818867" y="1086248"/>
                </a:lnTo>
                <a:close/>
                <a:moveTo>
                  <a:pt x="1658202" y="0"/>
                </a:moveTo>
                <a:lnTo>
                  <a:pt x="2053987" y="0"/>
                </a:lnTo>
                <a:lnTo>
                  <a:pt x="2053987" y="1086248"/>
                </a:lnTo>
                <a:lnTo>
                  <a:pt x="1658202" y="1086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612501" y="2468959"/>
            <a:ext cx="282644" cy="288000"/>
          </a:xfrm>
          <a:custGeom>
            <a:avLst/>
            <a:gdLst>
              <a:gd name="connsiteX0" fmla="*/ 929227 w 4874391"/>
              <a:gd name="connsiteY0" fmla="*/ 443431 h 4966770"/>
              <a:gd name="connsiteX1" fmla="*/ 341475 w 4874391"/>
              <a:gd name="connsiteY1" fmla="*/ 1026076 h 4966770"/>
              <a:gd name="connsiteX2" fmla="*/ 426014 w 4874391"/>
              <a:gd name="connsiteY2" fmla="*/ 1272245 h 4966770"/>
              <a:gd name="connsiteX3" fmla="*/ 3614543 w 4874391"/>
              <a:gd name="connsiteY3" fmla="*/ 4559603 h 4966770"/>
              <a:gd name="connsiteX4" fmla="*/ 3785689 w 4874391"/>
              <a:gd name="connsiteY4" fmla="*/ 4624281 h 4966770"/>
              <a:gd name="connsiteX5" fmla="*/ 4435435 w 4874391"/>
              <a:gd name="connsiteY5" fmla="*/ 3980182 h 4966770"/>
              <a:gd name="connsiteX6" fmla="*/ 3662650 w 4874391"/>
              <a:gd name="connsiteY6" fmla="*/ 3336067 h 4966770"/>
              <a:gd name="connsiteX7" fmla="*/ 2965780 w 4874391"/>
              <a:gd name="connsiteY7" fmla="*/ 3645712 h 4966770"/>
              <a:gd name="connsiteX8" fmla="*/ 2900344 w 4874391"/>
              <a:gd name="connsiteY8" fmla="*/ 3660270 h 4966770"/>
              <a:gd name="connsiteX9" fmla="*/ 2880024 w 4874391"/>
              <a:gd name="connsiteY9" fmla="*/ 3656676 h 4966770"/>
              <a:gd name="connsiteX10" fmla="*/ 2873963 w 4874391"/>
              <a:gd name="connsiteY10" fmla="*/ 3660290 h 4966770"/>
              <a:gd name="connsiteX11" fmla="*/ 2781765 w 4874391"/>
              <a:gd name="connsiteY11" fmla="*/ 3636886 h 4966770"/>
              <a:gd name="connsiteX12" fmla="*/ 1353953 w 4874391"/>
              <a:gd name="connsiteY12" fmla="*/ 2063212 h 4966770"/>
              <a:gd name="connsiteX13" fmla="*/ 1331734 w 4874391"/>
              <a:gd name="connsiteY13" fmla="*/ 2001216 h 4966770"/>
              <a:gd name="connsiteX14" fmla="*/ 1333531 w 4874391"/>
              <a:gd name="connsiteY14" fmla="*/ 1993896 h 4966770"/>
              <a:gd name="connsiteX15" fmla="*/ 1305102 w 4874391"/>
              <a:gd name="connsiteY15" fmla="*/ 1952040 h 4966770"/>
              <a:gd name="connsiteX16" fmla="*/ 1303586 w 4874391"/>
              <a:gd name="connsiteY16" fmla="*/ 1822844 h 4966770"/>
              <a:gd name="connsiteX17" fmla="*/ 1549931 w 4874391"/>
              <a:gd name="connsiteY17" fmla="*/ 1207795 h 4966770"/>
              <a:gd name="connsiteX18" fmla="*/ 4625473 w 4874391"/>
              <a:gd name="connsiteY18" fmla="*/ 49504 h 4966770"/>
              <a:gd name="connsiteX19" fmla="*/ 4746103 w 4874391"/>
              <a:gd name="connsiteY19" fmla="*/ 99471 h 4966770"/>
              <a:gd name="connsiteX20" fmla="*/ 4746103 w 4874391"/>
              <a:gd name="connsiteY20" fmla="*/ 340731 h 4966770"/>
              <a:gd name="connsiteX21" fmla="*/ 3669732 w 4874391"/>
              <a:gd name="connsiteY21" fmla="*/ 1417102 h 4966770"/>
              <a:gd name="connsiteX22" fmla="*/ 4283807 w 4874391"/>
              <a:gd name="connsiteY22" fmla="*/ 1417102 h 4966770"/>
              <a:gd name="connsiteX23" fmla="*/ 4454404 w 4874391"/>
              <a:gd name="connsiteY23" fmla="*/ 1587699 h 4966770"/>
              <a:gd name="connsiteX24" fmla="*/ 4283807 w 4874391"/>
              <a:gd name="connsiteY24" fmla="*/ 1758296 h 4966770"/>
              <a:gd name="connsiteX25" fmla="*/ 3260225 w 4874391"/>
              <a:gd name="connsiteY25" fmla="*/ 1758296 h 4966770"/>
              <a:gd name="connsiteX26" fmla="*/ 3089628 w 4874391"/>
              <a:gd name="connsiteY26" fmla="*/ 1587699 h 4966770"/>
              <a:gd name="connsiteX27" fmla="*/ 3089628 w 4874391"/>
              <a:gd name="connsiteY27" fmla="*/ 564117 h 4966770"/>
              <a:gd name="connsiteX28" fmla="*/ 3260225 w 4874391"/>
              <a:gd name="connsiteY28" fmla="*/ 393520 h 4966770"/>
              <a:gd name="connsiteX29" fmla="*/ 3430822 w 4874391"/>
              <a:gd name="connsiteY29" fmla="*/ 564117 h 4966770"/>
              <a:gd name="connsiteX30" fmla="*/ 3430822 w 4874391"/>
              <a:gd name="connsiteY30" fmla="*/ 1173491 h 4966770"/>
              <a:gd name="connsiteX31" fmla="*/ 4504842 w 4874391"/>
              <a:gd name="connsiteY31" fmla="*/ 99471 h 4966770"/>
              <a:gd name="connsiteX32" fmla="*/ 4625473 w 4874391"/>
              <a:gd name="connsiteY32" fmla="*/ 49504 h 4966770"/>
              <a:gd name="connsiteX33" fmla="*/ 971973 w 4874391"/>
              <a:gd name="connsiteY33" fmla="*/ 462 h 4966770"/>
              <a:gd name="connsiteX34" fmla="*/ 1029892 w 4874391"/>
              <a:gd name="connsiteY34" fmla="*/ 31807 h 4966770"/>
              <a:gd name="connsiteX35" fmla="*/ 1839436 w 4874391"/>
              <a:gd name="connsiteY35" fmla="*/ 1028718 h 4966770"/>
              <a:gd name="connsiteX36" fmla="*/ 1867044 w 4874391"/>
              <a:gd name="connsiteY36" fmla="*/ 1046812 h 4966770"/>
              <a:gd name="connsiteX37" fmla="*/ 1904920 w 4874391"/>
              <a:gd name="connsiteY37" fmla="*/ 1229543 h 4966770"/>
              <a:gd name="connsiteX38" fmla="*/ 1644152 w 4874391"/>
              <a:gd name="connsiteY38" fmla="*/ 1880602 h 4966770"/>
              <a:gd name="connsiteX39" fmla="*/ 2926344 w 4874391"/>
              <a:gd name="connsiteY39" fmla="*/ 3293779 h 4966770"/>
              <a:gd name="connsiteX40" fmla="*/ 3583151 w 4874391"/>
              <a:gd name="connsiteY40" fmla="*/ 3001937 h 4966770"/>
              <a:gd name="connsiteX41" fmla="*/ 3648586 w 4874391"/>
              <a:gd name="connsiteY41" fmla="*/ 2987379 h 4966770"/>
              <a:gd name="connsiteX42" fmla="*/ 3712313 w 4874391"/>
              <a:gd name="connsiteY42" fmla="*/ 2998651 h 4966770"/>
              <a:gd name="connsiteX43" fmla="*/ 3750577 w 4874391"/>
              <a:gd name="connsiteY43" fmla="*/ 3022611 h 4966770"/>
              <a:gd name="connsiteX44" fmla="*/ 3768346 w 4874391"/>
              <a:gd name="connsiteY44" fmla="*/ 3017449 h 4966770"/>
              <a:gd name="connsiteX45" fmla="*/ 3831220 w 4874391"/>
              <a:gd name="connsiteY45" fmla="*/ 3037046 h 4966770"/>
              <a:gd name="connsiteX46" fmla="*/ 4843435 w 4874391"/>
              <a:gd name="connsiteY46" fmla="*/ 3880726 h 4966770"/>
              <a:gd name="connsiteX47" fmla="*/ 4854441 w 4874391"/>
              <a:gd name="connsiteY47" fmla="*/ 4001916 h 4966770"/>
              <a:gd name="connsiteX48" fmla="*/ 4748458 w 4874391"/>
              <a:gd name="connsiteY48" fmla="*/ 4129070 h 4966770"/>
              <a:gd name="connsiteX49" fmla="*/ 4721819 w 4874391"/>
              <a:gd name="connsiteY49" fmla="*/ 4150468 h 4966770"/>
              <a:gd name="connsiteX50" fmla="*/ 4718444 w 4874391"/>
              <a:gd name="connsiteY50" fmla="*/ 4151449 h 4966770"/>
              <a:gd name="connsiteX51" fmla="*/ 4717226 w 4874391"/>
              <a:gd name="connsiteY51" fmla="*/ 4157563 h 4966770"/>
              <a:gd name="connsiteX52" fmla="*/ 4679899 w 4874391"/>
              <a:gd name="connsiteY52" fmla="*/ 4213245 h 4966770"/>
              <a:gd name="connsiteX53" fmla="*/ 3972554 w 4874391"/>
              <a:gd name="connsiteY53" fmla="*/ 4914446 h 4966770"/>
              <a:gd name="connsiteX54" fmla="*/ 3852970 w 4874391"/>
              <a:gd name="connsiteY54" fmla="*/ 4963369 h 4966770"/>
              <a:gd name="connsiteX55" fmla="*/ 3838309 w 4874391"/>
              <a:gd name="connsiteY55" fmla="*/ 4960450 h 4966770"/>
              <a:gd name="connsiteX56" fmla="*/ 3836133 w 4874391"/>
              <a:gd name="connsiteY56" fmla="*/ 4966770 h 4966770"/>
              <a:gd name="connsiteX57" fmla="*/ 3798357 w 4874391"/>
              <a:gd name="connsiteY57" fmla="*/ 4952495 h 4966770"/>
              <a:gd name="connsiteX58" fmla="*/ 3789500 w 4874391"/>
              <a:gd name="connsiteY58" fmla="*/ 4950731 h 4966770"/>
              <a:gd name="connsiteX59" fmla="*/ 3784086 w 4874391"/>
              <a:gd name="connsiteY59" fmla="*/ 4947102 h 4966770"/>
              <a:gd name="connsiteX60" fmla="*/ 3499149 w 4874391"/>
              <a:gd name="connsiteY60" fmla="*/ 4839421 h 4966770"/>
              <a:gd name="connsiteX61" fmla="*/ 142804 w 4874391"/>
              <a:gd name="connsiteY61" fmla="*/ 1379044 h 4966770"/>
              <a:gd name="connsiteX62" fmla="*/ 29315 w 4874391"/>
              <a:gd name="connsiteY62" fmla="*/ 1048573 h 4966770"/>
              <a:gd name="connsiteX63" fmla="*/ 12084 w 4874391"/>
              <a:gd name="connsiteY63" fmla="*/ 1022379 h 4966770"/>
              <a:gd name="connsiteX64" fmla="*/ 49965 w 4874391"/>
              <a:gd name="connsiteY64" fmla="*/ 839649 h 4966770"/>
              <a:gd name="connsiteX65" fmla="*/ 757311 w 4874391"/>
              <a:gd name="connsiteY65" fmla="*/ 138449 h 4966770"/>
              <a:gd name="connsiteX66" fmla="*/ 782355 w 4874391"/>
              <a:gd name="connsiteY66" fmla="*/ 121975 h 4966770"/>
              <a:gd name="connsiteX67" fmla="*/ 908853 w 4874391"/>
              <a:gd name="connsiteY67" fmla="*/ 19252 h 4966770"/>
              <a:gd name="connsiteX68" fmla="*/ 971973 w 4874391"/>
              <a:gd name="connsiteY68" fmla="*/ 462 h 496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874391" h="4966770">
                <a:moveTo>
                  <a:pt x="929227" y="443431"/>
                </a:moveTo>
                <a:lnTo>
                  <a:pt x="341475" y="1026076"/>
                </a:lnTo>
                <a:lnTo>
                  <a:pt x="426014" y="1272245"/>
                </a:lnTo>
                <a:cubicBezTo>
                  <a:pt x="987608" y="2761887"/>
                  <a:pt x="2142732" y="3952814"/>
                  <a:pt x="3614543" y="4559603"/>
                </a:cubicBezTo>
                <a:lnTo>
                  <a:pt x="3785689" y="4624281"/>
                </a:lnTo>
                <a:lnTo>
                  <a:pt x="4435435" y="3980182"/>
                </a:lnTo>
                <a:lnTo>
                  <a:pt x="3662650" y="3336067"/>
                </a:lnTo>
                <a:lnTo>
                  <a:pt x="2965780" y="3645712"/>
                </a:lnTo>
                <a:cubicBezTo>
                  <a:pt x="2944479" y="3655176"/>
                  <a:pt x="2922270" y="3659875"/>
                  <a:pt x="2900344" y="3660270"/>
                </a:cubicBezTo>
                <a:lnTo>
                  <a:pt x="2880024" y="3656676"/>
                </a:lnTo>
                <a:lnTo>
                  <a:pt x="2873963" y="3660290"/>
                </a:lnTo>
                <a:cubicBezTo>
                  <a:pt x="2842312" y="3671368"/>
                  <a:pt x="2805715" y="3663282"/>
                  <a:pt x="2781765" y="3636886"/>
                </a:cubicBezTo>
                <a:lnTo>
                  <a:pt x="1353953" y="2063212"/>
                </a:lnTo>
                <a:cubicBezTo>
                  <a:pt x="1337987" y="2045615"/>
                  <a:pt x="1330666" y="2023212"/>
                  <a:pt x="1331734" y="2001216"/>
                </a:cubicBezTo>
                <a:lnTo>
                  <a:pt x="1333531" y="1993896"/>
                </a:lnTo>
                <a:lnTo>
                  <a:pt x="1305102" y="1952040"/>
                </a:lnTo>
                <a:cubicBezTo>
                  <a:pt x="1288102" y="1912322"/>
                  <a:pt x="1286253" y="1866118"/>
                  <a:pt x="1303586" y="1822844"/>
                </a:cubicBezTo>
                <a:lnTo>
                  <a:pt x="1549931" y="1207795"/>
                </a:lnTo>
                <a:close/>
                <a:moveTo>
                  <a:pt x="4625473" y="49504"/>
                </a:moveTo>
                <a:cubicBezTo>
                  <a:pt x="4669133" y="49504"/>
                  <a:pt x="4712792" y="66160"/>
                  <a:pt x="4746103" y="99471"/>
                </a:cubicBezTo>
                <a:cubicBezTo>
                  <a:pt x="4812725" y="166093"/>
                  <a:pt x="4812725" y="274109"/>
                  <a:pt x="4746103" y="340731"/>
                </a:cubicBezTo>
                <a:lnTo>
                  <a:pt x="3669732" y="1417102"/>
                </a:lnTo>
                <a:lnTo>
                  <a:pt x="4283807" y="1417102"/>
                </a:lnTo>
                <a:cubicBezTo>
                  <a:pt x="4378025" y="1417102"/>
                  <a:pt x="4454404" y="1493481"/>
                  <a:pt x="4454404" y="1587699"/>
                </a:cubicBezTo>
                <a:cubicBezTo>
                  <a:pt x="4454404" y="1681917"/>
                  <a:pt x="4378025" y="1758296"/>
                  <a:pt x="4283807" y="1758296"/>
                </a:cubicBezTo>
                <a:lnTo>
                  <a:pt x="3260225" y="1758296"/>
                </a:lnTo>
                <a:cubicBezTo>
                  <a:pt x="3166007" y="1758296"/>
                  <a:pt x="3089628" y="1681917"/>
                  <a:pt x="3089628" y="1587699"/>
                </a:cubicBezTo>
                <a:lnTo>
                  <a:pt x="3089628" y="564117"/>
                </a:lnTo>
                <a:cubicBezTo>
                  <a:pt x="3089628" y="469899"/>
                  <a:pt x="3166007" y="393520"/>
                  <a:pt x="3260225" y="393520"/>
                </a:cubicBezTo>
                <a:cubicBezTo>
                  <a:pt x="3354443" y="393520"/>
                  <a:pt x="3430822" y="469899"/>
                  <a:pt x="3430822" y="564117"/>
                </a:cubicBezTo>
                <a:lnTo>
                  <a:pt x="3430822" y="1173491"/>
                </a:lnTo>
                <a:lnTo>
                  <a:pt x="4504842" y="99471"/>
                </a:lnTo>
                <a:cubicBezTo>
                  <a:pt x="4538154" y="66160"/>
                  <a:pt x="4581814" y="49504"/>
                  <a:pt x="4625473" y="49504"/>
                </a:cubicBezTo>
                <a:close/>
                <a:moveTo>
                  <a:pt x="971973" y="462"/>
                </a:moveTo>
                <a:cubicBezTo>
                  <a:pt x="993876" y="2733"/>
                  <a:pt x="1014914" y="13361"/>
                  <a:pt x="1029892" y="31807"/>
                </a:cubicBezTo>
                <a:lnTo>
                  <a:pt x="1839436" y="1028718"/>
                </a:lnTo>
                <a:lnTo>
                  <a:pt x="1867044" y="1046812"/>
                </a:lnTo>
                <a:cubicBezTo>
                  <a:pt x="1913760" y="1093130"/>
                  <a:pt x="1930919" y="1164630"/>
                  <a:pt x="1904920" y="1229543"/>
                </a:cubicBezTo>
                <a:lnTo>
                  <a:pt x="1644152" y="1880602"/>
                </a:lnTo>
                <a:lnTo>
                  <a:pt x="2926344" y="3293779"/>
                </a:lnTo>
                <a:lnTo>
                  <a:pt x="3583151" y="3001937"/>
                </a:lnTo>
                <a:cubicBezTo>
                  <a:pt x="3604451" y="2992473"/>
                  <a:pt x="3626661" y="2987774"/>
                  <a:pt x="3648586" y="2987379"/>
                </a:cubicBezTo>
                <a:cubicBezTo>
                  <a:pt x="3670511" y="2986984"/>
                  <a:pt x="3692152" y="2990896"/>
                  <a:pt x="3712313" y="2998651"/>
                </a:cubicBezTo>
                <a:lnTo>
                  <a:pt x="3750577" y="3022611"/>
                </a:lnTo>
                <a:lnTo>
                  <a:pt x="3768346" y="3017449"/>
                </a:lnTo>
                <a:cubicBezTo>
                  <a:pt x="3790278" y="3015457"/>
                  <a:pt x="3812968" y="3021832"/>
                  <a:pt x="3831220" y="3037046"/>
                </a:cubicBezTo>
                <a:lnTo>
                  <a:pt x="4843435" y="3880726"/>
                </a:lnTo>
                <a:cubicBezTo>
                  <a:pt x="4879939" y="3911152"/>
                  <a:pt x="4884867" y="3965412"/>
                  <a:pt x="4854441" y="4001916"/>
                </a:cubicBezTo>
                <a:lnTo>
                  <a:pt x="4748458" y="4129070"/>
                </a:lnTo>
                <a:cubicBezTo>
                  <a:pt x="4740851" y="4138196"/>
                  <a:pt x="4731755" y="4145349"/>
                  <a:pt x="4721819" y="4150468"/>
                </a:cubicBezTo>
                <a:lnTo>
                  <a:pt x="4718444" y="4151449"/>
                </a:lnTo>
                <a:lnTo>
                  <a:pt x="4717226" y="4157563"/>
                </a:lnTo>
                <a:cubicBezTo>
                  <a:pt x="4708897" y="4177848"/>
                  <a:pt x="4696453" y="4196836"/>
                  <a:pt x="4679899" y="4213245"/>
                </a:cubicBezTo>
                <a:lnTo>
                  <a:pt x="3972554" y="4914446"/>
                </a:lnTo>
                <a:cubicBezTo>
                  <a:pt x="3939448" y="4947265"/>
                  <a:pt x="3896174" y="4963558"/>
                  <a:pt x="3852970" y="4963369"/>
                </a:cubicBezTo>
                <a:lnTo>
                  <a:pt x="3838309" y="4960450"/>
                </a:lnTo>
                <a:lnTo>
                  <a:pt x="3836133" y="4966770"/>
                </a:lnTo>
                <a:lnTo>
                  <a:pt x="3798357" y="4952495"/>
                </a:lnTo>
                <a:lnTo>
                  <a:pt x="3789500" y="4950731"/>
                </a:lnTo>
                <a:lnTo>
                  <a:pt x="3784086" y="4947102"/>
                </a:lnTo>
                <a:lnTo>
                  <a:pt x="3499149" y="4839421"/>
                </a:lnTo>
                <a:cubicBezTo>
                  <a:pt x="1949876" y="4200695"/>
                  <a:pt x="733956" y="2947087"/>
                  <a:pt x="142804" y="1379044"/>
                </a:cubicBezTo>
                <a:lnTo>
                  <a:pt x="29315" y="1048573"/>
                </a:lnTo>
                <a:lnTo>
                  <a:pt x="12084" y="1022379"/>
                </a:lnTo>
                <a:cubicBezTo>
                  <a:pt x="-12371" y="961307"/>
                  <a:pt x="307" y="888878"/>
                  <a:pt x="49965" y="839649"/>
                </a:cubicBezTo>
                <a:lnTo>
                  <a:pt x="757311" y="138449"/>
                </a:lnTo>
                <a:lnTo>
                  <a:pt x="782355" y="121975"/>
                </a:lnTo>
                <a:lnTo>
                  <a:pt x="908853" y="19252"/>
                </a:lnTo>
                <a:cubicBezTo>
                  <a:pt x="927299" y="4273"/>
                  <a:pt x="950069" y="-1811"/>
                  <a:pt x="971973" y="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1003789" y="2513134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交通补助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flipH="1">
            <a:off x="1050682" y="3245826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住房补贴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 flipH="1">
            <a:off x="6610836" y="2529433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团队活动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6631353" y="3253334"/>
            <a:ext cx="4610100" cy="419100"/>
          </a:xfrm>
          <a:custGeom>
            <a:avLst/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缴纳社保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526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546A"/>
      </a:accent1>
      <a:accent2>
        <a:srgbClr val="3F3F3F"/>
      </a:accent2>
      <a:accent3>
        <a:srgbClr val="7F7F7F"/>
      </a:accent3>
      <a:accent4>
        <a:srgbClr val="BFBFBF"/>
      </a:accent4>
      <a:accent5>
        <a:srgbClr val="F2F2F2"/>
      </a:accent5>
      <a:accent6>
        <a:srgbClr val="FFC000"/>
      </a:accent6>
      <a:hlink>
        <a:srgbClr val="FF0000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676</Words>
  <Application>Microsoft Office PowerPoint</Application>
  <PresentationFormat>自定义</PresentationFormat>
  <Paragraphs>134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Arial</vt:lpstr>
      <vt:lpstr>宋体</vt:lpstr>
      <vt:lpstr>微软雅黑</vt:lpstr>
      <vt:lpstr>Calibri</vt:lpstr>
      <vt:lpstr>Office 主题</vt:lpstr>
      <vt:lpstr>幻灯片 1</vt:lpstr>
      <vt:lpstr>幻灯片 2</vt:lpstr>
      <vt:lpstr>企业文化</vt:lpstr>
      <vt:lpstr>业务介绍</vt:lpstr>
      <vt:lpstr>合作伙伴</vt:lpstr>
      <vt:lpstr>幻灯片 6</vt:lpstr>
      <vt:lpstr>工作环境</vt:lpstr>
      <vt:lpstr>团建活动</vt:lpstr>
      <vt:lpstr>员工福利</vt:lpstr>
      <vt:lpstr>学习培训</vt:lpstr>
      <vt:lpstr>幻灯片 11</vt:lpstr>
      <vt:lpstr>岗位介绍</vt:lpstr>
      <vt:lpstr>任职要求</vt:lpstr>
      <vt:lpstr>联系我们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周报模板个人部门工作周报动画PPT模板</dc:title>
  <dc:creator>PO DU</dc:creator>
  <cp:lastModifiedBy>User</cp:lastModifiedBy>
  <cp:revision>109</cp:revision>
  <dcterms:created xsi:type="dcterms:W3CDTF">2016-04-22T15:34:41Z</dcterms:created>
  <dcterms:modified xsi:type="dcterms:W3CDTF">2019-04-26T08:28:01Z</dcterms:modified>
</cp:coreProperties>
</file>