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22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tags/tag108.xml" ContentType="application/vnd.openxmlformats-officedocument.presentationml.tags+xml"/>
  <Override PartName="/ppt/tags/tag117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15.xml" ContentType="application/vnd.openxmlformats-officedocument.presentationml.tags+xml"/>
  <Override PartName="/ppt/tags/tag124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5" r:id="rId5"/>
    <p:sldId id="264" r:id="rId6"/>
    <p:sldId id="266" r:id="rId7"/>
    <p:sldId id="268" r:id="rId8"/>
    <p:sldId id="284" r:id="rId9"/>
    <p:sldId id="287" r:id="rId10"/>
    <p:sldId id="279" r:id="rId11"/>
    <p:sldId id="283" r:id="rId12"/>
  </p:sldIdLst>
  <p:sldSz cx="9144000" cy="5143500" type="screen16x9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微软雅黑 Light" pitchFamily="34" charset="-122"/>
      <p:regular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AA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37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9BF-EF06-4664-87D1-BA8B23334F46}" type="datetimeFigureOut">
              <a:rPr lang="zh-CN" altLang="en-US" smtClean="0"/>
              <a:pPr/>
              <a:t>2019-4-27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DAAC2-3404-4325-BA90-11E1B8950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444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更多模板资料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亮亮图文旗舰店 </a:t>
            </a:r>
            <a:r>
              <a:rPr lang="en-US" altLang="zh-CN" dirty="0" smtClean="0"/>
              <a:t>https://liangliangtuwen.tmall.com/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C24E-3E67-4479-BC9E-AA3AC6EE25F4}" type="datetimeFigureOut">
              <a:rPr lang="zh-CN" altLang="en-US" smtClean="0"/>
              <a:pPr/>
              <a:t>2019-4-27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0220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518"/>
            <a:ext cx="7772400" cy="110206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3962"/>
            <a:ext cx="6400800" cy="1314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4571"/>
            <a:ext cx="2133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4571"/>
            <a:ext cx="2895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84571"/>
            <a:ext cx="2133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151F69-C118-4984-B8EB-ACB73920D82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="" xmlns:p14="http://schemas.microsoft.com/office/powerpoint/2010/main" val="56756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C24E-3E67-4479-BC9E-AA3AC6EE25F4}" type="datetimeFigureOut">
              <a:rPr lang="zh-CN" altLang="en-US" smtClean="0"/>
              <a:pPr/>
              <a:t>2019-4-27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3DC8-8A00-4360-9904-60FCBF4456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2990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12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microsoft.com/office/2007/relationships/media" Target="../media/media1.mp3"/><Relationship Id="rId5" Type="http://schemas.openxmlformats.org/officeDocument/2006/relationships/video" Target="NULL" TargetMode="Externa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3" Type="http://schemas.openxmlformats.org/officeDocument/2006/relationships/tags" Target="../tags/tag108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tags" Target="../tags/tag125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10" Type="http://schemas.openxmlformats.org/officeDocument/2006/relationships/tags" Target="../tags/tag115.xml"/><Relationship Id="rId19" Type="http://schemas.openxmlformats.org/officeDocument/2006/relationships/tags" Target="../tags/tag124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4.jpeg"/><Relationship Id="rId5" Type="http://schemas.openxmlformats.org/officeDocument/2006/relationships/tags" Target="../tags/tag39.xml"/><Relationship Id="rId10" Type="http://schemas.openxmlformats.org/officeDocument/2006/relationships/image" Target="../media/image3.jpeg"/><Relationship Id="rId4" Type="http://schemas.openxmlformats.org/officeDocument/2006/relationships/tags" Target="../tags/tag38.xml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7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6.jpeg"/><Relationship Id="rId5" Type="http://schemas.openxmlformats.org/officeDocument/2006/relationships/tags" Target="../tags/tag46.xml"/><Relationship Id="rId10" Type="http://schemas.openxmlformats.org/officeDocument/2006/relationships/image" Target="../media/image5.jpeg"/><Relationship Id="rId4" Type="http://schemas.openxmlformats.org/officeDocument/2006/relationships/tags" Target="../tags/tag45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image" Target="../media/image9.jpe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image" Target="../media/image8.jpeg"/><Relationship Id="rId2" Type="http://schemas.openxmlformats.org/officeDocument/2006/relationships/tags" Target="../tags/tag51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image" Target="../media/image10.jpe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10" Type="http://schemas.openxmlformats.org/officeDocument/2006/relationships/tags" Target="../tags/tag74.xml"/><Relationship Id="rId19" Type="http://schemas.openxmlformats.org/officeDocument/2006/relationships/image" Target="../media/image11.jpe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14.jpe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13.jpe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12.jpeg"/><Relationship Id="rId5" Type="http://schemas.openxmlformats.org/officeDocument/2006/relationships/tags" Target="../tags/tag8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84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10" Type="http://schemas.openxmlformats.org/officeDocument/2006/relationships/tags" Target="../tags/tag98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>
              <a:spLocks/>
            </p:cNvSpPr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>
              <a:spLocks/>
            </p:cNvSpPr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>
              <a:spLocks/>
            </p:cNvSpPr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>
              <a:spLocks/>
            </p:cNvSpPr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>
              <a:spLocks/>
            </p:cNvSpPr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>
              <a:spLocks/>
            </p:cNvSpPr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755576" y="555526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PA_圆角淘宝店chenying0907 1030"/>
          <p:cNvSpPr/>
          <p:nvPr>
            <p:custDataLst>
              <p:tags r:id="rId3"/>
            </p:custDataLst>
          </p:nvPr>
        </p:nvSpPr>
        <p:spPr>
          <a:xfrm>
            <a:off x="3419873" y="2427733"/>
            <a:ext cx="2016224" cy="432049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dist"/>
            <a:r>
              <a:rPr lang="zh-CN" altLang="en-US" sz="1000" b="1" dirty="0" smtClean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公司简介</a:t>
            </a:r>
            <a:endParaRPr lang="en-US" altLang="zh-CN" sz="1000" b="1" dirty="0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PA_文本框 42"/>
          <p:cNvSpPr txBox="1"/>
          <p:nvPr>
            <p:custDataLst>
              <p:tags r:id="rId4"/>
            </p:custDataLst>
          </p:nvPr>
        </p:nvSpPr>
        <p:spPr>
          <a:xfrm>
            <a:off x="1607944" y="1781396"/>
            <a:ext cx="590465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2000" b="1" dirty="0" smtClean="0">
                <a:ln w="6350">
                  <a:noFill/>
                </a:ln>
                <a:solidFill>
                  <a:srgbClr val="0070C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瑞安市红日汽车销售服务有限公司</a:t>
            </a:r>
            <a:endParaRPr lang="zh-CN" altLang="en-US" sz="2000" b="1" dirty="0">
              <a:ln w="6350">
                <a:noFill/>
              </a:ln>
              <a:solidFill>
                <a:srgbClr val="0070C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DJ OKAWARI - Flower Danc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12160" y="-1924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723847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031" grpId="0" animBg="1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9" name="PA_任意多边形 2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446464" y="3384453"/>
            <a:ext cx="1081087" cy="963909"/>
          </a:xfrm>
          <a:custGeom>
            <a:avLst/>
            <a:gdLst>
              <a:gd name="T0" fmla="*/ 0 w 288"/>
              <a:gd name="T1" fmla="*/ 91 h 257"/>
              <a:gd name="T2" fmla="*/ 288 w 288"/>
              <a:gd name="T3" fmla="*/ 257 h 257"/>
              <a:gd name="T4" fmla="*/ 288 w 288"/>
              <a:gd name="T5" fmla="*/ 76 h 257"/>
              <a:gd name="T6" fmla="*/ 157 w 288"/>
              <a:gd name="T7" fmla="*/ 0 h 257"/>
              <a:gd name="T8" fmla="*/ 0 w 288"/>
              <a:gd name="T9" fmla="*/ 91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257">
                <a:moveTo>
                  <a:pt x="0" y="91"/>
                </a:moveTo>
                <a:cubicBezTo>
                  <a:pt x="60" y="188"/>
                  <a:pt x="166" y="253"/>
                  <a:pt x="288" y="257"/>
                </a:cubicBezTo>
                <a:cubicBezTo>
                  <a:pt x="288" y="76"/>
                  <a:pt x="288" y="76"/>
                  <a:pt x="288" y="76"/>
                </a:cubicBezTo>
                <a:cubicBezTo>
                  <a:pt x="157" y="0"/>
                  <a:pt x="157" y="0"/>
                  <a:pt x="157" y="0"/>
                </a:cubicBezTo>
                <a:lnTo>
                  <a:pt x="0" y="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90" name="PA_任意多边形 2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244851" y="2398312"/>
            <a:ext cx="746125" cy="1248160"/>
          </a:xfrm>
          <a:custGeom>
            <a:avLst/>
            <a:gdLst>
              <a:gd name="T0" fmla="*/ 42 w 199"/>
              <a:gd name="T1" fmla="*/ 0 h 333"/>
              <a:gd name="T2" fmla="*/ 0 w 199"/>
              <a:gd name="T3" fmla="*/ 167 h 333"/>
              <a:gd name="T4" fmla="*/ 42 w 199"/>
              <a:gd name="T5" fmla="*/ 333 h 333"/>
              <a:gd name="T6" fmla="*/ 199 w 199"/>
              <a:gd name="T7" fmla="*/ 242 h 333"/>
              <a:gd name="T8" fmla="*/ 199 w 199"/>
              <a:gd name="T9" fmla="*/ 91 h 333"/>
              <a:gd name="T10" fmla="*/ 42 w 199"/>
              <a:gd name="T11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9" h="333">
                <a:moveTo>
                  <a:pt x="42" y="0"/>
                </a:moveTo>
                <a:cubicBezTo>
                  <a:pt x="15" y="50"/>
                  <a:pt x="0" y="106"/>
                  <a:pt x="0" y="167"/>
                </a:cubicBezTo>
                <a:cubicBezTo>
                  <a:pt x="0" y="227"/>
                  <a:pt x="15" y="283"/>
                  <a:pt x="42" y="333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199" y="91"/>
                  <a:pt x="199" y="91"/>
                  <a:pt x="199" y="91"/>
                </a:cubicBezTo>
                <a:lnTo>
                  <a:pt x="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91" name="PA_任意多边形 23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616450" y="3384453"/>
            <a:ext cx="1079500" cy="963909"/>
          </a:xfrm>
          <a:custGeom>
            <a:avLst/>
            <a:gdLst>
              <a:gd name="T0" fmla="*/ 0 w 288"/>
              <a:gd name="T1" fmla="*/ 257 h 257"/>
              <a:gd name="T2" fmla="*/ 288 w 288"/>
              <a:gd name="T3" fmla="*/ 91 h 257"/>
              <a:gd name="T4" fmla="*/ 131 w 288"/>
              <a:gd name="T5" fmla="*/ 0 h 257"/>
              <a:gd name="T6" fmla="*/ 0 w 288"/>
              <a:gd name="T7" fmla="*/ 76 h 257"/>
              <a:gd name="T8" fmla="*/ 0 w 288"/>
              <a:gd name="T9" fmla="*/ 257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257">
                <a:moveTo>
                  <a:pt x="0" y="257"/>
                </a:moveTo>
                <a:cubicBezTo>
                  <a:pt x="122" y="253"/>
                  <a:pt x="228" y="188"/>
                  <a:pt x="288" y="91"/>
                </a:cubicBezTo>
                <a:cubicBezTo>
                  <a:pt x="131" y="0"/>
                  <a:pt x="131" y="0"/>
                  <a:pt x="131" y="0"/>
                </a:cubicBezTo>
                <a:cubicBezTo>
                  <a:pt x="0" y="76"/>
                  <a:pt x="0" y="76"/>
                  <a:pt x="0" y="76"/>
                </a:cubicBezTo>
                <a:lnTo>
                  <a:pt x="0" y="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92" name="PA_任意多边形 2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446464" y="1696420"/>
            <a:ext cx="1081087" cy="963910"/>
          </a:xfrm>
          <a:custGeom>
            <a:avLst/>
            <a:gdLst>
              <a:gd name="T0" fmla="*/ 288 w 288"/>
              <a:gd name="T1" fmla="*/ 0 h 257"/>
              <a:gd name="T2" fmla="*/ 0 w 288"/>
              <a:gd name="T3" fmla="*/ 166 h 257"/>
              <a:gd name="T4" fmla="*/ 157 w 288"/>
              <a:gd name="T5" fmla="*/ 257 h 257"/>
              <a:gd name="T6" fmla="*/ 288 w 288"/>
              <a:gd name="T7" fmla="*/ 181 h 257"/>
              <a:gd name="T8" fmla="*/ 288 w 288"/>
              <a:gd name="T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257">
                <a:moveTo>
                  <a:pt x="288" y="0"/>
                </a:moveTo>
                <a:cubicBezTo>
                  <a:pt x="166" y="4"/>
                  <a:pt x="60" y="69"/>
                  <a:pt x="0" y="166"/>
                </a:cubicBezTo>
                <a:cubicBezTo>
                  <a:pt x="157" y="257"/>
                  <a:pt x="157" y="257"/>
                  <a:pt x="157" y="257"/>
                </a:cubicBezTo>
                <a:cubicBezTo>
                  <a:pt x="288" y="181"/>
                  <a:pt x="288" y="181"/>
                  <a:pt x="288" y="181"/>
                </a:cubicBezTo>
                <a:lnTo>
                  <a:pt x="28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93" name="PA_任意多边形 25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5153026" y="2398312"/>
            <a:ext cx="746125" cy="1248160"/>
          </a:xfrm>
          <a:custGeom>
            <a:avLst/>
            <a:gdLst>
              <a:gd name="T0" fmla="*/ 157 w 199"/>
              <a:gd name="T1" fmla="*/ 333 h 333"/>
              <a:gd name="T2" fmla="*/ 199 w 199"/>
              <a:gd name="T3" fmla="*/ 167 h 333"/>
              <a:gd name="T4" fmla="*/ 157 w 199"/>
              <a:gd name="T5" fmla="*/ 0 h 333"/>
              <a:gd name="T6" fmla="*/ 0 w 199"/>
              <a:gd name="T7" fmla="*/ 91 h 333"/>
              <a:gd name="T8" fmla="*/ 0 w 199"/>
              <a:gd name="T9" fmla="*/ 242 h 333"/>
              <a:gd name="T10" fmla="*/ 157 w 199"/>
              <a:gd name="T11" fmla="*/ 33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9" h="333">
                <a:moveTo>
                  <a:pt x="157" y="333"/>
                </a:moveTo>
                <a:cubicBezTo>
                  <a:pt x="184" y="283"/>
                  <a:pt x="199" y="227"/>
                  <a:pt x="199" y="167"/>
                </a:cubicBezTo>
                <a:cubicBezTo>
                  <a:pt x="199" y="106"/>
                  <a:pt x="184" y="50"/>
                  <a:pt x="157" y="0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242"/>
                  <a:pt x="0" y="242"/>
                  <a:pt x="0" y="242"/>
                </a:cubicBezTo>
                <a:lnTo>
                  <a:pt x="157" y="3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94" name="PA_任意多边形 26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616450" y="1696420"/>
            <a:ext cx="1079500" cy="963910"/>
          </a:xfrm>
          <a:custGeom>
            <a:avLst/>
            <a:gdLst>
              <a:gd name="T0" fmla="*/ 288 w 288"/>
              <a:gd name="T1" fmla="*/ 166 h 257"/>
              <a:gd name="T2" fmla="*/ 0 w 288"/>
              <a:gd name="T3" fmla="*/ 0 h 257"/>
              <a:gd name="T4" fmla="*/ 0 w 288"/>
              <a:gd name="T5" fmla="*/ 181 h 257"/>
              <a:gd name="T6" fmla="*/ 131 w 288"/>
              <a:gd name="T7" fmla="*/ 257 h 257"/>
              <a:gd name="T8" fmla="*/ 288 w 288"/>
              <a:gd name="T9" fmla="*/ 166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257">
                <a:moveTo>
                  <a:pt x="288" y="166"/>
                </a:moveTo>
                <a:cubicBezTo>
                  <a:pt x="228" y="69"/>
                  <a:pt x="122" y="4"/>
                  <a:pt x="0" y="0"/>
                </a:cubicBezTo>
                <a:cubicBezTo>
                  <a:pt x="0" y="181"/>
                  <a:pt x="0" y="181"/>
                  <a:pt x="0" y="181"/>
                </a:cubicBezTo>
                <a:cubicBezTo>
                  <a:pt x="131" y="257"/>
                  <a:pt x="131" y="257"/>
                  <a:pt x="131" y="257"/>
                </a:cubicBezTo>
                <a:lnTo>
                  <a:pt x="288" y="1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95" name="PA_任意多边形 27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3473451" y="2892176"/>
            <a:ext cx="288925" cy="258842"/>
          </a:xfrm>
          <a:custGeom>
            <a:avLst/>
            <a:gdLst>
              <a:gd name="T0" fmla="*/ 6 w 77"/>
              <a:gd name="T1" fmla="*/ 61 h 69"/>
              <a:gd name="T2" fmla="*/ 4 w 77"/>
              <a:gd name="T3" fmla="*/ 59 h 69"/>
              <a:gd name="T4" fmla="*/ 6 w 77"/>
              <a:gd name="T5" fmla="*/ 58 h 69"/>
              <a:gd name="T6" fmla="*/ 9 w 77"/>
              <a:gd name="T7" fmla="*/ 58 h 69"/>
              <a:gd name="T8" fmla="*/ 9 w 77"/>
              <a:gd name="T9" fmla="*/ 24 h 69"/>
              <a:gd name="T10" fmla="*/ 3 w 77"/>
              <a:gd name="T11" fmla="*/ 24 h 69"/>
              <a:gd name="T12" fmla="*/ 0 w 77"/>
              <a:gd name="T13" fmla="*/ 21 h 69"/>
              <a:gd name="T14" fmla="*/ 2 w 77"/>
              <a:gd name="T15" fmla="*/ 18 h 69"/>
              <a:gd name="T16" fmla="*/ 37 w 77"/>
              <a:gd name="T17" fmla="*/ 0 h 69"/>
              <a:gd name="T18" fmla="*/ 40 w 77"/>
              <a:gd name="T19" fmla="*/ 0 h 69"/>
              <a:gd name="T20" fmla="*/ 75 w 77"/>
              <a:gd name="T21" fmla="*/ 18 h 69"/>
              <a:gd name="T22" fmla="*/ 77 w 77"/>
              <a:gd name="T23" fmla="*/ 22 h 69"/>
              <a:gd name="T24" fmla="*/ 74 w 77"/>
              <a:gd name="T25" fmla="*/ 24 h 69"/>
              <a:gd name="T26" fmla="*/ 74 w 77"/>
              <a:gd name="T27" fmla="*/ 24 h 69"/>
              <a:gd name="T28" fmla="*/ 67 w 77"/>
              <a:gd name="T29" fmla="*/ 24 h 69"/>
              <a:gd name="T30" fmla="*/ 67 w 77"/>
              <a:gd name="T31" fmla="*/ 58 h 69"/>
              <a:gd name="T32" fmla="*/ 71 w 77"/>
              <a:gd name="T33" fmla="*/ 58 h 69"/>
              <a:gd name="T34" fmla="*/ 73 w 77"/>
              <a:gd name="T35" fmla="*/ 59 h 69"/>
              <a:gd name="T36" fmla="*/ 71 w 77"/>
              <a:gd name="T37" fmla="*/ 61 h 69"/>
              <a:gd name="T38" fmla="*/ 6 w 77"/>
              <a:gd name="T39" fmla="*/ 61 h 69"/>
              <a:gd name="T40" fmla="*/ 16 w 77"/>
              <a:gd name="T41" fmla="*/ 24 h 69"/>
              <a:gd name="T42" fmla="*/ 16 w 77"/>
              <a:gd name="T43" fmla="*/ 24 h 69"/>
              <a:gd name="T44" fmla="*/ 16 w 77"/>
              <a:gd name="T45" fmla="*/ 58 h 69"/>
              <a:gd name="T46" fmla="*/ 27 w 77"/>
              <a:gd name="T47" fmla="*/ 58 h 69"/>
              <a:gd name="T48" fmla="*/ 27 w 77"/>
              <a:gd name="T49" fmla="*/ 24 h 69"/>
              <a:gd name="T50" fmla="*/ 16 w 77"/>
              <a:gd name="T51" fmla="*/ 24 h 69"/>
              <a:gd name="T52" fmla="*/ 33 w 77"/>
              <a:gd name="T53" fmla="*/ 24 h 69"/>
              <a:gd name="T54" fmla="*/ 33 w 77"/>
              <a:gd name="T55" fmla="*/ 24 h 69"/>
              <a:gd name="T56" fmla="*/ 33 w 77"/>
              <a:gd name="T57" fmla="*/ 58 h 69"/>
              <a:gd name="T58" fmla="*/ 44 w 77"/>
              <a:gd name="T59" fmla="*/ 58 h 69"/>
              <a:gd name="T60" fmla="*/ 44 w 77"/>
              <a:gd name="T61" fmla="*/ 24 h 69"/>
              <a:gd name="T62" fmla="*/ 33 w 77"/>
              <a:gd name="T63" fmla="*/ 24 h 69"/>
              <a:gd name="T64" fmla="*/ 50 w 77"/>
              <a:gd name="T65" fmla="*/ 24 h 69"/>
              <a:gd name="T66" fmla="*/ 50 w 77"/>
              <a:gd name="T67" fmla="*/ 24 h 69"/>
              <a:gd name="T68" fmla="*/ 50 w 77"/>
              <a:gd name="T69" fmla="*/ 58 h 69"/>
              <a:gd name="T70" fmla="*/ 61 w 77"/>
              <a:gd name="T71" fmla="*/ 58 h 69"/>
              <a:gd name="T72" fmla="*/ 61 w 77"/>
              <a:gd name="T73" fmla="*/ 24 h 69"/>
              <a:gd name="T74" fmla="*/ 50 w 77"/>
              <a:gd name="T75" fmla="*/ 24 h 69"/>
              <a:gd name="T76" fmla="*/ 61 w 77"/>
              <a:gd name="T77" fmla="*/ 17 h 69"/>
              <a:gd name="T78" fmla="*/ 61 w 77"/>
              <a:gd name="T79" fmla="*/ 17 h 69"/>
              <a:gd name="T80" fmla="*/ 38 w 77"/>
              <a:gd name="T81" fmla="*/ 6 h 69"/>
              <a:gd name="T82" fmla="*/ 16 w 77"/>
              <a:gd name="T83" fmla="*/ 17 h 69"/>
              <a:gd name="T84" fmla="*/ 61 w 77"/>
              <a:gd name="T85" fmla="*/ 17 h 69"/>
              <a:gd name="T86" fmla="*/ 3 w 77"/>
              <a:gd name="T87" fmla="*/ 69 h 69"/>
              <a:gd name="T88" fmla="*/ 3 w 77"/>
              <a:gd name="T89" fmla="*/ 69 h 69"/>
              <a:gd name="T90" fmla="*/ 0 w 77"/>
              <a:gd name="T91" fmla="*/ 66 h 69"/>
              <a:gd name="T92" fmla="*/ 3 w 77"/>
              <a:gd name="T93" fmla="*/ 63 h 69"/>
              <a:gd name="T94" fmla="*/ 74 w 77"/>
              <a:gd name="T95" fmla="*/ 63 h 69"/>
              <a:gd name="T96" fmla="*/ 77 w 77"/>
              <a:gd name="T97" fmla="*/ 66 h 69"/>
              <a:gd name="T98" fmla="*/ 74 w 77"/>
              <a:gd name="T99" fmla="*/ 69 h 69"/>
              <a:gd name="T100" fmla="*/ 3 w 77"/>
              <a:gd name="T101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7" h="69">
                <a:moveTo>
                  <a:pt x="6" y="61"/>
                </a:moveTo>
                <a:cubicBezTo>
                  <a:pt x="5" y="61"/>
                  <a:pt x="4" y="60"/>
                  <a:pt x="4" y="59"/>
                </a:cubicBezTo>
                <a:cubicBezTo>
                  <a:pt x="4" y="58"/>
                  <a:pt x="5" y="58"/>
                  <a:pt x="6" y="58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24"/>
                  <a:pt x="9" y="24"/>
                  <a:pt x="9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1" y="24"/>
                  <a:pt x="0" y="22"/>
                  <a:pt x="0" y="21"/>
                </a:cubicBezTo>
                <a:cubicBezTo>
                  <a:pt x="0" y="19"/>
                  <a:pt x="1" y="18"/>
                  <a:pt x="2" y="18"/>
                </a:cubicBezTo>
                <a:cubicBezTo>
                  <a:pt x="37" y="0"/>
                  <a:pt x="37" y="0"/>
                  <a:pt x="37" y="0"/>
                </a:cubicBezTo>
                <a:cubicBezTo>
                  <a:pt x="38" y="0"/>
                  <a:pt x="39" y="0"/>
                  <a:pt x="40" y="0"/>
                </a:cubicBezTo>
                <a:cubicBezTo>
                  <a:pt x="75" y="18"/>
                  <a:pt x="75" y="18"/>
                  <a:pt x="75" y="18"/>
                </a:cubicBezTo>
                <a:cubicBezTo>
                  <a:pt x="77" y="19"/>
                  <a:pt x="77" y="20"/>
                  <a:pt x="77" y="22"/>
                </a:cubicBezTo>
                <a:cubicBezTo>
                  <a:pt x="76" y="23"/>
                  <a:pt x="75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58"/>
                  <a:pt x="67" y="58"/>
                  <a:pt x="67" y="58"/>
                </a:cubicBezTo>
                <a:cubicBezTo>
                  <a:pt x="71" y="58"/>
                  <a:pt x="71" y="58"/>
                  <a:pt x="71" y="58"/>
                </a:cubicBezTo>
                <a:cubicBezTo>
                  <a:pt x="72" y="58"/>
                  <a:pt x="73" y="58"/>
                  <a:pt x="73" y="59"/>
                </a:cubicBezTo>
                <a:cubicBezTo>
                  <a:pt x="73" y="60"/>
                  <a:pt x="72" y="61"/>
                  <a:pt x="71" y="61"/>
                </a:cubicBezTo>
                <a:cubicBezTo>
                  <a:pt x="6" y="61"/>
                  <a:pt x="6" y="61"/>
                  <a:pt x="6" y="61"/>
                </a:cubicBezTo>
                <a:close/>
                <a:moveTo>
                  <a:pt x="16" y="24"/>
                </a:moveTo>
                <a:cubicBezTo>
                  <a:pt x="16" y="24"/>
                  <a:pt x="16" y="24"/>
                  <a:pt x="16" y="24"/>
                </a:cubicBezTo>
                <a:cubicBezTo>
                  <a:pt x="16" y="58"/>
                  <a:pt x="16" y="58"/>
                  <a:pt x="16" y="58"/>
                </a:cubicBezTo>
                <a:cubicBezTo>
                  <a:pt x="27" y="58"/>
                  <a:pt x="27" y="58"/>
                  <a:pt x="27" y="58"/>
                </a:cubicBezTo>
                <a:cubicBezTo>
                  <a:pt x="27" y="24"/>
                  <a:pt x="27" y="24"/>
                  <a:pt x="27" y="24"/>
                </a:cubicBezTo>
                <a:cubicBezTo>
                  <a:pt x="16" y="24"/>
                  <a:pt x="16" y="24"/>
                  <a:pt x="16" y="24"/>
                </a:cubicBezTo>
                <a:close/>
                <a:moveTo>
                  <a:pt x="33" y="24"/>
                </a:moveTo>
                <a:cubicBezTo>
                  <a:pt x="33" y="24"/>
                  <a:pt x="33" y="24"/>
                  <a:pt x="33" y="24"/>
                </a:cubicBezTo>
                <a:cubicBezTo>
                  <a:pt x="33" y="58"/>
                  <a:pt x="33" y="58"/>
                  <a:pt x="33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4" y="24"/>
                  <a:pt x="44" y="24"/>
                  <a:pt x="44" y="24"/>
                </a:cubicBezTo>
                <a:cubicBezTo>
                  <a:pt x="33" y="24"/>
                  <a:pt x="33" y="24"/>
                  <a:pt x="33" y="24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58"/>
                  <a:pt x="50" y="58"/>
                  <a:pt x="50" y="58"/>
                </a:cubicBezTo>
                <a:cubicBezTo>
                  <a:pt x="61" y="58"/>
                  <a:pt x="61" y="58"/>
                  <a:pt x="61" y="58"/>
                </a:cubicBezTo>
                <a:cubicBezTo>
                  <a:pt x="61" y="24"/>
                  <a:pt x="61" y="24"/>
                  <a:pt x="61" y="24"/>
                </a:cubicBezTo>
                <a:cubicBezTo>
                  <a:pt x="50" y="24"/>
                  <a:pt x="50" y="24"/>
                  <a:pt x="50" y="24"/>
                </a:cubicBezTo>
                <a:close/>
                <a:moveTo>
                  <a:pt x="61" y="17"/>
                </a:moveTo>
                <a:cubicBezTo>
                  <a:pt x="61" y="17"/>
                  <a:pt x="61" y="17"/>
                  <a:pt x="61" y="17"/>
                </a:cubicBezTo>
                <a:cubicBezTo>
                  <a:pt x="38" y="6"/>
                  <a:pt x="38" y="6"/>
                  <a:pt x="38" y="6"/>
                </a:cubicBezTo>
                <a:cubicBezTo>
                  <a:pt x="16" y="17"/>
                  <a:pt x="16" y="17"/>
                  <a:pt x="16" y="17"/>
                </a:cubicBezTo>
                <a:cubicBezTo>
                  <a:pt x="61" y="17"/>
                  <a:pt x="61" y="17"/>
                  <a:pt x="61" y="17"/>
                </a:cubicBezTo>
                <a:close/>
                <a:moveTo>
                  <a:pt x="3" y="69"/>
                </a:moveTo>
                <a:cubicBezTo>
                  <a:pt x="3" y="69"/>
                  <a:pt x="3" y="69"/>
                  <a:pt x="3" y="69"/>
                </a:cubicBezTo>
                <a:cubicBezTo>
                  <a:pt x="1" y="69"/>
                  <a:pt x="0" y="68"/>
                  <a:pt x="0" y="66"/>
                </a:cubicBezTo>
                <a:cubicBezTo>
                  <a:pt x="0" y="64"/>
                  <a:pt x="1" y="63"/>
                  <a:pt x="3" y="63"/>
                </a:cubicBezTo>
                <a:cubicBezTo>
                  <a:pt x="74" y="63"/>
                  <a:pt x="74" y="63"/>
                  <a:pt x="74" y="63"/>
                </a:cubicBezTo>
                <a:cubicBezTo>
                  <a:pt x="76" y="63"/>
                  <a:pt x="77" y="64"/>
                  <a:pt x="77" y="66"/>
                </a:cubicBezTo>
                <a:cubicBezTo>
                  <a:pt x="77" y="68"/>
                  <a:pt x="76" y="69"/>
                  <a:pt x="74" y="69"/>
                </a:cubicBezTo>
                <a:cubicBezTo>
                  <a:pt x="3" y="69"/>
                  <a:pt x="3" y="69"/>
                  <a:pt x="3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96" name="PA_任意多边形 28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5411788" y="2874709"/>
            <a:ext cx="228600" cy="295366"/>
          </a:xfrm>
          <a:custGeom>
            <a:avLst/>
            <a:gdLst>
              <a:gd name="T0" fmla="*/ 41 w 61"/>
              <a:gd name="T1" fmla="*/ 29 h 79"/>
              <a:gd name="T2" fmla="*/ 31 w 61"/>
              <a:gd name="T3" fmla="*/ 33 h 79"/>
              <a:gd name="T4" fmla="*/ 25 w 61"/>
              <a:gd name="T5" fmla="*/ 32 h 79"/>
              <a:gd name="T6" fmla="*/ 21 w 61"/>
              <a:gd name="T7" fmla="*/ 29 h 79"/>
              <a:gd name="T8" fmla="*/ 18 w 61"/>
              <a:gd name="T9" fmla="*/ 29 h 79"/>
              <a:gd name="T10" fmla="*/ 18 w 61"/>
              <a:gd name="T11" fmla="*/ 31 h 79"/>
              <a:gd name="T12" fmla="*/ 24 w 61"/>
              <a:gd name="T13" fmla="*/ 35 h 79"/>
              <a:gd name="T14" fmla="*/ 31 w 61"/>
              <a:gd name="T15" fmla="*/ 37 h 79"/>
              <a:gd name="T16" fmla="*/ 43 w 61"/>
              <a:gd name="T17" fmla="*/ 31 h 79"/>
              <a:gd name="T18" fmla="*/ 43 w 61"/>
              <a:gd name="T19" fmla="*/ 29 h 79"/>
              <a:gd name="T20" fmla="*/ 41 w 61"/>
              <a:gd name="T21" fmla="*/ 29 h 79"/>
              <a:gd name="T22" fmla="*/ 45 w 61"/>
              <a:gd name="T23" fmla="*/ 69 h 79"/>
              <a:gd name="T24" fmla="*/ 45 w 61"/>
              <a:gd name="T25" fmla="*/ 69 h 79"/>
              <a:gd name="T26" fmla="*/ 16 w 61"/>
              <a:gd name="T27" fmla="*/ 69 h 79"/>
              <a:gd name="T28" fmla="*/ 14 w 61"/>
              <a:gd name="T29" fmla="*/ 71 h 79"/>
              <a:gd name="T30" fmla="*/ 16 w 61"/>
              <a:gd name="T31" fmla="*/ 73 h 79"/>
              <a:gd name="T32" fmla="*/ 45 w 61"/>
              <a:gd name="T33" fmla="*/ 73 h 79"/>
              <a:gd name="T34" fmla="*/ 47 w 61"/>
              <a:gd name="T35" fmla="*/ 71 h 79"/>
              <a:gd name="T36" fmla="*/ 45 w 61"/>
              <a:gd name="T37" fmla="*/ 69 h 79"/>
              <a:gd name="T38" fmla="*/ 61 w 61"/>
              <a:gd name="T39" fmla="*/ 30 h 79"/>
              <a:gd name="T40" fmla="*/ 61 w 61"/>
              <a:gd name="T41" fmla="*/ 30 h 79"/>
              <a:gd name="T42" fmla="*/ 52 w 61"/>
              <a:gd name="T43" fmla="*/ 9 h 79"/>
              <a:gd name="T44" fmla="*/ 31 w 61"/>
              <a:gd name="T45" fmla="*/ 0 h 79"/>
              <a:gd name="T46" fmla="*/ 9 w 61"/>
              <a:gd name="T47" fmla="*/ 9 h 79"/>
              <a:gd name="T48" fmla="*/ 0 w 61"/>
              <a:gd name="T49" fmla="*/ 30 h 79"/>
              <a:gd name="T50" fmla="*/ 4 w 61"/>
              <a:gd name="T51" fmla="*/ 46 h 79"/>
              <a:gd name="T52" fmla="*/ 4 w 61"/>
              <a:gd name="T53" fmla="*/ 46 h 79"/>
              <a:gd name="T54" fmla="*/ 13 w 61"/>
              <a:gd name="T55" fmla="*/ 56 h 79"/>
              <a:gd name="T56" fmla="*/ 13 w 61"/>
              <a:gd name="T57" fmla="*/ 64 h 79"/>
              <a:gd name="T58" fmla="*/ 16 w 61"/>
              <a:gd name="T59" fmla="*/ 67 h 79"/>
              <a:gd name="T60" fmla="*/ 45 w 61"/>
              <a:gd name="T61" fmla="*/ 67 h 79"/>
              <a:gd name="T62" fmla="*/ 48 w 61"/>
              <a:gd name="T63" fmla="*/ 64 h 79"/>
              <a:gd name="T64" fmla="*/ 48 w 61"/>
              <a:gd name="T65" fmla="*/ 56 h 79"/>
              <a:gd name="T66" fmla="*/ 57 w 61"/>
              <a:gd name="T67" fmla="*/ 46 h 79"/>
              <a:gd name="T68" fmla="*/ 57 w 61"/>
              <a:gd name="T69" fmla="*/ 46 h 79"/>
              <a:gd name="T70" fmla="*/ 61 w 61"/>
              <a:gd name="T71" fmla="*/ 30 h 79"/>
              <a:gd name="T72" fmla="*/ 52 w 61"/>
              <a:gd name="T73" fmla="*/ 42 h 79"/>
              <a:gd name="T74" fmla="*/ 52 w 61"/>
              <a:gd name="T75" fmla="*/ 42 h 79"/>
              <a:gd name="T76" fmla="*/ 52 w 61"/>
              <a:gd name="T77" fmla="*/ 42 h 79"/>
              <a:gd name="T78" fmla="*/ 52 w 61"/>
              <a:gd name="T79" fmla="*/ 42 h 79"/>
              <a:gd name="T80" fmla="*/ 43 w 61"/>
              <a:gd name="T81" fmla="*/ 51 h 79"/>
              <a:gd name="T82" fmla="*/ 42 w 61"/>
              <a:gd name="T83" fmla="*/ 54 h 79"/>
              <a:gd name="T84" fmla="*/ 42 w 61"/>
              <a:gd name="T85" fmla="*/ 54 h 79"/>
              <a:gd name="T86" fmla="*/ 42 w 61"/>
              <a:gd name="T87" fmla="*/ 61 h 79"/>
              <a:gd name="T88" fmla="*/ 19 w 61"/>
              <a:gd name="T89" fmla="*/ 61 h 79"/>
              <a:gd name="T90" fmla="*/ 19 w 61"/>
              <a:gd name="T91" fmla="*/ 54 h 79"/>
              <a:gd name="T92" fmla="*/ 18 w 61"/>
              <a:gd name="T93" fmla="*/ 51 h 79"/>
              <a:gd name="T94" fmla="*/ 9 w 61"/>
              <a:gd name="T95" fmla="*/ 42 h 79"/>
              <a:gd name="T96" fmla="*/ 9 w 61"/>
              <a:gd name="T97" fmla="*/ 42 h 79"/>
              <a:gd name="T98" fmla="*/ 6 w 61"/>
              <a:gd name="T99" fmla="*/ 30 h 79"/>
              <a:gd name="T100" fmla="*/ 13 w 61"/>
              <a:gd name="T101" fmla="*/ 13 h 79"/>
              <a:gd name="T102" fmla="*/ 31 w 61"/>
              <a:gd name="T103" fmla="*/ 6 h 79"/>
              <a:gd name="T104" fmla="*/ 48 w 61"/>
              <a:gd name="T105" fmla="*/ 13 h 79"/>
              <a:gd name="T106" fmla="*/ 55 w 61"/>
              <a:gd name="T107" fmla="*/ 30 h 79"/>
              <a:gd name="T108" fmla="*/ 52 w 61"/>
              <a:gd name="T109" fmla="*/ 42 h 79"/>
              <a:gd name="T110" fmla="*/ 39 w 61"/>
              <a:gd name="T111" fmla="*/ 76 h 79"/>
              <a:gd name="T112" fmla="*/ 39 w 61"/>
              <a:gd name="T113" fmla="*/ 76 h 79"/>
              <a:gd name="T114" fmla="*/ 22 w 61"/>
              <a:gd name="T115" fmla="*/ 76 h 79"/>
              <a:gd name="T116" fmla="*/ 20 w 61"/>
              <a:gd name="T117" fmla="*/ 78 h 79"/>
              <a:gd name="T118" fmla="*/ 22 w 61"/>
              <a:gd name="T119" fmla="*/ 79 h 79"/>
              <a:gd name="T120" fmla="*/ 39 w 61"/>
              <a:gd name="T121" fmla="*/ 79 h 79"/>
              <a:gd name="T122" fmla="*/ 41 w 61"/>
              <a:gd name="T123" fmla="*/ 78 h 79"/>
              <a:gd name="T124" fmla="*/ 39 w 61"/>
              <a:gd name="T125" fmla="*/ 76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1" h="79">
                <a:moveTo>
                  <a:pt x="41" y="29"/>
                </a:moveTo>
                <a:cubicBezTo>
                  <a:pt x="38" y="31"/>
                  <a:pt x="34" y="33"/>
                  <a:pt x="31" y="33"/>
                </a:cubicBezTo>
                <a:cubicBezTo>
                  <a:pt x="29" y="33"/>
                  <a:pt x="27" y="32"/>
                  <a:pt x="25" y="32"/>
                </a:cubicBezTo>
                <a:cubicBezTo>
                  <a:pt x="24" y="31"/>
                  <a:pt x="22" y="30"/>
                  <a:pt x="21" y="29"/>
                </a:cubicBezTo>
                <a:cubicBezTo>
                  <a:pt x="20" y="28"/>
                  <a:pt x="19" y="28"/>
                  <a:pt x="18" y="29"/>
                </a:cubicBezTo>
                <a:cubicBezTo>
                  <a:pt x="17" y="29"/>
                  <a:pt x="17" y="31"/>
                  <a:pt x="18" y="31"/>
                </a:cubicBezTo>
                <a:cubicBezTo>
                  <a:pt x="20" y="33"/>
                  <a:pt x="22" y="34"/>
                  <a:pt x="24" y="35"/>
                </a:cubicBezTo>
                <a:cubicBezTo>
                  <a:pt x="26" y="36"/>
                  <a:pt x="28" y="37"/>
                  <a:pt x="31" y="37"/>
                </a:cubicBezTo>
                <a:cubicBezTo>
                  <a:pt x="36" y="37"/>
                  <a:pt x="40" y="35"/>
                  <a:pt x="43" y="31"/>
                </a:cubicBezTo>
                <a:cubicBezTo>
                  <a:pt x="44" y="31"/>
                  <a:pt x="44" y="29"/>
                  <a:pt x="43" y="29"/>
                </a:cubicBezTo>
                <a:cubicBezTo>
                  <a:pt x="42" y="28"/>
                  <a:pt x="41" y="28"/>
                  <a:pt x="41" y="29"/>
                </a:cubicBezTo>
                <a:close/>
                <a:moveTo>
                  <a:pt x="45" y="69"/>
                </a:moveTo>
                <a:cubicBezTo>
                  <a:pt x="45" y="69"/>
                  <a:pt x="45" y="69"/>
                  <a:pt x="4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69"/>
                  <a:pt x="14" y="70"/>
                  <a:pt x="14" y="71"/>
                </a:cubicBezTo>
                <a:cubicBezTo>
                  <a:pt x="14" y="72"/>
                  <a:pt x="15" y="73"/>
                  <a:pt x="16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6" y="73"/>
                  <a:pt x="47" y="72"/>
                  <a:pt x="47" y="71"/>
                </a:cubicBezTo>
                <a:cubicBezTo>
                  <a:pt x="47" y="70"/>
                  <a:pt x="46" y="69"/>
                  <a:pt x="45" y="69"/>
                </a:cubicBezTo>
                <a:close/>
                <a:moveTo>
                  <a:pt x="61" y="30"/>
                </a:moveTo>
                <a:cubicBezTo>
                  <a:pt x="61" y="30"/>
                  <a:pt x="61" y="30"/>
                  <a:pt x="61" y="30"/>
                </a:cubicBezTo>
                <a:cubicBezTo>
                  <a:pt x="61" y="22"/>
                  <a:pt x="58" y="14"/>
                  <a:pt x="52" y="9"/>
                </a:cubicBezTo>
                <a:cubicBezTo>
                  <a:pt x="47" y="3"/>
                  <a:pt x="39" y="0"/>
                  <a:pt x="31" y="0"/>
                </a:cubicBezTo>
                <a:cubicBezTo>
                  <a:pt x="22" y="0"/>
                  <a:pt x="14" y="3"/>
                  <a:pt x="9" y="9"/>
                </a:cubicBezTo>
                <a:cubicBezTo>
                  <a:pt x="3" y="14"/>
                  <a:pt x="0" y="22"/>
                  <a:pt x="0" y="30"/>
                </a:cubicBezTo>
                <a:cubicBezTo>
                  <a:pt x="0" y="36"/>
                  <a:pt x="1" y="41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6" y="50"/>
                  <a:pt x="9" y="53"/>
                  <a:pt x="13" y="56"/>
                </a:cubicBezTo>
                <a:cubicBezTo>
                  <a:pt x="13" y="64"/>
                  <a:pt x="13" y="64"/>
                  <a:pt x="13" y="64"/>
                </a:cubicBezTo>
                <a:cubicBezTo>
                  <a:pt x="13" y="66"/>
                  <a:pt x="15" y="67"/>
                  <a:pt x="16" y="67"/>
                </a:cubicBezTo>
                <a:cubicBezTo>
                  <a:pt x="45" y="67"/>
                  <a:pt x="45" y="67"/>
                  <a:pt x="45" y="67"/>
                </a:cubicBezTo>
                <a:cubicBezTo>
                  <a:pt x="47" y="67"/>
                  <a:pt x="48" y="66"/>
                  <a:pt x="48" y="64"/>
                </a:cubicBezTo>
                <a:cubicBezTo>
                  <a:pt x="48" y="56"/>
                  <a:pt x="48" y="56"/>
                  <a:pt x="48" y="56"/>
                </a:cubicBezTo>
                <a:cubicBezTo>
                  <a:pt x="52" y="53"/>
                  <a:pt x="55" y="50"/>
                  <a:pt x="57" y="46"/>
                </a:cubicBezTo>
                <a:cubicBezTo>
                  <a:pt x="57" y="46"/>
                  <a:pt x="57" y="46"/>
                  <a:pt x="57" y="46"/>
                </a:cubicBezTo>
                <a:cubicBezTo>
                  <a:pt x="60" y="41"/>
                  <a:pt x="61" y="36"/>
                  <a:pt x="61" y="30"/>
                </a:cubicBezTo>
                <a:close/>
                <a:moveTo>
                  <a:pt x="52" y="42"/>
                </a:move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6"/>
                  <a:pt x="47" y="49"/>
                  <a:pt x="43" y="51"/>
                </a:cubicBezTo>
                <a:cubicBezTo>
                  <a:pt x="42" y="52"/>
                  <a:pt x="42" y="53"/>
                  <a:pt x="42" y="54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61"/>
                  <a:pt x="42" y="61"/>
                  <a:pt x="42" y="61"/>
                </a:cubicBezTo>
                <a:cubicBezTo>
                  <a:pt x="19" y="61"/>
                  <a:pt x="19" y="61"/>
                  <a:pt x="19" y="61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3"/>
                  <a:pt x="19" y="52"/>
                  <a:pt x="18" y="51"/>
                </a:cubicBezTo>
                <a:cubicBezTo>
                  <a:pt x="14" y="49"/>
                  <a:pt x="11" y="46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7" y="39"/>
                  <a:pt x="6" y="35"/>
                  <a:pt x="6" y="30"/>
                </a:cubicBezTo>
                <a:cubicBezTo>
                  <a:pt x="6" y="24"/>
                  <a:pt x="9" y="17"/>
                  <a:pt x="13" y="13"/>
                </a:cubicBezTo>
                <a:cubicBezTo>
                  <a:pt x="18" y="9"/>
                  <a:pt x="24" y="6"/>
                  <a:pt x="31" y="6"/>
                </a:cubicBezTo>
                <a:cubicBezTo>
                  <a:pt x="37" y="6"/>
                  <a:pt x="43" y="9"/>
                  <a:pt x="48" y="13"/>
                </a:cubicBezTo>
                <a:cubicBezTo>
                  <a:pt x="52" y="17"/>
                  <a:pt x="55" y="24"/>
                  <a:pt x="55" y="30"/>
                </a:cubicBezTo>
                <a:cubicBezTo>
                  <a:pt x="55" y="35"/>
                  <a:pt x="54" y="39"/>
                  <a:pt x="52" y="42"/>
                </a:cubicBezTo>
                <a:close/>
                <a:moveTo>
                  <a:pt x="39" y="76"/>
                </a:moveTo>
                <a:cubicBezTo>
                  <a:pt x="39" y="76"/>
                  <a:pt x="39" y="76"/>
                  <a:pt x="39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1" y="76"/>
                  <a:pt x="20" y="77"/>
                  <a:pt x="20" y="78"/>
                </a:cubicBezTo>
                <a:cubicBezTo>
                  <a:pt x="20" y="79"/>
                  <a:pt x="21" y="79"/>
                  <a:pt x="22" y="79"/>
                </a:cubicBezTo>
                <a:cubicBezTo>
                  <a:pt x="39" y="79"/>
                  <a:pt x="39" y="79"/>
                  <a:pt x="39" y="79"/>
                </a:cubicBezTo>
                <a:cubicBezTo>
                  <a:pt x="40" y="79"/>
                  <a:pt x="41" y="79"/>
                  <a:pt x="41" y="78"/>
                </a:cubicBezTo>
                <a:cubicBezTo>
                  <a:pt x="41" y="77"/>
                  <a:pt x="40" y="76"/>
                  <a:pt x="39" y="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97" name="PA_任意多边形 29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933825" y="2026722"/>
            <a:ext cx="304800" cy="303307"/>
          </a:xfrm>
          <a:custGeom>
            <a:avLst/>
            <a:gdLst>
              <a:gd name="T0" fmla="*/ 35 w 81"/>
              <a:gd name="T1" fmla="*/ 26 h 81"/>
              <a:gd name="T2" fmla="*/ 39 w 81"/>
              <a:gd name="T3" fmla="*/ 15 h 81"/>
              <a:gd name="T4" fmla="*/ 45 w 81"/>
              <a:gd name="T5" fmla="*/ 10 h 81"/>
              <a:gd name="T6" fmla="*/ 56 w 81"/>
              <a:gd name="T7" fmla="*/ 1 h 81"/>
              <a:gd name="T8" fmla="*/ 71 w 81"/>
              <a:gd name="T9" fmla="*/ 4 h 81"/>
              <a:gd name="T10" fmla="*/ 74 w 81"/>
              <a:gd name="T11" fmla="*/ 7 h 81"/>
              <a:gd name="T12" fmla="*/ 80 w 81"/>
              <a:gd name="T13" fmla="*/ 14 h 81"/>
              <a:gd name="T14" fmla="*/ 77 w 81"/>
              <a:gd name="T15" fmla="*/ 30 h 81"/>
              <a:gd name="T16" fmla="*/ 65 w 81"/>
              <a:gd name="T17" fmla="*/ 41 h 81"/>
              <a:gd name="T18" fmla="*/ 52 w 81"/>
              <a:gd name="T19" fmla="*/ 42 h 81"/>
              <a:gd name="T20" fmla="*/ 61 w 81"/>
              <a:gd name="T21" fmla="*/ 37 h 81"/>
              <a:gd name="T22" fmla="*/ 66 w 81"/>
              <a:gd name="T23" fmla="*/ 31 h 81"/>
              <a:gd name="T24" fmla="*/ 74 w 81"/>
              <a:gd name="T25" fmla="*/ 20 h 81"/>
              <a:gd name="T26" fmla="*/ 72 w 81"/>
              <a:gd name="T27" fmla="*/ 14 h 81"/>
              <a:gd name="T28" fmla="*/ 67 w 81"/>
              <a:gd name="T29" fmla="*/ 9 h 81"/>
              <a:gd name="T30" fmla="*/ 61 w 81"/>
              <a:gd name="T31" fmla="*/ 6 h 81"/>
              <a:gd name="T32" fmla="*/ 55 w 81"/>
              <a:gd name="T33" fmla="*/ 8 h 81"/>
              <a:gd name="T34" fmla="*/ 50 w 81"/>
              <a:gd name="T35" fmla="*/ 14 h 81"/>
              <a:gd name="T36" fmla="*/ 42 w 81"/>
              <a:gd name="T37" fmla="*/ 22 h 81"/>
              <a:gd name="T38" fmla="*/ 60 w 81"/>
              <a:gd name="T39" fmla="*/ 53 h 81"/>
              <a:gd name="T40" fmla="*/ 70 w 81"/>
              <a:gd name="T41" fmla="*/ 49 h 81"/>
              <a:gd name="T42" fmla="*/ 60 w 81"/>
              <a:gd name="T43" fmla="*/ 53 h 81"/>
              <a:gd name="T44" fmla="*/ 24 w 81"/>
              <a:gd name="T45" fmla="*/ 24 h 81"/>
              <a:gd name="T46" fmla="*/ 15 w 81"/>
              <a:gd name="T47" fmla="*/ 15 h 81"/>
              <a:gd name="T48" fmla="*/ 56 w 81"/>
              <a:gd name="T49" fmla="*/ 59 h 81"/>
              <a:gd name="T50" fmla="*/ 59 w 81"/>
              <a:gd name="T51" fmla="*/ 56 h 81"/>
              <a:gd name="T52" fmla="*/ 63 w 81"/>
              <a:gd name="T53" fmla="*/ 66 h 81"/>
              <a:gd name="T54" fmla="*/ 31 w 81"/>
              <a:gd name="T55" fmla="*/ 20 h 81"/>
              <a:gd name="T56" fmla="*/ 28 w 81"/>
              <a:gd name="T57" fmla="*/ 10 h 81"/>
              <a:gd name="T58" fmla="*/ 31 w 81"/>
              <a:gd name="T59" fmla="*/ 20 h 81"/>
              <a:gd name="T60" fmla="*/ 51 w 81"/>
              <a:gd name="T61" fmla="*/ 58 h 81"/>
              <a:gd name="T62" fmla="*/ 51 w 81"/>
              <a:gd name="T63" fmla="*/ 72 h 81"/>
              <a:gd name="T64" fmla="*/ 20 w 81"/>
              <a:gd name="T65" fmla="*/ 28 h 81"/>
              <a:gd name="T66" fmla="*/ 20 w 81"/>
              <a:gd name="T67" fmla="*/ 32 h 81"/>
              <a:gd name="T68" fmla="*/ 10 w 81"/>
              <a:gd name="T69" fmla="*/ 28 h 81"/>
              <a:gd name="T70" fmla="*/ 39 w 81"/>
              <a:gd name="T71" fmla="*/ 55 h 81"/>
              <a:gd name="T72" fmla="*/ 31 w 81"/>
              <a:gd name="T73" fmla="*/ 67 h 81"/>
              <a:gd name="T74" fmla="*/ 25 w 81"/>
              <a:gd name="T75" fmla="*/ 72 h 81"/>
              <a:gd name="T76" fmla="*/ 16 w 81"/>
              <a:gd name="T77" fmla="*/ 74 h 81"/>
              <a:gd name="T78" fmla="*/ 14 w 81"/>
              <a:gd name="T79" fmla="*/ 72 h 81"/>
              <a:gd name="T80" fmla="*/ 8 w 81"/>
              <a:gd name="T81" fmla="*/ 67 h 81"/>
              <a:gd name="T82" fmla="*/ 6 w 81"/>
              <a:gd name="T83" fmla="*/ 58 h 81"/>
              <a:gd name="T84" fmla="*/ 20 w 81"/>
              <a:gd name="T85" fmla="*/ 44 h 81"/>
              <a:gd name="T86" fmla="*/ 25 w 81"/>
              <a:gd name="T87" fmla="*/ 42 h 81"/>
              <a:gd name="T88" fmla="*/ 20 w 81"/>
              <a:gd name="T89" fmla="*/ 37 h 81"/>
              <a:gd name="T90" fmla="*/ 10 w 81"/>
              <a:gd name="T91" fmla="*/ 45 h 81"/>
              <a:gd name="T92" fmla="*/ 0 w 81"/>
              <a:gd name="T93" fmla="*/ 61 h 81"/>
              <a:gd name="T94" fmla="*/ 4 w 81"/>
              <a:gd name="T95" fmla="*/ 71 h 81"/>
              <a:gd name="T96" fmla="*/ 9 w 81"/>
              <a:gd name="T97" fmla="*/ 77 h 81"/>
              <a:gd name="T98" fmla="*/ 25 w 81"/>
              <a:gd name="T99" fmla="*/ 80 h 81"/>
              <a:gd name="T100" fmla="*/ 35 w 81"/>
              <a:gd name="T101" fmla="*/ 71 h 81"/>
              <a:gd name="T102" fmla="*/ 44 w 81"/>
              <a:gd name="T103" fmla="*/ 61 h 81"/>
              <a:gd name="T104" fmla="*/ 39 w 81"/>
              <a:gd name="T105" fmla="*/ 5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1" h="81">
                <a:moveTo>
                  <a:pt x="41" y="26"/>
                </a:moveTo>
                <a:cubicBezTo>
                  <a:pt x="41" y="27"/>
                  <a:pt x="40" y="29"/>
                  <a:pt x="38" y="29"/>
                </a:cubicBezTo>
                <a:cubicBezTo>
                  <a:pt x="37" y="29"/>
                  <a:pt x="35" y="27"/>
                  <a:pt x="35" y="26"/>
                </a:cubicBezTo>
                <a:cubicBezTo>
                  <a:pt x="35" y="24"/>
                  <a:pt x="36" y="22"/>
                  <a:pt x="36" y="20"/>
                </a:cubicBezTo>
                <a:cubicBezTo>
                  <a:pt x="37" y="18"/>
                  <a:pt x="38" y="17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51" y="4"/>
                  <a:pt x="51" y="4"/>
                  <a:pt x="51" y="4"/>
                </a:cubicBezTo>
                <a:cubicBezTo>
                  <a:pt x="51" y="4"/>
                  <a:pt x="51" y="4"/>
                  <a:pt x="51" y="4"/>
                </a:cubicBezTo>
                <a:cubicBezTo>
                  <a:pt x="52" y="3"/>
                  <a:pt x="54" y="2"/>
                  <a:pt x="56" y="1"/>
                </a:cubicBezTo>
                <a:cubicBezTo>
                  <a:pt x="57" y="0"/>
                  <a:pt x="59" y="0"/>
                  <a:pt x="61" y="0"/>
                </a:cubicBezTo>
                <a:cubicBezTo>
                  <a:pt x="63" y="0"/>
                  <a:pt x="65" y="0"/>
                  <a:pt x="67" y="1"/>
                </a:cubicBezTo>
                <a:cubicBezTo>
                  <a:pt x="68" y="2"/>
                  <a:pt x="70" y="3"/>
                  <a:pt x="71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4" y="7"/>
                  <a:pt x="74" y="7"/>
                  <a:pt x="74" y="7"/>
                </a:cubicBezTo>
                <a:cubicBezTo>
                  <a:pt x="74" y="7"/>
                  <a:pt x="74" y="7"/>
                  <a:pt x="74" y="7"/>
                </a:cubicBezTo>
                <a:cubicBezTo>
                  <a:pt x="77" y="9"/>
                  <a:pt x="77" y="9"/>
                  <a:pt x="77" y="9"/>
                </a:cubicBezTo>
                <a:cubicBezTo>
                  <a:pt x="77" y="10"/>
                  <a:pt x="77" y="10"/>
                  <a:pt x="77" y="10"/>
                </a:cubicBezTo>
                <a:cubicBezTo>
                  <a:pt x="78" y="11"/>
                  <a:pt x="79" y="12"/>
                  <a:pt x="80" y="14"/>
                </a:cubicBezTo>
                <a:cubicBezTo>
                  <a:pt x="80" y="16"/>
                  <a:pt x="81" y="18"/>
                  <a:pt x="81" y="20"/>
                </a:cubicBezTo>
                <a:cubicBezTo>
                  <a:pt x="81" y="21"/>
                  <a:pt x="80" y="23"/>
                  <a:pt x="80" y="25"/>
                </a:cubicBezTo>
                <a:cubicBezTo>
                  <a:pt x="79" y="27"/>
                  <a:pt x="78" y="28"/>
                  <a:pt x="77" y="30"/>
                </a:cubicBezTo>
                <a:cubicBezTo>
                  <a:pt x="71" y="35"/>
                  <a:pt x="71" y="35"/>
                  <a:pt x="71" y="35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1"/>
                  <a:pt x="65" y="41"/>
                  <a:pt x="65" y="41"/>
                </a:cubicBezTo>
                <a:cubicBezTo>
                  <a:pt x="64" y="43"/>
                  <a:pt x="62" y="44"/>
                  <a:pt x="60" y="44"/>
                </a:cubicBezTo>
                <a:cubicBezTo>
                  <a:pt x="59" y="45"/>
                  <a:pt x="57" y="45"/>
                  <a:pt x="55" y="45"/>
                </a:cubicBezTo>
                <a:cubicBezTo>
                  <a:pt x="53" y="45"/>
                  <a:pt x="52" y="44"/>
                  <a:pt x="52" y="42"/>
                </a:cubicBezTo>
                <a:cubicBezTo>
                  <a:pt x="52" y="40"/>
                  <a:pt x="53" y="39"/>
                  <a:pt x="55" y="39"/>
                </a:cubicBezTo>
                <a:cubicBezTo>
                  <a:pt x="56" y="39"/>
                  <a:pt x="57" y="39"/>
                  <a:pt x="58" y="38"/>
                </a:cubicBezTo>
                <a:cubicBezTo>
                  <a:pt x="59" y="38"/>
                  <a:pt x="60" y="38"/>
                  <a:pt x="61" y="37"/>
                </a:cubicBezTo>
                <a:cubicBezTo>
                  <a:pt x="61" y="37"/>
                  <a:pt x="61" y="37"/>
                  <a:pt x="61" y="37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72" y="25"/>
                  <a:pt x="72" y="25"/>
                  <a:pt x="72" y="25"/>
                </a:cubicBezTo>
                <a:cubicBezTo>
                  <a:pt x="73" y="25"/>
                  <a:pt x="74" y="24"/>
                  <a:pt x="74" y="23"/>
                </a:cubicBezTo>
                <a:cubicBezTo>
                  <a:pt x="74" y="22"/>
                  <a:pt x="74" y="21"/>
                  <a:pt x="74" y="20"/>
                </a:cubicBezTo>
                <a:cubicBezTo>
                  <a:pt x="74" y="18"/>
                  <a:pt x="74" y="17"/>
                  <a:pt x="74" y="16"/>
                </a:cubicBezTo>
                <a:cubicBezTo>
                  <a:pt x="74" y="15"/>
                  <a:pt x="73" y="15"/>
                  <a:pt x="72" y="14"/>
                </a:cubicBezTo>
                <a:cubicBezTo>
                  <a:pt x="72" y="14"/>
                  <a:pt x="72" y="14"/>
                  <a:pt x="72" y="14"/>
                </a:cubicBezTo>
                <a:cubicBezTo>
                  <a:pt x="69" y="11"/>
                  <a:pt x="69" y="11"/>
                  <a:pt x="69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67" y="9"/>
                  <a:pt x="67" y="9"/>
                  <a:pt x="67" y="9"/>
                </a:cubicBezTo>
                <a:cubicBezTo>
                  <a:pt x="67" y="8"/>
                  <a:pt x="67" y="8"/>
                  <a:pt x="67" y="8"/>
                </a:cubicBezTo>
                <a:cubicBezTo>
                  <a:pt x="66" y="8"/>
                  <a:pt x="65" y="7"/>
                  <a:pt x="64" y="7"/>
                </a:cubicBezTo>
                <a:cubicBezTo>
                  <a:pt x="63" y="6"/>
                  <a:pt x="62" y="6"/>
                  <a:pt x="61" y="6"/>
                </a:cubicBezTo>
                <a:cubicBezTo>
                  <a:pt x="60" y="6"/>
                  <a:pt x="59" y="6"/>
                  <a:pt x="58" y="7"/>
                </a:cubicBezTo>
                <a:cubicBezTo>
                  <a:pt x="57" y="7"/>
                  <a:pt x="56" y="8"/>
                  <a:pt x="55" y="8"/>
                </a:cubicBezTo>
                <a:cubicBezTo>
                  <a:pt x="55" y="8"/>
                  <a:pt x="55" y="8"/>
                  <a:pt x="55" y="8"/>
                </a:cubicBezTo>
                <a:cubicBezTo>
                  <a:pt x="55" y="8"/>
                  <a:pt x="55" y="8"/>
                  <a:pt x="55" y="8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44" y="20"/>
                  <a:pt x="44" y="20"/>
                  <a:pt x="44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43" y="21"/>
                  <a:pt x="42" y="22"/>
                  <a:pt x="42" y="22"/>
                </a:cubicBezTo>
                <a:cubicBezTo>
                  <a:pt x="42" y="23"/>
                  <a:pt x="41" y="25"/>
                  <a:pt x="41" y="26"/>
                </a:cubicBezTo>
                <a:close/>
                <a:moveTo>
                  <a:pt x="60" y="53"/>
                </a:moveTo>
                <a:cubicBezTo>
                  <a:pt x="60" y="53"/>
                  <a:pt x="60" y="53"/>
                  <a:pt x="60" y="53"/>
                </a:cubicBezTo>
                <a:cubicBezTo>
                  <a:pt x="59" y="53"/>
                  <a:pt x="58" y="52"/>
                  <a:pt x="58" y="51"/>
                </a:cubicBezTo>
                <a:cubicBezTo>
                  <a:pt x="58" y="50"/>
                  <a:pt x="59" y="49"/>
                  <a:pt x="60" y="49"/>
                </a:cubicBezTo>
                <a:cubicBezTo>
                  <a:pt x="70" y="49"/>
                  <a:pt x="70" y="49"/>
                  <a:pt x="70" y="49"/>
                </a:cubicBezTo>
                <a:cubicBezTo>
                  <a:pt x="71" y="49"/>
                  <a:pt x="72" y="50"/>
                  <a:pt x="72" y="51"/>
                </a:cubicBezTo>
                <a:cubicBezTo>
                  <a:pt x="72" y="52"/>
                  <a:pt x="71" y="53"/>
                  <a:pt x="70" y="53"/>
                </a:cubicBezTo>
                <a:cubicBezTo>
                  <a:pt x="60" y="53"/>
                  <a:pt x="60" y="53"/>
                  <a:pt x="60" y="53"/>
                </a:cubicBezTo>
                <a:close/>
                <a:moveTo>
                  <a:pt x="24" y="22"/>
                </a:moveTo>
                <a:cubicBezTo>
                  <a:pt x="24" y="22"/>
                  <a:pt x="24" y="22"/>
                  <a:pt x="24" y="22"/>
                </a:cubicBezTo>
                <a:cubicBezTo>
                  <a:pt x="25" y="23"/>
                  <a:pt x="25" y="24"/>
                  <a:pt x="24" y="24"/>
                </a:cubicBezTo>
                <a:cubicBezTo>
                  <a:pt x="24" y="25"/>
                  <a:pt x="22" y="25"/>
                  <a:pt x="22" y="24"/>
                </a:cubicBezTo>
                <a:cubicBezTo>
                  <a:pt x="15" y="17"/>
                  <a:pt x="15" y="17"/>
                  <a:pt x="15" y="17"/>
                </a:cubicBezTo>
                <a:cubicBezTo>
                  <a:pt x="14" y="17"/>
                  <a:pt x="14" y="15"/>
                  <a:pt x="15" y="15"/>
                </a:cubicBezTo>
                <a:cubicBezTo>
                  <a:pt x="15" y="14"/>
                  <a:pt x="16" y="14"/>
                  <a:pt x="17" y="15"/>
                </a:cubicBezTo>
                <a:cubicBezTo>
                  <a:pt x="24" y="22"/>
                  <a:pt x="24" y="22"/>
                  <a:pt x="24" y="22"/>
                </a:cubicBezTo>
                <a:close/>
                <a:moveTo>
                  <a:pt x="56" y="59"/>
                </a:moveTo>
                <a:cubicBezTo>
                  <a:pt x="56" y="59"/>
                  <a:pt x="56" y="59"/>
                  <a:pt x="56" y="59"/>
                </a:cubicBezTo>
                <a:cubicBezTo>
                  <a:pt x="55" y="58"/>
                  <a:pt x="55" y="57"/>
                  <a:pt x="56" y="56"/>
                </a:cubicBezTo>
                <a:cubicBezTo>
                  <a:pt x="57" y="55"/>
                  <a:pt x="58" y="55"/>
                  <a:pt x="59" y="56"/>
                </a:cubicBezTo>
                <a:cubicBezTo>
                  <a:pt x="66" y="63"/>
                  <a:pt x="66" y="63"/>
                  <a:pt x="66" y="63"/>
                </a:cubicBezTo>
                <a:cubicBezTo>
                  <a:pt x="67" y="64"/>
                  <a:pt x="67" y="65"/>
                  <a:pt x="66" y="66"/>
                </a:cubicBezTo>
                <a:cubicBezTo>
                  <a:pt x="65" y="67"/>
                  <a:pt x="64" y="67"/>
                  <a:pt x="63" y="66"/>
                </a:cubicBezTo>
                <a:cubicBezTo>
                  <a:pt x="56" y="59"/>
                  <a:pt x="56" y="59"/>
                  <a:pt x="56" y="59"/>
                </a:cubicBezTo>
                <a:close/>
                <a:moveTo>
                  <a:pt x="31" y="20"/>
                </a:moveTo>
                <a:cubicBezTo>
                  <a:pt x="31" y="20"/>
                  <a:pt x="31" y="20"/>
                  <a:pt x="31" y="20"/>
                </a:cubicBezTo>
                <a:cubicBezTo>
                  <a:pt x="31" y="21"/>
                  <a:pt x="31" y="22"/>
                  <a:pt x="30" y="22"/>
                </a:cubicBezTo>
                <a:cubicBezTo>
                  <a:pt x="29" y="22"/>
                  <a:pt x="28" y="21"/>
                  <a:pt x="28" y="2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9"/>
                  <a:pt x="29" y="9"/>
                  <a:pt x="30" y="9"/>
                </a:cubicBezTo>
                <a:cubicBezTo>
                  <a:pt x="31" y="9"/>
                  <a:pt x="31" y="9"/>
                  <a:pt x="31" y="10"/>
                </a:cubicBezTo>
                <a:cubicBezTo>
                  <a:pt x="31" y="20"/>
                  <a:pt x="31" y="20"/>
                  <a:pt x="31" y="20"/>
                </a:cubicBezTo>
                <a:close/>
                <a:moveTo>
                  <a:pt x="49" y="60"/>
                </a:moveTo>
                <a:cubicBezTo>
                  <a:pt x="49" y="60"/>
                  <a:pt x="49" y="60"/>
                  <a:pt x="49" y="60"/>
                </a:cubicBezTo>
                <a:cubicBezTo>
                  <a:pt x="49" y="59"/>
                  <a:pt x="50" y="58"/>
                  <a:pt x="51" y="58"/>
                </a:cubicBezTo>
                <a:cubicBezTo>
                  <a:pt x="52" y="58"/>
                  <a:pt x="53" y="59"/>
                  <a:pt x="53" y="60"/>
                </a:cubicBezTo>
                <a:cubicBezTo>
                  <a:pt x="53" y="70"/>
                  <a:pt x="53" y="70"/>
                  <a:pt x="53" y="70"/>
                </a:cubicBezTo>
                <a:cubicBezTo>
                  <a:pt x="53" y="71"/>
                  <a:pt x="52" y="72"/>
                  <a:pt x="51" y="72"/>
                </a:cubicBezTo>
                <a:cubicBezTo>
                  <a:pt x="50" y="72"/>
                  <a:pt x="49" y="71"/>
                  <a:pt x="49" y="70"/>
                </a:cubicBezTo>
                <a:cubicBezTo>
                  <a:pt x="49" y="60"/>
                  <a:pt x="49" y="60"/>
                  <a:pt x="49" y="60"/>
                </a:cubicBezTo>
                <a:close/>
                <a:moveTo>
                  <a:pt x="20" y="28"/>
                </a:moveTo>
                <a:cubicBezTo>
                  <a:pt x="20" y="28"/>
                  <a:pt x="20" y="28"/>
                  <a:pt x="20" y="28"/>
                </a:cubicBezTo>
                <a:cubicBezTo>
                  <a:pt x="21" y="28"/>
                  <a:pt x="22" y="29"/>
                  <a:pt x="22" y="30"/>
                </a:cubicBezTo>
                <a:cubicBezTo>
                  <a:pt x="22" y="31"/>
                  <a:pt x="21" y="32"/>
                  <a:pt x="20" y="32"/>
                </a:cubicBezTo>
                <a:cubicBezTo>
                  <a:pt x="10" y="32"/>
                  <a:pt x="10" y="32"/>
                  <a:pt x="10" y="32"/>
                </a:cubicBezTo>
                <a:cubicBezTo>
                  <a:pt x="9" y="32"/>
                  <a:pt x="8" y="31"/>
                  <a:pt x="8" y="30"/>
                </a:cubicBezTo>
                <a:cubicBezTo>
                  <a:pt x="8" y="29"/>
                  <a:pt x="9" y="28"/>
                  <a:pt x="10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39" y="55"/>
                </a:moveTo>
                <a:cubicBezTo>
                  <a:pt x="39" y="55"/>
                  <a:pt x="39" y="55"/>
                  <a:pt x="39" y="55"/>
                </a:cubicBezTo>
                <a:cubicBezTo>
                  <a:pt x="39" y="56"/>
                  <a:pt x="39" y="57"/>
                  <a:pt x="38" y="58"/>
                </a:cubicBezTo>
                <a:cubicBezTo>
                  <a:pt x="38" y="59"/>
                  <a:pt x="37" y="60"/>
                  <a:pt x="37" y="61"/>
                </a:cubicBezTo>
                <a:cubicBezTo>
                  <a:pt x="31" y="67"/>
                  <a:pt x="31" y="67"/>
                  <a:pt x="31" y="67"/>
                </a:cubicBezTo>
                <a:cubicBezTo>
                  <a:pt x="31" y="67"/>
                  <a:pt x="31" y="67"/>
                  <a:pt x="31" y="67"/>
                </a:cubicBezTo>
                <a:cubicBezTo>
                  <a:pt x="25" y="72"/>
                  <a:pt x="25" y="72"/>
                  <a:pt x="25" y="72"/>
                </a:cubicBezTo>
                <a:cubicBezTo>
                  <a:pt x="25" y="72"/>
                  <a:pt x="25" y="72"/>
                  <a:pt x="25" y="72"/>
                </a:cubicBezTo>
                <a:cubicBezTo>
                  <a:pt x="24" y="73"/>
                  <a:pt x="23" y="74"/>
                  <a:pt x="23" y="74"/>
                </a:cubicBezTo>
                <a:cubicBezTo>
                  <a:pt x="21" y="74"/>
                  <a:pt x="20" y="75"/>
                  <a:pt x="19" y="75"/>
                </a:cubicBezTo>
                <a:cubicBezTo>
                  <a:pt x="18" y="75"/>
                  <a:pt x="17" y="74"/>
                  <a:pt x="16" y="74"/>
                </a:cubicBezTo>
                <a:cubicBezTo>
                  <a:pt x="15" y="74"/>
                  <a:pt x="14" y="73"/>
                  <a:pt x="14" y="72"/>
                </a:cubicBezTo>
                <a:cubicBezTo>
                  <a:pt x="14" y="72"/>
                  <a:pt x="14" y="72"/>
                  <a:pt x="14" y="72"/>
                </a:cubicBezTo>
                <a:cubicBezTo>
                  <a:pt x="14" y="72"/>
                  <a:pt x="14" y="72"/>
                  <a:pt x="14" y="72"/>
                </a:cubicBezTo>
                <a:cubicBezTo>
                  <a:pt x="11" y="70"/>
                  <a:pt x="11" y="70"/>
                  <a:pt x="11" y="70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7" y="66"/>
                  <a:pt x="7" y="65"/>
                  <a:pt x="6" y="64"/>
                </a:cubicBezTo>
                <a:cubicBezTo>
                  <a:pt x="6" y="63"/>
                  <a:pt x="6" y="62"/>
                  <a:pt x="6" y="61"/>
                </a:cubicBezTo>
                <a:cubicBezTo>
                  <a:pt x="6" y="60"/>
                  <a:pt x="6" y="59"/>
                  <a:pt x="6" y="58"/>
                </a:cubicBezTo>
                <a:cubicBezTo>
                  <a:pt x="7" y="57"/>
                  <a:pt x="7" y="56"/>
                  <a:pt x="8" y="55"/>
                </a:cubicBezTo>
                <a:cubicBezTo>
                  <a:pt x="14" y="50"/>
                  <a:pt x="14" y="50"/>
                  <a:pt x="14" y="50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1" y="43"/>
                  <a:pt x="21" y="43"/>
                  <a:pt x="22" y="42"/>
                </a:cubicBezTo>
                <a:cubicBezTo>
                  <a:pt x="23" y="42"/>
                  <a:pt x="24" y="42"/>
                  <a:pt x="25" y="42"/>
                </a:cubicBezTo>
                <a:cubicBezTo>
                  <a:pt x="27" y="42"/>
                  <a:pt x="29" y="40"/>
                  <a:pt x="29" y="39"/>
                </a:cubicBezTo>
                <a:cubicBezTo>
                  <a:pt x="29" y="37"/>
                  <a:pt x="27" y="35"/>
                  <a:pt x="25" y="35"/>
                </a:cubicBezTo>
                <a:cubicBezTo>
                  <a:pt x="24" y="35"/>
                  <a:pt x="22" y="36"/>
                  <a:pt x="20" y="37"/>
                </a:cubicBezTo>
                <a:cubicBezTo>
                  <a:pt x="18" y="37"/>
                  <a:pt x="17" y="38"/>
                  <a:pt x="15" y="39"/>
                </a:cubicBezTo>
                <a:cubicBezTo>
                  <a:pt x="15" y="40"/>
                  <a:pt x="15" y="40"/>
                  <a:pt x="15" y="40"/>
                </a:cubicBezTo>
                <a:cubicBezTo>
                  <a:pt x="10" y="45"/>
                  <a:pt x="10" y="45"/>
                  <a:pt x="10" y="45"/>
                </a:cubicBezTo>
                <a:cubicBezTo>
                  <a:pt x="4" y="51"/>
                  <a:pt x="4" y="51"/>
                  <a:pt x="4" y="51"/>
                </a:cubicBezTo>
                <a:cubicBezTo>
                  <a:pt x="2" y="52"/>
                  <a:pt x="1" y="54"/>
                  <a:pt x="1" y="56"/>
                </a:cubicBezTo>
                <a:cubicBezTo>
                  <a:pt x="0" y="57"/>
                  <a:pt x="0" y="59"/>
                  <a:pt x="0" y="61"/>
                </a:cubicBezTo>
                <a:cubicBezTo>
                  <a:pt x="0" y="63"/>
                  <a:pt x="0" y="65"/>
                  <a:pt x="1" y="67"/>
                </a:cubicBezTo>
                <a:cubicBezTo>
                  <a:pt x="1" y="68"/>
                  <a:pt x="2" y="70"/>
                  <a:pt x="4" y="71"/>
                </a:cubicBezTo>
                <a:cubicBezTo>
                  <a:pt x="4" y="71"/>
                  <a:pt x="4" y="71"/>
                  <a:pt x="4" y="71"/>
                </a:cubicBezTo>
                <a:cubicBezTo>
                  <a:pt x="7" y="74"/>
                  <a:pt x="7" y="74"/>
                  <a:pt x="7" y="74"/>
                </a:cubicBezTo>
                <a:cubicBezTo>
                  <a:pt x="9" y="77"/>
                  <a:pt x="9" y="77"/>
                  <a:pt x="9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2" y="79"/>
                  <a:pt x="14" y="80"/>
                </a:cubicBezTo>
                <a:cubicBezTo>
                  <a:pt x="16" y="81"/>
                  <a:pt x="17" y="81"/>
                  <a:pt x="19" y="81"/>
                </a:cubicBezTo>
                <a:cubicBezTo>
                  <a:pt x="21" y="81"/>
                  <a:pt x="23" y="81"/>
                  <a:pt x="25" y="80"/>
                </a:cubicBezTo>
                <a:cubicBezTo>
                  <a:pt x="27" y="79"/>
                  <a:pt x="28" y="78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35" y="71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41" y="65"/>
                  <a:pt x="41" y="65"/>
                  <a:pt x="41" y="65"/>
                </a:cubicBezTo>
                <a:cubicBezTo>
                  <a:pt x="42" y="64"/>
                  <a:pt x="43" y="62"/>
                  <a:pt x="44" y="61"/>
                </a:cubicBezTo>
                <a:cubicBezTo>
                  <a:pt x="45" y="59"/>
                  <a:pt x="45" y="57"/>
                  <a:pt x="45" y="55"/>
                </a:cubicBezTo>
                <a:cubicBezTo>
                  <a:pt x="45" y="53"/>
                  <a:pt x="44" y="52"/>
                  <a:pt x="42" y="52"/>
                </a:cubicBezTo>
                <a:cubicBezTo>
                  <a:pt x="40" y="52"/>
                  <a:pt x="39" y="53"/>
                  <a:pt x="3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98" name="PA_任意多边形 30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4908550" y="3714755"/>
            <a:ext cx="304800" cy="303306"/>
          </a:xfrm>
          <a:custGeom>
            <a:avLst/>
            <a:gdLst>
              <a:gd name="T0" fmla="*/ 9 w 81"/>
              <a:gd name="T1" fmla="*/ 72 h 81"/>
              <a:gd name="T2" fmla="*/ 0 w 81"/>
              <a:gd name="T3" fmla="*/ 48 h 81"/>
              <a:gd name="T4" fmla="*/ 9 w 81"/>
              <a:gd name="T5" fmla="*/ 25 h 81"/>
              <a:gd name="T6" fmla="*/ 9 w 81"/>
              <a:gd name="T7" fmla="*/ 25 h 81"/>
              <a:gd name="T8" fmla="*/ 9 w 81"/>
              <a:gd name="T9" fmla="*/ 25 h 81"/>
              <a:gd name="T10" fmla="*/ 34 w 81"/>
              <a:gd name="T11" fmla="*/ 1 h 81"/>
              <a:gd name="T12" fmla="*/ 38 w 81"/>
              <a:gd name="T13" fmla="*/ 1 h 81"/>
              <a:gd name="T14" fmla="*/ 50 w 81"/>
              <a:gd name="T15" fmla="*/ 13 h 81"/>
              <a:gd name="T16" fmla="*/ 50 w 81"/>
              <a:gd name="T17" fmla="*/ 17 h 81"/>
              <a:gd name="T18" fmla="*/ 50 w 81"/>
              <a:gd name="T19" fmla="*/ 17 h 81"/>
              <a:gd name="T20" fmla="*/ 26 w 81"/>
              <a:gd name="T21" fmla="*/ 42 h 81"/>
              <a:gd name="T22" fmla="*/ 26 w 81"/>
              <a:gd name="T23" fmla="*/ 42 h 81"/>
              <a:gd name="T24" fmla="*/ 23 w 81"/>
              <a:gd name="T25" fmla="*/ 48 h 81"/>
              <a:gd name="T26" fmla="*/ 26 w 81"/>
              <a:gd name="T27" fmla="*/ 55 h 81"/>
              <a:gd name="T28" fmla="*/ 33 w 81"/>
              <a:gd name="T29" fmla="*/ 58 h 81"/>
              <a:gd name="T30" fmla="*/ 39 w 81"/>
              <a:gd name="T31" fmla="*/ 55 h 81"/>
              <a:gd name="T32" fmla="*/ 64 w 81"/>
              <a:gd name="T33" fmla="*/ 31 h 81"/>
              <a:gd name="T34" fmla="*/ 68 w 81"/>
              <a:gd name="T35" fmla="*/ 31 h 81"/>
              <a:gd name="T36" fmla="*/ 68 w 81"/>
              <a:gd name="T37" fmla="*/ 31 h 81"/>
              <a:gd name="T38" fmla="*/ 80 w 81"/>
              <a:gd name="T39" fmla="*/ 43 h 81"/>
              <a:gd name="T40" fmla="*/ 80 w 81"/>
              <a:gd name="T41" fmla="*/ 48 h 81"/>
              <a:gd name="T42" fmla="*/ 80 w 81"/>
              <a:gd name="T43" fmla="*/ 48 h 81"/>
              <a:gd name="T44" fmla="*/ 56 w 81"/>
              <a:gd name="T45" fmla="*/ 72 h 81"/>
              <a:gd name="T46" fmla="*/ 33 w 81"/>
              <a:gd name="T47" fmla="*/ 81 h 81"/>
              <a:gd name="T48" fmla="*/ 9 w 81"/>
              <a:gd name="T49" fmla="*/ 72 h 81"/>
              <a:gd name="T50" fmla="*/ 32 w 81"/>
              <a:gd name="T51" fmla="*/ 26 h 81"/>
              <a:gd name="T52" fmla="*/ 32 w 81"/>
              <a:gd name="T53" fmla="*/ 26 h 81"/>
              <a:gd name="T54" fmla="*/ 25 w 81"/>
              <a:gd name="T55" fmla="*/ 19 h 81"/>
              <a:gd name="T56" fmla="*/ 14 w 81"/>
              <a:gd name="T57" fmla="*/ 30 h 81"/>
              <a:gd name="T58" fmla="*/ 14 w 81"/>
              <a:gd name="T59" fmla="*/ 30 h 81"/>
              <a:gd name="T60" fmla="*/ 6 w 81"/>
              <a:gd name="T61" fmla="*/ 48 h 81"/>
              <a:gd name="T62" fmla="*/ 14 w 81"/>
              <a:gd name="T63" fmla="*/ 67 h 81"/>
              <a:gd name="T64" fmla="*/ 33 w 81"/>
              <a:gd name="T65" fmla="*/ 75 h 81"/>
              <a:gd name="T66" fmla="*/ 51 w 81"/>
              <a:gd name="T67" fmla="*/ 67 h 81"/>
              <a:gd name="T68" fmla="*/ 62 w 81"/>
              <a:gd name="T69" fmla="*/ 56 h 81"/>
              <a:gd name="T70" fmla="*/ 55 w 81"/>
              <a:gd name="T71" fmla="*/ 49 h 81"/>
              <a:gd name="T72" fmla="*/ 44 w 81"/>
              <a:gd name="T73" fmla="*/ 60 h 81"/>
              <a:gd name="T74" fmla="*/ 33 w 81"/>
              <a:gd name="T75" fmla="*/ 64 h 81"/>
              <a:gd name="T76" fmla="*/ 21 w 81"/>
              <a:gd name="T77" fmla="*/ 60 h 81"/>
              <a:gd name="T78" fmla="*/ 17 w 81"/>
              <a:gd name="T79" fmla="*/ 48 h 81"/>
              <a:gd name="T80" fmla="*/ 21 w 81"/>
              <a:gd name="T81" fmla="*/ 37 h 81"/>
              <a:gd name="T82" fmla="*/ 21 w 81"/>
              <a:gd name="T83" fmla="*/ 37 h 81"/>
              <a:gd name="T84" fmla="*/ 32 w 81"/>
              <a:gd name="T85" fmla="*/ 26 h 81"/>
              <a:gd name="T86" fmla="*/ 27 w 81"/>
              <a:gd name="T87" fmla="*/ 16 h 81"/>
              <a:gd name="T88" fmla="*/ 27 w 81"/>
              <a:gd name="T89" fmla="*/ 16 h 81"/>
              <a:gd name="T90" fmla="*/ 35 w 81"/>
              <a:gd name="T91" fmla="*/ 23 h 81"/>
              <a:gd name="T92" fmla="*/ 43 w 81"/>
              <a:gd name="T93" fmla="*/ 15 h 81"/>
              <a:gd name="T94" fmla="*/ 36 w 81"/>
              <a:gd name="T95" fmla="*/ 8 h 81"/>
              <a:gd name="T96" fmla="*/ 27 w 81"/>
              <a:gd name="T97" fmla="*/ 16 h 81"/>
              <a:gd name="T98" fmla="*/ 65 w 81"/>
              <a:gd name="T99" fmla="*/ 54 h 81"/>
              <a:gd name="T100" fmla="*/ 65 w 81"/>
              <a:gd name="T101" fmla="*/ 54 h 81"/>
              <a:gd name="T102" fmla="*/ 73 w 81"/>
              <a:gd name="T103" fmla="*/ 45 h 81"/>
              <a:gd name="T104" fmla="*/ 66 w 81"/>
              <a:gd name="T105" fmla="*/ 38 h 81"/>
              <a:gd name="T106" fmla="*/ 58 w 81"/>
              <a:gd name="T107" fmla="*/ 46 h 81"/>
              <a:gd name="T108" fmla="*/ 65 w 81"/>
              <a:gd name="T109" fmla="*/ 5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1" h="81">
                <a:moveTo>
                  <a:pt x="9" y="72"/>
                </a:moveTo>
                <a:cubicBezTo>
                  <a:pt x="3" y="65"/>
                  <a:pt x="0" y="57"/>
                  <a:pt x="0" y="48"/>
                </a:cubicBezTo>
                <a:cubicBezTo>
                  <a:pt x="0" y="40"/>
                  <a:pt x="3" y="32"/>
                  <a:pt x="9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34" y="1"/>
                  <a:pt x="34" y="1"/>
                  <a:pt x="34" y="1"/>
                </a:cubicBezTo>
                <a:cubicBezTo>
                  <a:pt x="35" y="0"/>
                  <a:pt x="37" y="0"/>
                  <a:pt x="38" y="1"/>
                </a:cubicBezTo>
                <a:cubicBezTo>
                  <a:pt x="50" y="13"/>
                  <a:pt x="50" y="13"/>
                  <a:pt x="50" y="13"/>
                </a:cubicBezTo>
                <a:cubicBezTo>
                  <a:pt x="51" y="14"/>
                  <a:pt x="51" y="16"/>
                  <a:pt x="50" y="17"/>
                </a:cubicBezTo>
                <a:cubicBezTo>
                  <a:pt x="50" y="17"/>
                  <a:pt x="50" y="17"/>
                  <a:pt x="50" y="17"/>
                </a:cubicBezTo>
                <a:cubicBezTo>
                  <a:pt x="26" y="42"/>
                  <a:pt x="26" y="42"/>
                  <a:pt x="26" y="42"/>
                </a:cubicBezTo>
                <a:cubicBezTo>
                  <a:pt x="26" y="42"/>
                  <a:pt x="26" y="42"/>
                  <a:pt x="26" y="42"/>
                </a:cubicBezTo>
                <a:cubicBezTo>
                  <a:pt x="24" y="44"/>
                  <a:pt x="23" y="46"/>
                  <a:pt x="23" y="48"/>
                </a:cubicBezTo>
                <a:cubicBezTo>
                  <a:pt x="23" y="51"/>
                  <a:pt x="24" y="53"/>
                  <a:pt x="26" y="55"/>
                </a:cubicBezTo>
                <a:cubicBezTo>
                  <a:pt x="28" y="57"/>
                  <a:pt x="30" y="58"/>
                  <a:pt x="33" y="58"/>
                </a:cubicBezTo>
                <a:cubicBezTo>
                  <a:pt x="35" y="58"/>
                  <a:pt x="38" y="57"/>
                  <a:pt x="39" y="55"/>
                </a:cubicBezTo>
                <a:cubicBezTo>
                  <a:pt x="64" y="31"/>
                  <a:pt x="64" y="31"/>
                  <a:pt x="64" y="31"/>
                </a:cubicBezTo>
                <a:cubicBezTo>
                  <a:pt x="65" y="30"/>
                  <a:pt x="67" y="30"/>
                  <a:pt x="68" y="31"/>
                </a:cubicBezTo>
                <a:cubicBezTo>
                  <a:pt x="68" y="31"/>
                  <a:pt x="68" y="31"/>
                  <a:pt x="68" y="31"/>
                </a:cubicBezTo>
                <a:cubicBezTo>
                  <a:pt x="80" y="43"/>
                  <a:pt x="80" y="43"/>
                  <a:pt x="80" y="43"/>
                </a:cubicBezTo>
                <a:cubicBezTo>
                  <a:pt x="81" y="44"/>
                  <a:pt x="81" y="46"/>
                  <a:pt x="80" y="48"/>
                </a:cubicBezTo>
                <a:cubicBezTo>
                  <a:pt x="80" y="48"/>
                  <a:pt x="80" y="48"/>
                  <a:pt x="80" y="48"/>
                </a:cubicBezTo>
                <a:cubicBezTo>
                  <a:pt x="56" y="72"/>
                  <a:pt x="56" y="72"/>
                  <a:pt x="56" y="72"/>
                </a:cubicBezTo>
                <a:cubicBezTo>
                  <a:pt x="49" y="78"/>
                  <a:pt x="41" y="81"/>
                  <a:pt x="33" y="81"/>
                </a:cubicBezTo>
                <a:cubicBezTo>
                  <a:pt x="24" y="81"/>
                  <a:pt x="16" y="78"/>
                  <a:pt x="9" y="72"/>
                </a:cubicBezTo>
                <a:close/>
                <a:moveTo>
                  <a:pt x="32" y="26"/>
                </a:moveTo>
                <a:cubicBezTo>
                  <a:pt x="32" y="26"/>
                  <a:pt x="32" y="26"/>
                  <a:pt x="32" y="26"/>
                </a:cubicBezTo>
                <a:cubicBezTo>
                  <a:pt x="25" y="19"/>
                  <a:pt x="25" y="19"/>
                  <a:pt x="25" y="19"/>
                </a:cubicBezTo>
                <a:cubicBezTo>
                  <a:pt x="14" y="30"/>
                  <a:pt x="14" y="30"/>
                  <a:pt x="14" y="30"/>
                </a:cubicBezTo>
                <a:cubicBezTo>
                  <a:pt x="14" y="30"/>
                  <a:pt x="14" y="30"/>
                  <a:pt x="14" y="30"/>
                </a:cubicBezTo>
                <a:cubicBezTo>
                  <a:pt x="9" y="35"/>
                  <a:pt x="6" y="42"/>
                  <a:pt x="6" y="48"/>
                </a:cubicBezTo>
                <a:cubicBezTo>
                  <a:pt x="6" y="55"/>
                  <a:pt x="9" y="62"/>
                  <a:pt x="14" y="67"/>
                </a:cubicBezTo>
                <a:cubicBezTo>
                  <a:pt x="19" y="72"/>
                  <a:pt x="26" y="75"/>
                  <a:pt x="33" y="75"/>
                </a:cubicBezTo>
                <a:cubicBezTo>
                  <a:pt x="39" y="75"/>
                  <a:pt x="46" y="72"/>
                  <a:pt x="51" y="67"/>
                </a:cubicBezTo>
                <a:cubicBezTo>
                  <a:pt x="62" y="56"/>
                  <a:pt x="62" y="56"/>
                  <a:pt x="62" y="56"/>
                </a:cubicBezTo>
                <a:cubicBezTo>
                  <a:pt x="55" y="49"/>
                  <a:pt x="55" y="49"/>
                  <a:pt x="55" y="49"/>
                </a:cubicBezTo>
                <a:cubicBezTo>
                  <a:pt x="44" y="60"/>
                  <a:pt x="44" y="60"/>
                  <a:pt x="44" y="60"/>
                </a:cubicBezTo>
                <a:cubicBezTo>
                  <a:pt x="41" y="63"/>
                  <a:pt x="37" y="64"/>
                  <a:pt x="33" y="64"/>
                </a:cubicBezTo>
                <a:cubicBezTo>
                  <a:pt x="29" y="64"/>
                  <a:pt x="24" y="63"/>
                  <a:pt x="21" y="60"/>
                </a:cubicBezTo>
                <a:cubicBezTo>
                  <a:pt x="18" y="57"/>
                  <a:pt x="17" y="52"/>
                  <a:pt x="17" y="48"/>
                </a:cubicBezTo>
                <a:cubicBezTo>
                  <a:pt x="17" y="44"/>
                  <a:pt x="18" y="40"/>
                  <a:pt x="21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32" y="26"/>
                  <a:pt x="32" y="26"/>
                  <a:pt x="32" y="26"/>
                </a:cubicBezTo>
                <a:close/>
                <a:moveTo>
                  <a:pt x="27" y="16"/>
                </a:moveTo>
                <a:cubicBezTo>
                  <a:pt x="27" y="16"/>
                  <a:pt x="27" y="16"/>
                  <a:pt x="27" y="16"/>
                </a:cubicBezTo>
                <a:cubicBezTo>
                  <a:pt x="35" y="23"/>
                  <a:pt x="35" y="23"/>
                  <a:pt x="35" y="23"/>
                </a:cubicBezTo>
                <a:cubicBezTo>
                  <a:pt x="43" y="15"/>
                  <a:pt x="43" y="15"/>
                  <a:pt x="43" y="15"/>
                </a:cubicBezTo>
                <a:cubicBezTo>
                  <a:pt x="36" y="8"/>
                  <a:pt x="36" y="8"/>
                  <a:pt x="36" y="8"/>
                </a:cubicBezTo>
                <a:cubicBezTo>
                  <a:pt x="27" y="16"/>
                  <a:pt x="27" y="16"/>
                  <a:pt x="27" y="16"/>
                </a:cubicBezTo>
                <a:close/>
                <a:moveTo>
                  <a:pt x="65" y="54"/>
                </a:moveTo>
                <a:cubicBezTo>
                  <a:pt x="65" y="54"/>
                  <a:pt x="65" y="54"/>
                  <a:pt x="65" y="54"/>
                </a:cubicBezTo>
                <a:cubicBezTo>
                  <a:pt x="73" y="45"/>
                  <a:pt x="73" y="45"/>
                  <a:pt x="73" y="45"/>
                </a:cubicBezTo>
                <a:cubicBezTo>
                  <a:pt x="66" y="38"/>
                  <a:pt x="66" y="38"/>
                  <a:pt x="66" y="38"/>
                </a:cubicBezTo>
                <a:cubicBezTo>
                  <a:pt x="58" y="46"/>
                  <a:pt x="58" y="46"/>
                  <a:pt x="58" y="46"/>
                </a:cubicBezTo>
                <a:cubicBezTo>
                  <a:pt x="65" y="54"/>
                  <a:pt x="65" y="54"/>
                  <a:pt x="65" y="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99" name="PA_任意多边形 31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3946525" y="3679820"/>
            <a:ext cx="325438" cy="327126"/>
          </a:xfrm>
          <a:custGeom>
            <a:avLst/>
            <a:gdLst>
              <a:gd name="T0" fmla="*/ 21 w 87"/>
              <a:gd name="T1" fmla="*/ 19 h 87"/>
              <a:gd name="T2" fmla="*/ 27 w 87"/>
              <a:gd name="T3" fmla="*/ 11 h 87"/>
              <a:gd name="T4" fmla="*/ 8 w 87"/>
              <a:gd name="T5" fmla="*/ 24 h 87"/>
              <a:gd name="T6" fmla="*/ 39 w 87"/>
              <a:gd name="T7" fmla="*/ 24 h 87"/>
              <a:gd name="T8" fmla="*/ 34 w 87"/>
              <a:gd name="T9" fmla="*/ 24 h 87"/>
              <a:gd name="T10" fmla="*/ 31 w 87"/>
              <a:gd name="T11" fmla="*/ 21 h 87"/>
              <a:gd name="T12" fmla="*/ 29 w 87"/>
              <a:gd name="T13" fmla="*/ 14 h 87"/>
              <a:gd name="T14" fmla="*/ 68 w 87"/>
              <a:gd name="T15" fmla="*/ 44 h 87"/>
              <a:gd name="T16" fmla="*/ 86 w 87"/>
              <a:gd name="T17" fmla="*/ 62 h 87"/>
              <a:gd name="T18" fmla="*/ 66 w 87"/>
              <a:gd name="T19" fmla="*/ 86 h 87"/>
              <a:gd name="T20" fmla="*/ 62 w 87"/>
              <a:gd name="T21" fmla="*/ 86 h 87"/>
              <a:gd name="T22" fmla="*/ 27 w 87"/>
              <a:gd name="T23" fmla="*/ 86 h 87"/>
              <a:gd name="T24" fmla="*/ 4 w 87"/>
              <a:gd name="T25" fmla="*/ 87 h 87"/>
              <a:gd name="T26" fmla="*/ 1 w 87"/>
              <a:gd name="T27" fmla="*/ 63 h 87"/>
              <a:gd name="T28" fmla="*/ 19 w 87"/>
              <a:gd name="T29" fmla="*/ 43 h 87"/>
              <a:gd name="T30" fmla="*/ 2 w 87"/>
              <a:gd name="T31" fmla="*/ 21 h 87"/>
              <a:gd name="T32" fmla="*/ 26 w 87"/>
              <a:gd name="T33" fmla="*/ 2 h 87"/>
              <a:gd name="T34" fmla="*/ 59 w 87"/>
              <a:gd name="T35" fmla="*/ 3 h 87"/>
              <a:gd name="T36" fmla="*/ 86 w 87"/>
              <a:gd name="T37" fmla="*/ 18 h 87"/>
              <a:gd name="T38" fmla="*/ 68 w 87"/>
              <a:gd name="T39" fmla="*/ 44 h 87"/>
              <a:gd name="T40" fmla="*/ 48 w 87"/>
              <a:gd name="T41" fmla="*/ 64 h 87"/>
              <a:gd name="T42" fmla="*/ 79 w 87"/>
              <a:gd name="T43" fmla="*/ 64 h 87"/>
              <a:gd name="T44" fmla="*/ 71 w 87"/>
              <a:gd name="T45" fmla="*/ 67 h 87"/>
              <a:gd name="T46" fmla="*/ 68 w 87"/>
              <a:gd name="T47" fmla="*/ 64 h 87"/>
              <a:gd name="T48" fmla="*/ 69 w 87"/>
              <a:gd name="T49" fmla="*/ 54 h 87"/>
              <a:gd name="T50" fmla="*/ 64 w 87"/>
              <a:gd name="T51" fmla="*/ 57 h 87"/>
              <a:gd name="T52" fmla="*/ 67 w 87"/>
              <a:gd name="T53" fmla="*/ 51 h 87"/>
              <a:gd name="T54" fmla="*/ 48 w 87"/>
              <a:gd name="T55" fmla="*/ 64 h 87"/>
              <a:gd name="T56" fmla="*/ 18 w 87"/>
              <a:gd name="T57" fmla="*/ 75 h 87"/>
              <a:gd name="T58" fmla="*/ 60 w 87"/>
              <a:gd name="T59" fmla="*/ 21 h 87"/>
              <a:gd name="T60" fmla="*/ 18 w 87"/>
              <a:gd name="T61" fmla="*/ 75 h 87"/>
              <a:gd name="T62" fmla="*/ 70 w 87"/>
              <a:gd name="T63" fmla="*/ 26 h 87"/>
              <a:gd name="T64" fmla="*/ 71 w 87"/>
              <a:gd name="T65" fmla="*/ 26 h 87"/>
              <a:gd name="T66" fmla="*/ 71 w 87"/>
              <a:gd name="T67" fmla="*/ 26 h 87"/>
              <a:gd name="T68" fmla="*/ 80 w 87"/>
              <a:gd name="T69" fmla="*/ 24 h 87"/>
              <a:gd name="T70" fmla="*/ 67 w 87"/>
              <a:gd name="T71" fmla="*/ 8 h 87"/>
              <a:gd name="T72" fmla="*/ 58 w 87"/>
              <a:gd name="T73" fmla="*/ 13 h 87"/>
              <a:gd name="T74" fmla="*/ 62 w 87"/>
              <a:gd name="T75" fmla="*/ 17 h 87"/>
              <a:gd name="T76" fmla="*/ 62 w 87"/>
              <a:gd name="T77" fmla="*/ 17 h 87"/>
              <a:gd name="T78" fmla="*/ 62 w 87"/>
              <a:gd name="T79" fmla="*/ 17 h 87"/>
              <a:gd name="T80" fmla="*/ 70 w 87"/>
              <a:gd name="T81" fmla="*/ 26 h 87"/>
              <a:gd name="T82" fmla="*/ 70 w 87"/>
              <a:gd name="T83" fmla="*/ 26 h 87"/>
              <a:gd name="T84" fmla="*/ 69 w 87"/>
              <a:gd name="T85" fmla="*/ 30 h 87"/>
              <a:gd name="T86" fmla="*/ 23 w 87"/>
              <a:gd name="T87" fmla="*/ 80 h 87"/>
              <a:gd name="T88" fmla="*/ 69 w 87"/>
              <a:gd name="T89" fmla="*/ 30 h 87"/>
              <a:gd name="T90" fmla="*/ 10 w 87"/>
              <a:gd name="T91" fmla="*/ 66 h 87"/>
              <a:gd name="T92" fmla="*/ 55 w 87"/>
              <a:gd name="T93" fmla="*/ 16 h 87"/>
              <a:gd name="T94" fmla="*/ 10 w 87"/>
              <a:gd name="T95" fmla="*/ 66 h 87"/>
              <a:gd name="T96" fmla="*/ 7 w 87"/>
              <a:gd name="T97" fmla="*/ 69 h 87"/>
              <a:gd name="T98" fmla="*/ 19 w 87"/>
              <a:gd name="T99" fmla="*/ 8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7" h="87">
                <a:moveTo>
                  <a:pt x="24" y="19"/>
                </a:moveTo>
                <a:cubicBezTo>
                  <a:pt x="23" y="20"/>
                  <a:pt x="22" y="20"/>
                  <a:pt x="21" y="19"/>
                </a:cubicBezTo>
                <a:cubicBezTo>
                  <a:pt x="20" y="19"/>
                  <a:pt x="20" y="17"/>
                  <a:pt x="21" y="17"/>
                </a:cubicBezTo>
                <a:cubicBezTo>
                  <a:pt x="27" y="11"/>
                  <a:pt x="27" y="11"/>
                  <a:pt x="27" y="11"/>
                </a:cubicBezTo>
                <a:cubicBezTo>
                  <a:pt x="24" y="8"/>
                  <a:pt x="24" y="8"/>
                  <a:pt x="24" y="8"/>
                </a:cubicBezTo>
                <a:cubicBezTo>
                  <a:pt x="8" y="24"/>
                  <a:pt x="8" y="24"/>
                  <a:pt x="8" y="24"/>
                </a:cubicBezTo>
                <a:cubicBezTo>
                  <a:pt x="24" y="39"/>
                  <a:pt x="24" y="39"/>
                  <a:pt x="24" y="39"/>
                </a:cubicBezTo>
                <a:cubicBezTo>
                  <a:pt x="39" y="24"/>
                  <a:pt x="39" y="24"/>
                  <a:pt x="39" y="24"/>
                </a:cubicBezTo>
                <a:cubicBezTo>
                  <a:pt x="36" y="21"/>
                  <a:pt x="36" y="21"/>
                  <a:pt x="36" y="21"/>
                </a:cubicBezTo>
                <a:cubicBezTo>
                  <a:pt x="34" y="24"/>
                  <a:pt x="34" y="24"/>
                  <a:pt x="34" y="24"/>
                </a:cubicBezTo>
                <a:cubicBezTo>
                  <a:pt x="33" y="24"/>
                  <a:pt x="32" y="24"/>
                  <a:pt x="31" y="24"/>
                </a:cubicBezTo>
                <a:cubicBezTo>
                  <a:pt x="30" y="23"/>
                  <a:pt x="30" y="22"/>
                  <a:pt x="31" y="21"/>
                </a:cubicBezTo>
                <a:cubicBezTo>
                  <a:pt x="34" y="18"/>
                  <a:pt x="34" y="18"/>
                  <a:pt x="34" y="18"/>
                </a:cubicBezTo>
                <a:cubicBezTo>
                  <a:pt x="29" y="14"/>
                  <a:pt x="29" y="14"/>
                  <a:pt x="29" y="14"/>
                </a:cubicBezTo>
                <a:cubicBezTo>
                  <a:pt x="24" y="19"/>
                  <a:pt x="24" y="19"/>
                  <a:pt x="24" y="19"/>
                </a:cubicBezTo>
                <a:close/>
                <a:moveTo>
                  <a:pt x="68" y="44"/>
                </a:moveTo>
                <a:cubicBezTo>
                  <a:pt x="68" y="44"/>
                  <a:pt x="68" y="44"/>
                  <a:pt x="68" y="44"/>
                </a:cubicBezTo>
                <a:cubicBezTo>
                  <a:pt x="86" y="62"/>
                  <a:pt x="86" y="62"/>
                  <a:pt x="86" y="62"/>
                </a:cubicBezTo>
                <a:cubicBezTo>
                  <a:pt x="87" y="63"/>
                  <a:pt x="87" y="65"/>
                  <a:pt x="86" y="66"/>
                </a:cubicBezTo>
                <a:cubicBezTo>
                  <a:pt x="66" y="86"/>
                  <a:pt x="66" y="86"/>
                  <a:pt x="66" y="86"/>
                </a:cubicBezTo>
                <a:cubicBezTo>
                  <a:pt x="65" y="87"/>
                  <a:pt x="63" y="87"/>
                  <a:pt x="62" y="86"/>
                </a:cubicBezTo>
                <a:cubicBezTo>
                  <a:pt x="62" y="86"/>
                  <a:pt x="62" y="86"/>
                  <a:pt x="62" y="86"/>
                </a:cubicBezTo>
                <a:cubicBezTo>
                  <a:pt x="44" y="68"/>
                  <a:pt x="44" y="68"/>
                  <a:pt x="44" y="68"/>
                </a:cubicBezTo>
                <a:cubicBezTo>
                  <a:pt x="27" y="86"/>
                  <a:pt x="27" y="86"/>
                  <a:pt x="27" y="86"/>
                </a:cubicBezTo>
                <a:cubicBezTo>
                  <a:pt x="26" y="86"/>
                  <a:pt x="25" y="87"/>
                  <a:pt x="24" y="87"/>
                </a:cubicBezTo>
                <a:cubicBezTo>
                  <a:pt x="4" y="87"/>
                  <a:pt x="4" y="87"/>
                  <a:pt x="4" y="87"/>
                </a:cubicBezTo>
                <a:cubicBezTo>
                  <a:pt x="2" y="87"/>
                  <a:pt x="1" y="85"/>
                  <a:pt x="1" y="83"/>
                </a:cubicBezTo>
                <a:cubicBezTo>
                  <a:pt x="1" y="77"/>
                  <a:pt x="1" y="70"/>
                  <a:pt x="1" y="63"/>
                </a:cubicBezTo>
                <a:cubicBezTo>
                  <a:pt x="1" y="62"/>
                  <a:pt x="1" y="61"/>
                  <a:pt x="2" y="61"/>
                </a:cubicBezTo>
                <a:cubicBezTo>
                  <a:pt x="19" y="43"/>
                  <a:pt x="19" y="43"/>
                  <a:pt x="19" y="43"/>
                </a:cubicBezTo>
                <a:cubicBezTo>
                  <a:pt x="2" y="26"/>
                  <a:pt x="2" y="26"/>
                  <a:pt x="2" y="26"/>
                </a:cubicBezTo>
                <a:cubicBezTo>
                  <a:pt x="0" y="25"/>
                  <a:pt x="0" y="23"/>
                  <a:pt x="2" y="21"/>
                </a:cubicBezTo>
                <a:cubicBezTo>
                  <a:pt x="21" y="2"/>
                  <a:pt x="21" y="2"/>
                  <a:pt x="21" y="2"/>
                </a:cubicBezTo>
                <a:cubicBezTo>
                  <a:pt x="23" y="0"/>
                  <a:pt x="25" y="0"/>
                  <a:pt x="26" y="2"/>
                </a:cubicBezTo>
                <a:cubicBezTo>
                  <a:pt x="43" y="19"/>
                  <a:pt x="43" y="19"/>
                  <a:pt x="43" y="19"/>
                </a:cubicBezTo>
                <a:cubicBezTo>
                  <a:pt x="59" y="3"/>
                  <a:pt x="59" y="3"/>
                  <a:pt x="59" y="3"/>
                </a:cubicBezTo>
                <a:cubicBezTo>
                  <a:pt x="63" y="0"/>
                  <a:pt x="68" y="0"/>
                  <a:pt x="72" y="3"/>
                </a:cubicBezTo>
                <a:cubicBezTo>
                  <a:pt x="76" y="7"/>
                  <a:pt x="84" y="14"/>
                  <a:pt x="86" y="18"/>
                </a:cubicBezTo>
                <a:cubicBezTo>
                  <a:pt x="87" y="22"/>
                  <a:pt x="87" y="25"/>
                  <a:pt x="84" y="28"/>
                </a:cubicBezTo>
                <a:cubicBezTo>
                  <a:pt x="68" y="44"/>
                  <a:pt x="68" y="44"/>
                  <a:pt x="68" y="44"/>
                </a:cubicBezTo>
                <a:close/>
                <a:moveTo>
                  <a:pt x="48" y="64"/>
                </a:moveTo>
                <a:cubicBezTo>
                  <a:pt x="48" y="64"/>
                  <a:pt x="48" y="64"/>
                  <a:pt x="48" y="64"/>
                </a:cubicBezTo>
                <a:cubicBezTo>
                  <a:pt x="64" y="79"/>
                  <a:pt x="64" y="79"/>
                  <a:pt x="64" y="79"/>
                </a:cubicBezTo>
                <a:cubicBezTo>
                  <a:pt x="79" y="64"/>
                  <a:pt x="79" y="64"/>
                  <a:pt x="79" y="64"/>
                </a:cubicBezTo>
                <a:cubicBezTo>
                  <a:pt x="76" y="61"/>
                  <a:pt x="76" y="61"/>
                  <a:pt x="76" y="61"/>
                </a:cubicBezTo>
                <a:cubicBezTo>
                  <a:pt x="71" y="67"/>
                  <a:pt x="71" y="67"/>
                  <a:pt x="71" y="67"/>
                </a:cubicBezTo>
                <a:cubicBezTo>
                  <a:pt x="70" y="67"/>
                  <a:pt x="69" y="67"/>
                  <a:pt x="68" y="67"/>
                </a:cubicBezTo>
                <a:cubicBezTo>
                  <a:pt x="68" y="66"/>
                  <a:pt x="68" y="65"/>
                  <a:pt x="68" y="64"/>
                </a:cubicBezTo>
                <a:cubicBezTo>
                  <a:pt x="74" y="58"/>
                  <a:pt x="74" y="58"/>
                  <a:pt x="74" y="58"/>
                </a:cubicBezTo>
                <a:cubicBezTo>
                  <a:pt x="69" y="54"/>
                  <a:pt x="69" y="54"/>
                  <a:pt x="69" y="54"/>
                </a:cubicBezTo>
                <a:cubicBezTo>
                  <a:pt x="67" y="57"/>
                  <a:pt x="67" y="57"/>
                  <a:pt x="67" y="57"/>
                </a:cubicBezTo>
                <a:cubicBezTo>
                  <a:pt x="66" y="57"/>
                  <a:pt x="65" y="57"/>
                  <a:pt x="64" y="57"/>
                </a:cubicBezTo>
                <a:cubicBezTo>
                  <a:pt x="63" y="56"/>
                  <a:pt x="63" y="55"/>
                  <a:pt x="64" y="54"/>
                </a:cubicBezTo>
                <a:cubicBezTo>
                  <a:pt x="67" y="51"/>
                  <a:pt x="67" y="51"/>
                  <a:pt x="67" y="51"/>
                </a:cubicBezTo>
                <a:cubicBezTo>
                  <a:pt x="64" y="48"/>
                  <a:pt x="64" y="48"/>
                  <a:pt x="64" y="48"/>
                </a:cubicBezTo>
                <a:cubicBezTo>
                  <a:pt x="48" y="64"/>
                  <a:pt x="48" y="64"/>
                  <a:pt x="48" y="64"/>
                </a:cubicBezTo>
                <a:close/>
                <a:moveTo>
                  <a:pt x="18" y="75"/>
                </a:moveTo>
                <a:cubicBezTo>
                  <a:pt x="18" y="75"/>
                  <a:pt x="18" y="75"/>
                  <a:pt x="18" y="75"/>
                </a:cubicBezTo>
                <a:cubicBezTo>
                  <a:pt x="34" y="59"/>
                  <a:pt x="50" y="43"/>
                  <a:pt x="67" y="27"/>
                </a:cubicBezTo>
                <a:cubicBezTo>
                  <a:pt x="64" y="25"/>
                  <a:pt x="62" y="23"/>
                  <a:pt x="60" y="21"/>
                </a:cubicBezTo>
                <a:cubicBezTo>
                  <a:pt x="12" y="69"/>
                  <a:pt x="12" y="69"/>
                  <a:pt x="12" y="69"/>
                </a:cubicBezTo>
                <a:cubicBezTo>
                  <a:pt x="18" y="75"/>
                  <a:pt x="18" y="75"/>
                  <a:pt x="18" y="75"/>
                </a:cubicBezTo>
                <a:close/>
                <a:moveTo>
                  <a:pt x="70" y="26"/>
                </a:moveTo>
                <a:cubicBezTo>
                  <a:pt x="70" y="26"/>
                  <a:pt x="70" y="26"/>
                  <a:pt x="70" y="26"/>
                </a:cubicBezTo>
                <a:cubicBezTo>
                  <a:pt x="70" y="26"/>
                  <a:pt x="70" y="26"/>
                  <a:pt x="70" y="26"/>
                </a:cubicBezTo>
                <a:cubicBezTo>
                  <a:pt x="71" y="26"/>
                  <a:pt x="71" y="26"/>
                  <a:pt x="71" y="26"/>
                </a:cubicBezTo>
                <a:cubicBezTo>
                  <a:pt x="71" y="26"/>
                  <a:pt x="71" y="26"/>
                  <a:pt x="71" y="26"/>
                </a:cubicBezTo>
                <a:cubicBezTo>
                  <a:pt x="71" y="26"/>
                  <a:pt x="71" y="26"/>
                  <a:pt x="71" y="26"/>
                </a:cubicBezTo>
                <a:cubicBezTo>
                  <a:pt x="74" y="29"/>
                  <a:pt x="74" y="29"/>
                  <a:pt x="74" y="29"/>
                </a:cubicBezTo>
                <a:cubicBezTo>
                  <a:pt x="80" y="24"/>
                  <a:pt x="80" y="24"/>
                  <a:pt x="80" y="24"/>
                </a:cubicBezTo>
                <a:cubicBezTo>
                  <a:pt x="81" y="23"/>
                  <a:pt x="81" y="21"/>
                  <a:pt x="80" y="20"/>
                </a:cubicBezTo>
                <a:cubicBezTo>
                  <a:pt x="76" y="16"/>
                  <a:pt x="72" y="12"/>
                  <a:pt x="67" y="8"/>
                </a:cubicBezTo>
                <a:cubicBezTo>
                  <a:pt x="66" y="7"/>
                  <a:pt x="65" y="7"/>
                  <a:pt x="64" y="8"/>
                </a:cubicBezTo>
                <a:cubicBezTo>
                  <a:pt x="58" y="13"/>
                  <a:pt x="58" y="13"/>
                  <a:pt x="58" y="13"/>
                </a:cubicBezTo>
                <a:cubicBezTo>
                  <a:pt x="62" y="17"/>
                  <a:pt x="62" y="17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70" y="26"/>
                  <a:pt x="70" y="26"/>
                  <a:pt x="70" y="26"/>
                </a:cubicBezTo>
                <a:cubicBezTo>
                  <a:pt x="70" y="26"/>
                  <a:pt x="70" y="26"/>
                  <a:pt x="70" y="26"/>
                </a:cubicBezTo>
                <a:cubicBezTo>
                  <a:pt x="70" y="26"/>
                  <a:pt x="70" y="26"/>
                  <a:pt x="70" y="26"/>
                </a:cubicBezTo>
                <a:close/>
                <a:moveTo>
                  <a:pt x="69" y="30"/>
                </a:moveTo>
                <a:cubicBezTo>
                  <a:pt x="69" y="30"/>
                  <a:pt x="69" y="30"/>
                  <a:pt x="69" y="30"/>
                </a:cubicBezTo>
                <a:cubicBezTo>
                  <a:pt x="53" y="46"/>
                  <a:pt x="37" y="62"/>
                  <a:pt x="21" y="78"/>
                </a:cubicBezTo>
                <a:cubicBezTo>
                  <a:pt x="23" y="80"/>
                  <a:pt x="23" y="80"/>
                  <a:pt x="23" y="80"/>
                </a:cubicBezTo>
                <a:cubicBezTo>
                  <a:pt x="71" y="32"/>
                  <a:pt x="71" y="32"/>
                  <a:pt x="71" y="32"/>
                </a:cubicBezTo>
                <a:cubicBezTo>
                  <a:pt x="69" y="30"/>
                  <a:pt x="69" y="30"/>
                  <a:pt x="69" y="30"/>
                </a:cubicBezTo>
                <a:close/>
                <a:moveTo>
                  <a:pt x="10" y="66"/>
                </a:moveTo>
                <a:cubicBezTo>
                  <a:pt x="10" y="66"/>
                  <a:pt x="10" y="66"/>
                  <a:pt x="10" y="66"/>
                </a:cubicBezTo>
                <a:cubicBezTo>
                  <a:pt x="58" y="18"/>
                  <a:pt x="58" y="18"/>
                  <a:pt x="58" y="18"/>
                </a:cubicBezTo>
                <a:cubicBezTo>
                  <a:pt x="55" y="16"/>
                  <a:pt x="55" y="16"/>
                  <a:pt x="55" y="16"/>
                </a:cubicBezTo>
                <a:cubicBezTo>
                  <a:pt x="7" y="64"/>
                  <a:pt x="7" y="64"/>
                  <a:pt x="7" y="64"/>
                </a:cubicBezTo>
                <a:cubicBezTo>
                  <a:pt x="10" y="66"/>
                  <a:pt x="10" y="66"/>
                  <a:pt x="10" y="66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73"/>
                  <a:pt x="7" y="77"/>
                  <a:pt x="7" y="80"/>
                </a:cubicBezTo>
                <a:cubicBezTo>
                  <a:pt x="19" y="80"/>
                  <a:pt x="19" y="80"/>
                  <a:pt x="19" y="80"/>
                </a:cubicBezTo>
                <a:cubicBezTo>
                  <a:pt x="7" y="69"/>
                  <a:pt x="7" y="69"/>
                  <a:pt x="7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800" name="PA_任意多边形 32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4905376" y="2060070"/>
            <a:ext cx="307975" cy="236610"/>
          </a:xfrm>
          <a:custGeom>
            <a:avLst/>
            <a:gdLst>
              <a:gd name="T0" fmla="*/ 1 w 82"/>
              <a:gd name="T1" fmla="*/ 21 h 63"/>
              <a:gd name="T2" fmla="*/ 13 w 82"/>
              <a:gd name="T3" fmla="*/ 1 h 63"/>
              <a:gd name="T4" fmla="*/ 16 w 82"/>
              <a:gd name="T5" fmla="*/ 0 h 63"/>
              <a:gd name="T6" fmla="*/ 67 w 82"/>
              <a:gd name="T7" fmla="*/ 0 h 63"/>
              <a:gd name="T8" fmla="*/ 70 w 82"/>
              <a:gd name="T9" fmla="*/ 1 h 63"/>
              <a:gd name="T10" fmla="*/ 81 w 82"/>
              <a:gd name="T11" fmla="*/ 21 h 63"/>
              <a:gd name="T12" fmla="*/ 81 w 82"/>
              <a:gd name="T13" fmla="*/ 25 h 63"/>
              <a:gd name="T14" fmla="*/ 81 w 82"/>
              <a:gd name="T15" fmla="*/ 25 h 63"/>
              <a:gd name="T16" fmla="*/ 44 w 82"/>
              <a:gd name="T17" fmla="*/ 62 h 63"/>
              <a:gd name="T18" fmla="*/ 39 w 82"/>
              <a:gd name="T19" fmla="*/ 62 h 63"/>
              <a:gd name="T20" fmla="*/ 39 w 82"/>
              <a:gd name="T21" fmla="*/ 62 h 63"/>
              <a:gd name="T22" fmla="*/ 2 w 82"/>
              <a:gd name="T23" fmla="*/ 25 h 63"/>
              <a:gd name="T24" fmla="*/ 1 w 82"/>
              <a:gd name="T25" fmla="*/ 21 h 63"/>
              <a:gd name="T26" fmla="*/ 9 w 82"/>
              <a:gd name="T27" fmla="*/ 21 h 63"/>
              <a:gd name="T28" fmla="*/ 9 w 82"/>
              <a:gd name="T29" fmla="*/ 21 h 63"/>
              <a:gd name="T30" fmla="*/ 24 w 82"/>
              <a:gd name="T31" fmla="*/ 21 h 63"/>
              <a:gd name="T32" fmla="*/ 16 w 82"/>
              <a:gd name="T33" fmla="*/ 8 h 63"/>
              <a:gd name="T34" fmla="*/ 9 w 82"/>
              <a:gd name="T35" fmla="*/ 21 h 63"/>
              <a:gd name="T36" fmla="*/ 66 w 82"/>
              <a:gd name="T37" fmla="*/ 8 h 63"/>
              <a:gd name="T38" fmla="*/ 66 w 82"/>
              <a:gd name="T39" fmla="*/ 8 h 63"/>
              <a:gd name="T40" fmla="*/ 58 w 82"/>
              <a:gd name="T41" fmla="*/ 21 h 63"/>
              <a:gd name="T42" fmla="*/ 74 w 82"/>
              <a:gd name="T43" fmla="*/ 21 h 63"/>
              <a:gd name="T44" fmla="*/ 66 w 82"/>
              <a:gd name="T45" fmla="*/ 8 h 63"/>
              <a:gd name="T46" fmla="*/ 73 w 82"/>
              <a:gd name="T47" fmla="*/ 24 h 63"/>
              <a:gd name="T48" fmla="*/ 73 w 82"/>
              <a:gd name="T49" fmla="*/ 24 h 63"/>
              <a:gd name="T50" fmla="*/ 56 w 82"/>
              <a:gd name="T51" fmla="*/ 24 h 63"/>
              <a:gd name="T52" fmla="*/ 47 w 82"/>
              <a:gd name="T53" fmla="*/ 50 h 63"/>
              <a:gd name="T54" fmla="*/ 73 w 82"/>
              <a:gd name="T55" fmla="*/ 24 h 63"/>
              <a:gd name="T56" fmla="*/ 36 w 82"/>
              <a:gd name="T57" fmla="*/ 50 h 63"/>
              <a:gd name="T58" fmla="*/ 36 w 82"/>
              <a:gd name="T59" fmla="*/ 50 h 63"/>
              <a:gd name="T60" fmla="*/ 26 w 82"/>
              <a:gd name="T61" fmla="*/ 24 h 63"/>
              <a:gd name="T62" fmla="*/ 10 w 82"/>
              <a:gd name="T63" fmla="*/ 24 h 63"/>
              <a:gd name="T64" fmla="*/ 36 w 82"/>
              <a:gd name="T65" fmla="*/ 50 h 63"/>
              <a:gd name="T66" fmla="*/ 63 w 82"/>
              <a:gd name="T67" fmla="*/ 6 h 63"/>
              <a:gd name="T68" fmla="*/ 63 w 82"/>
              <a:gd name="T69" fmla="*/ 6 h 63"/>
              <a:gd name="T70" fmla="*/ 46 w 82"/>
              <a:gd name="T71" fmla="*/ 6 h 63"/>
              <a:gd name="T72" fmla="*/ 55 w 82"/>
              <a:gd name="T73" fmla="*/ 19 h 63"/>
              <a:gd name="T74" fmla="*/ 63 w 82"/>
              <a:gd name="T75" fmla="*/ 6 h 63"/>
              <a:gd name="T76" fmla="*/ 37 w 82"/>
              <a:gd name="T77" fmla="*/ 6 h 63"/>
              <a:gd name="T78" fmla="*/ 37 w 82"/>
              <a:gd name="T79" fmla="*/ 6 h 63"/>
              <a:gd name="T80" fmla="*/ 20 w 82"/>
              <a:gd name="T81" fmla="*/ 6 h 63"/>
              <a:gd name="T82" fmla="*/ 28 w 82"/>
              <a:gd name="T83" fmla="*/ 19 h 63"/>
              <a:gd name="T84" fmla="*/ 37 w 82"/>
              <a:gd name="T85" fmla="*/ 6 h 63"/>
              <a:gd name="T86" fmla="*/ 31 w 82"/>
              <a:gd name="T87" fmla="*/ 21 h 63"/>
              <a:gd name="T88" fmla="*/ 31 w 82"/>
              <a:gd name="T89" fmla="*/ 21 h 63"/>
              <a:gd name="T90" fmla="*/ 52 w 82"/>
              <a:gd name="T91" fmla="*/ 21 h 63"/>
              <a:gd name="T92" fmla="*/ 41 w 82"/>
              <a:gd name="T93" fmla="*/ 6 h 63"/>
              <a:gd name="T94" fmla="*/ 31 w 82"/>
              <a:gd name="T95" fmla="*/ 21 h 63"/>
              <a:gd name="T96" fmla="*/ 52 w 82"/>
              <a:gd name="T97" fmla="*/ 24 h 63"/>
              <a:gd name="T98" fmla="*/ 52 w 82"/>
              <a:gd name="T99" fmla="*/ 24 h 63"/>
              <a:gd name="T100" fmla="*/ 30 w 82"/>
              <a:gd name="T101" fmla="*/ 24 h 63"/>
              <a:gd name="T102" fmla="*/ 41 w 82"/>
              <a:gd name="T103" fmla="*/ 55 h 63"/>
              <a:gd name="T104" fmla="*/ 52 w 82"/>
              <a:gd name="T105" fmla="*/ 2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2" h="63">
                <a:moveTo>
                  <a:pt x="1" y="21"/>
                </a:moveTo>
                <a:cubicBezTo>
                  <a:pt x="13" y="1"/>
                  <a:pt x="13" y="1"/>
                  <a:pt x="13" y="1"/>
                </a:cubicBezTo>
                <a:cubicBezTo>
                  <a:pt x="14" y="0"/>
                  <a:pt x="15" y="0"/>
                  <a:pt x="1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69" y="0"/>
                  <a:pt x="70" y="1"/>
                </a:cubicBezTo>
                <a:cubicBezTo>
                  <a:pt x="81" y="21"/>
                  <a:pt x="81" y="21"/>
                  <a:pt x="81" y="21"/>
                </a:cubicBezTo>
                <a:cubicBezTo>
                  <a:pt x="82" y="22"/>
                  <a:pt x="82" y="24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44" y="62"/>
                  <a:pt x="44" y="62"/>
                  <a:pt x="44" y="62"/>
                </a:cubicBezTo>
                <a:cubicBezTo>
                  <a:pt x="42" y="63"/>
                  <a:pt x="40" y="63"/>
                  <a:pt x="39" y="62"/>
                </a:cubicBezTo>
                <a:cubicBezTo>
                  <a:pt x="39" y="62"/>
                  <a:pt x="39" y="62"/>
                  <a:pt x="39" y="62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4"/>
                  <a:pt x="0" y="22"/>
                  <a:pt x="1" y="21"/>
                </a:cubicBezTo>
                <a:close/>
                <a:moveTo>
                  <a:pt x="9" y="21"/>
                </a:moveTo>
                <a:cubicBezTo>
                  <a:pt x="9" y="21"/>
                  <a:pt x="9" y="21"/>
                  <a:pt x="9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16" y="8"/>
                  <a:pt x="16" y="8"/>
                  <a:pt x="16" y="8"/>
                </a:cubicBezTo>
                <a:cubicBezTo>
                  <a:pt x="9" y="21"/>
                  <a:pt x="9" y="21"/>
                  <a:pt x="9" y="21"/>
                </a:cubicBezTo>
                <a:close/>
                <a:moveTo>
                  <a:pt x="66" y="8"/>
                </a:moveTo>
                <a:cubicBezTo>
                  <a:pt x="66" y="8"/>
                  <a:pt x="66" y="8"/>
                  <a:pt x="66" y="8"/>
                </a:cubicBezTo>
                <a:cubicBezTo>
                  <a:pt x="58" y="21"/>
                  <a:pt x="58" y="21"/>
                  <a:pt x="58" y="21"/>
                </a:cubicBezTo>
                <a:cubicBezTo>
                  <a:pt x="74" y="21"/>
                  <a:pt x="74" y="21"/>
                  <a:pt x="74" y="21"/>
                </a:cubicBezTo>
                <a:cubicBezTo>
                  <a:pt x="66" y="8"/>
                  <a:pt x="66" y="8"/>
                  <a:pt x="66" y="8"/>
                </a:cubicBezTo>
                <a:close/>
                <a:moveTo>
                  <a:pt x="73" y="24"/>
                </a:moveTo>
                <a:cubicBezTo>
                  <a:pt x="73" y="24"/>
                  <a:pt x="73" y="24"/>
                  <a:pt x="73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47" y="50"/>
                  <a:pt x="47" y="50"/>
                  <a:pt x="47" y="50"/>
                </a:cubicBezTo>
                <a:cubicBezTo>
                  <a:pt x="73" y="24"/>
                  <a:pt x="73" y="24"/>
                  <a:pt x="73" y="24"/>
                </a:cubicBezTo>
                <a:close/>
                <a:moveTo>
                  <a:pt x="36" y="50"/>
                </a:moveTo>
                <a:cubicBezTo>
                  <a:pt x="36" y="50"/>
                  <a:pt x="36" y="50"/>
                  <a:pt x="36" y="50"/>
                </a:cubicBezTo>
                <a:cubicBezTo>
                  <a:pt x="26" y="24"/>
                  <a:pt x="26" y="24"/>
                  <a:pt x="26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36" y="50"/>
                  <a:pt x="36" y="50"/>
                  <a:pt x="36" y="50"/>
                </a:cubicBezTo>
                <a:close/>
                <a:moveTo>
                  <a:pt x="63" y="6"/>
                </a:moveTo>
                <a:cubicBezTo>
                  <a:pt x="63" y="6"/>
                  <a:pt x="63" y="6"/>
                  <a:pt x="63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55" y="19"/>
                  <a:pt x="55" y="19"/>
                  <a:pt x="55" y="19"/>
                </a:cubicBezTo>
                <a:cubicBezTo>
                  <a:pt x="63" y="6"/>
                  <a:pt x="63" y="6"/>
                  <a:pt x="63" y="6"/>
                </a:cubicBezTo>
                <a:close/>
                <a:moveTo>
                  <a:pt x="37" y="6"/>
                </a:moveTo>
                <a:cubicBezTo>
                  <a:pt x="37" y="6"/>
                  <a:pt x="37" y="6"/>
                  <a:pt x="37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8" y="19"/>
                  <a:pt x="28" y="19"/>
                  <a:pt x="28" y="19"/>
                </a:cubicBezTo>
                <a:cubicBezTo>
                  <a:pt x="37" y="6"/>
                  <a:pt x="37" y="6"/>
                  <a:pt x="37" y="6"/>
                </a:cubicBezTo>
                <a:close/>
                <a:moveTo>
                  <a:pt x="31" y="21"/>
                </a:moveTo>
                <a:cubicBezTo>
                  <a:pt x="31" y="21"/>
                  <a:pt x="31" y="21"/>
                  <a:pt x="31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41" y="6"/>
                  <a:pt x="41" y="6"/>
                  <a:pt x="41" y="6"/>
                </a:cubicBezTo>
                <a:cubicBezTo>
                  <a:pt x="31" y="21"/>
                  <a:pt x="31" y="21"/>
                  <a:pt x="31" y="21"/>
                </a:cubicBezTo>
                <a:close/>
                <a:moveTo>
                  <a:pt x="52" y="24"/>
                </a:moveTo>
                <a:cubicBezTo>
                  <a:pt x="52" y="24"/>
                  <a:pt x="52" y="24"/>
                  <a:pt x="52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41" y="55"/>
                  <a:pt x="41" y="55"/>
                  <a:pt x="41" y="55"/>
                </a:cubicBezTo>
                <a:cubicBezTo>
                  <a:pt x="52" y="24"/>
                  <a:pt x="52" y="24"/>
                  <a:pt x="52" y="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802" name="PA_淘宝店chenying0907 3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067176" y="2920760"/>
            <a:ext cx="10080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岗位介绍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803" name="PA_淘宝店chenying0907 3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71683" y="4000594"/>
            <a:ext cx="25209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节假日福利待遇，购物券节日礼金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804" name="PA_淘宝店chenying0907 3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39883" y="2631746"/>
            <a:ext cx="25209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提供包吃包住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805" name="PA_淘宝店chenying0907 3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43119" y="1305774"/>
            <a:ext cx="252090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还未拿到毕业证按实习工资给予，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1200</a:t>
            </a:r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元每月</a:t>
            </a:r>
            <a:endParaRPr lang="en-US" altLang="zh-CN" sz="1200" dirty="0" smtClean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806" name="PA_淘宝店chenying0907 3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750396" y="1305774"/>
            <a:ext cx="24822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</a:t>
            </a:r>
            <a:r>
              <a:rPr lang="zh-CN" altLang="en-US" sz="800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员工生日会，观影会，外拓团建和员工免费体检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807" name="PA_淘宝店chenying0907 3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275861" y="2631746"/>
            <a:ext cx="2482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转正后普遍工资</a:t>
            </a: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3500-6000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808" name="PA_淘宝店chenying0907 4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99611" y="4000594"/>
            <a:ext cx="2482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发展空间大，有很大的晋升空间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3" name="PA_淘宝店chenying0907 32"/>
          <p:cNvGrpSpPr/>
          <p:nvPr>
            <p:custDataLst>
              <p:tags r:id="rId20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34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48629876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9" grpId="0" animBg="1"/>
      <p:bldP spid="32790" grpId="0" animBg="1" autoUpdateAnimBg="0"/>
      <p:bldP spid="32791" grpId="0" animBg="1" autoUpdateAnimBg="0"/>
      <p:bldP spid="32792" grpId="0" animBg="1"/>
      <p:bldP spid="32793" grpId="0" animBg="1"/>
      <p:bldP spid="32794" grpId="0" animBg="1"/>
      <p:bldP spid="32795" grpId="0" animBg="1"/>
      <p:bldP spid="32796" grpId="0" animBg="1" autoUpdateAnimBg="0"/>
      <p:bldP spid="32797" grpId="0" animBg="1" autoUpdateAnimBg="0"/>
      <p:bldP spid="32798" grpId="0" animBg="1"/>
      <p:bldP spid="32799" grpId="0" animBg="1"/>
      <p:bldP spid="32800" grpId="0" animBg="1"/>
      <p:bldP spid="32802" grpId="0" animBg="1" autoUpdateAnimBg="0"/>
      <p:bldP spid="32803" grpId="0" animBg="1" autoUpdateAnimBg="0"/>
      <p:bldP spid="32804" grpId="0"/>
      <p:bldP spid="32805" grpId="0"/>
      <p:bldP spid="32806" grpId="0"/>
      <p:bldP spid="32807" grpId="0"/>
      <p:bldP spid="3280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>
              <a:spLocks/>
            </p:cNvSpPr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>
              <a:spLocks/>
            </p:cNvSpPr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>
              <a:spLocks/>
            </p:cNvSpPr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>
              <a:spLocks/>
            </p:cNvSpPr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>
              <a:spLocks/>
            </p:cNvSpPr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>
              <a:spLocks/>
            </p:cNvSpPr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533871" y="591530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PA_圆角淘宝店chenying0907 1030"/>
          <p:cNvSpPr/>
          <p:nvPr>
            <p:custDataLst>
              <p:tags r:id="rId3"/>
            </p:custDataLst>
          </p:nvPr>
        </p:nvSpPr>
        <p:spPr>
          <a:xfrm>
            <a:off x="1607944" y="2633312"/>
            <a:ext cx="5937801" cy="21791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dist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 YOU FOR WATCHING</a:t>
            </a:r>
          </a:p>
        </p:txBody>
      </p:sp>
      <p:sp>
        <p:nvSpPr>
          <p:cNvPr id="43" name="PA_文本框 42"/>
          <p:cNvSpPr txBox="1"/>
          <p:nvPr>
            <p:custDataLst>
              <p:tags r:id="rId4"/>
            </p:custDataLst>
          </p:nvPr>
        </p:nvSpPr>
        <p:spPr>
          <a:xfrm>
            <a:off x="1607944" y="1986975"/>
            <a:ext cx="590465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1400" dirty="0" smtClean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欢迎加入瑞安市红日汽车销售服务有限公司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11857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031" grpId="0" animBg="1" autoUpdateAnimBg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淘宝店chenying0907 9"/>
          <p:cNvGrpSpPr/>
          <p:nvPr>
            <p:custDataLst>
              <p:tags r:id="rId1"/>
            </p:custDataLst>
          </p:nvPr>
        </p:nvGrpSpPr>
        <p:grpSpPr>
          <a:xfrm>
            <a:off x="-1" y="-21236"/>
            <a:ext cx="3311528" cy="5164737"/>
            <a:chOff x="-1" y="-21236"/>
            <a:chExt cx="3311528" cy="5164737"/>
          </a:xfrm>
        </p:grpSpPr>
        <p:sp>
          <p:nvSpPr>
            <p:cNvPr id="3" name="淘宝店chenying0907 36"/>
            <p:cNvSpPr>
              <a:spLocks/>
            </p:cNvSpPr>
            <p:nvPr/>
          </p:nvSpPr>
          <p:spPr bwMode="auto">
            <a:xfrm rot="5400000">
              <a:off x="-424350" y="344476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" name="PA_淘宝店chenying0907 10"/>
          <p:cNvSpPr/>
          <p:nvPr>
            <p:custDataLst>
              <p:tags r:id="rId2"/>
            </p:custDataLst>
          </p:nvPr>
        </p:nvSpPr>
        <p:spPr>
          <a:xfrm>
            <a:off x="480834" y="703128"/>
            <a:ext cx="2381945" cy="37372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文本框 11"/>
          <p:cNvSpPr txBox="1"/>
          <p:nvPr>
            <p:custDataLst>
              <p:tags r:id="rId3"/>
            </p:custDataLst>
          </p:nvPr>
        </p:nvSpPr>
        <p:spPr>
          <a:xfrm>
            <a:off x="695359" y="3403384"/>
            <a:ext cx="1091848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zh-CN" altLang="en-US" sz="3200" dirty="0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目录</a:t>
            </a:r>
            <a:endParaRPr lang="zh-CN" altLang="en-US" sz="32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PA_文本框 12"/>
          <p:cNvSpPr txBox="1"/>
          <p:nvPr>
            <p:custDataLst>
              <p:tags r:id="rId4"/>
            </p:custDataLst>
          </p:nvPr>
        </p:nvSpPr>
        <p:spPr>
          <a:xfrm>
            <a:off x="695359" y="3928625"/>
            <a:ext cx="1091848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1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CONTENTS</a:t>
            </a:r>
            <a:endParaRPr lang="zh-CN" altLang="en-US" sz="12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PA_淘宝店chenying0907 1"/>
          <p:cNvGrpSpPr/>
          <p:nvPr>
            <p:custDataLst>
              <p:tags r:id="rId5"/>
            </p:custDataLst>
          </p:nvPr>
        </p:nvGrpSpPr>
        <p:grpSpPr>
          <a:xfrm>
            <a:off x="4241135" y="664220"/>
            <a:ext cx="1942917" cy="523220"/>
            <a:chOff x="4241135" y="664220"/>
            <a:chExt cx="1942917" cy="523220"/>
          </a:xfrm>
        </p:grpSpPr>
        <p:sp>
          <p:nvSpPr>
            <p:cNvPr id="17" name="PA_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4241135" y="664220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01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PA_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5076056" y="7411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公司简介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0" name="PA_淘宝店chenying0907 39"/>
            <p:cNvGrpSpPr/>
            <p:nvPr>
              <p:custDataLst>
                <p:tags r:id="rId24"/>
              </p:custDataLst>
            </p:nvPr>
          </p:nvGrpSpPr>
          <p:grpSpPr>
            <a:xfrm>
              <a:off x="4542184" y="719179"/>
              <a:ext cx="307149" cy="413301"/>
              <a:chOff x="4211960" y="594800"/>
              <a:chExt cx="374475" cy="662059"/>
            </a:xfrm>
          </p:grpSpPr>
          <p:sp>
            <p:nvSpPr>
              <p:cNvPr id="37" name="直角三角形 36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>
                <a:stCxn id="37" idx="4"/>
                <a:endCxn id="37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PA_淘宝店chenying0907 6"/>
          <p:cNvGrpSpPr/>
          <p:nvPr>
            <p:custDataLst>
              <p:tags r:id="rId6"/>
            </p:custDataLst>
          </p:nvPr>
        </p:nvGrpSpPr>
        <p:grpSpPr>
          <a:xfrm>
            <a:off x="4241135" y="1479560"/>
            <a:ext cx="1942917" cy="523220"/>
            <a:chOff x="4241135" y="1479560"/>
            <a:chExt cx="1942917" cy="523220"/>
          </a:xfrm>
        </p:grpSpPr>
        <p:sp>
          <p:nvSpPr>
            <p:cNvPr id="22" name="PA_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4241135" y="147956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02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PA_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5076056" y="155650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公司环境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1" name="PA_淘宝店chenying0907 40"/>
            <p:cNvGrpSpPr/>
            <p:nvPr>
              <p:custDataLst>
                <p:tags r:id="rId21"/>
              </p:custDataLst>
            </p:nvPr>
          </p:nvGrpSpPr>
          <p:grpSpPr>
            <a:xfrm>
              <a:off x="4542184" y="1534519"/>
              <a:ext cx="307149" cy="413301"/>
              <a:chOff x="4211960" y="594800"/>
              <a:chExt cx="374475" cy="662059"/>
            </a:xfrm>
          </p:grpSpPr>
          <p:sp>
            <p:nvSpPr>
              <p:cNvPr id="42" name="直角三角形 41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3" name="直接连接符 42"/>
              <p:cNvCxnSpPr>
                <a:stCxn id="42" idx="4"/>
                <a:endCxn id="42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PA_淘宝店chenying0907 7"/>
          <p:cNvGrpSpPr/>
          <p:nvPr>
            <p:custDataLst>
              <p:tags r:id="rId7"/>
            </p:custDataLst>
          </p:nvPr>
        </p:nvGrpSpPr>
        <p:grpSpPr>
          <a:xfrm>
            <a:off x="4241135" y="2310140"/>
            <a:ext cx="1942917" cy="523220"/>
            <a:chOff x="4241135" y="2310140"/>
            <a:chExt cx="1942917" cy="523220"/>
          </a:xfrm>
        </p:grpSpPr>
        <p:sp>
          <p:nvSpPr>
            <p:cNvPr id="25" name="PA_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4241135" y="231014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03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6" name="PA_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5076056" y="238708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企业文化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4" name="PA_淘宝店chenying0907 43"/>
            <p:cNvGrpSpPr/>
            <p:nvPr>
              <p:custDataLst>
                <p:tags r:id="rId18"/>
              </p:custDataLst>
            </p:nvPr>
          </p:nvGrpSpPr>
          <p:grpSpPr>
            <a:xfrm>
              <a:off x="4542184" y="2365099"/>
              <a:ext cx="307149" cy="413301"/>
              <a:chOff x="4211960" y="594800"/>
              <a:chExt cx="374475" cy="662059"/>
            </a:xfrm>
          </p:grpSpPr>
          <p:sp>
            <p:nvSpPr>
              <p:cNvPr id="45" name="直角三角形 44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6" name="直接连接符 45"/>
              <p:cNvCxnSpPr>
                <a:stCxn id="45" idx="4"/>
                <a:endCxn id="45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PA_淘宝店chenying0907 8"/>
          <p:cNvGrpSpPr/>
          <p:nvPr>
            <p:custDataLst>
              <p:tags r:id="rId8"/>
            </p:custDataLst>
          </p:nvPr>
        </p:nvGrpSpPr>
        <p:grpSpPr>
          <a:xfrm>
            <a:off x="4241135" y="3125480"/>
            <a:ext cx="1942917" cy="523220"/>
            <a:chOff x="4241135" y="3125480"/>
            <a:chExt cx="1942917" cy="523220"/>
          </a:xfrm>
        </p:grpSpPr>
        <p:sp>
          <p:nvSpPr>
            <p:cNvPr id="28" name="PA_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4241135" y="3125480"/>
              <a:ext cx="590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04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PA_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5076056" y="320242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岗位介绍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7" name="PA_淘宝店chenying0907 46"/>
            <p:cNvGrpSpPr/>
            <p:nvPr>
              <p:custDataLst>
                <p:tags r:id="rId15"/>
              </p:custDataLst>
            </p:nvPr>
          </p:nvGrpSpPr>
          <p:grpSpPr>
            <a:xfrm>
              <a:off x="4542184" y="3180439"/>
              <a:ext cx="307149" cy="413301"/>
              <a:chOff x="4211960" y="594800"/>
              <a:chExt cx="374475" cy="662059"/>
            </a:xfrm>
          </p:grpSpPr>
          <p:sp>
            <p:nvSpPr>
              <p:cNvPr id="48" name="直角三角形 47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9" name="直接连接符 48"/>
              <p:cNvCxnSpPr>
                <a:stCxn id="48" idx="4"/>
                <a:endCxn id="48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PA_淘宝店chenying0907 13"/>
          <p:cNvGrpSpPr/>
          <p:nvPr>
            <p:custDataLst>
              <p:tags r:id="rId9"/>
            </p:custDataLst>
          </p:nvPr>
        </p:nvGrpSpPr>
        <p:grpSpPr>
          <a:xfrm>
            <a:off x="4241135" y="3933200"/>
            <a:ext cx="1942917" cy="523220"/>
            <a:chOff x="4241135" y="3933200"/>
            <a:chExt cx="1942917" cy="523220"/>
          </a:xfrm>
        </p:grpSpPr>
        <p:sp>
          <p:nvSpPr>
            <p:cNvPr id="31" name="PA_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4241135" y="393320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05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2" name="PA_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5076056" y="401014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职业发展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50" name="PA_淘宝店chenying0907 49"/>
            <p:cNvGrpSpPr/>
            <p:nvPr>
              <p:custDataLst>
                <p:tags r:id="rId12"/>
              </p:custDataLst>
            </p:nvPr>
          </p:nvGrpSpPr>
          <p:grpSpPr>
            <a:xfrm>
              <a:off x="4542184" y="3988159"/>
              <a:ext cx="307149" cy="413301"/>
              <a:chOff x="4211960" y="594800"/>
              <a:chExt cx="374475" cy="662059"/>
            </a:xfrm>
          </p:grpSpPr>
          <p:sp>
            <p:nvSpPr>
              <p:cNvPr id="51" name="直角三角形 50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2" name="直接连接符 51"/>
              <p:cNvCxnSpPr>
                <a:stCxn id="51" idx="4"/>
                <a:endCxn id="51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p14="http://schemas.microsoft.com/office/powerpoint/2010/main" val="55356688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 autoUpdateAnimBg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淘宝店chenying0907 21"/>
          <p:cNvGrpSpPr/>
          <p:nvPr>
            <p:custDataLst>
              <p:tags r:id="rId1"/>
            </p:custDataLst>
          </p:nvPr>
        </p:nvGrpSpPr>
        <p:grpSpPr>
          <a:xfrm>
            <a:off x="5832473" y="-21235"/>
            <a:ext cx="3311527" cy="5164735"/>
            <a:chOff x="5832473" y="-21235"/>
            <a:chExt cx="3311527" cy="5164735"/>
          </a:xfrm>
        </p:grpSpPr>
        <p:sp>
          <p:nvSpPr>
            <p:cNvPr id="10" name="淘宝店chenying0907 36"/>
            <p:cNvSpPr>
              <a:spLocks/>
            </p:cNvSpPr>
            <p:nvPr/>
          </p:nvSpPr>
          <p:spPr bwMode="auto">
            <a:xfrm rot="16200000">
              <a:off x="7445263" y="40311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淘宝店chenying0907 37"/>
            <p:cNvSpPr>
              <a:spLocks/>
            </p:cNvSpPr>
            <p:nvPr/>
          </p:nvSpPr>
          <p:spPr bwMode="auto">
            <a:xfrm rot="16200000">
              <a:off x="5568154" y="1183482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FC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淘宝店chenying0907 38"/>
            <p:cNvSpPr>
              <a:spLocks/>
            </p:cNvSpPr>
            <p:nvPr/>
          </p:nvSpPr>
          <p:spPr bwMode="auto">
            <a:xfrm rot="16200000">
              <a:off x="6636541" y="2759869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9E7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淘宝店chenying0907 39"/>
            <p:cNvSpPr>
              <a:spLocks/>
            </p:cNvSpPr>
            <p:nvPr/>
          </p:nvSpPr>
          <p:spPr bwMode="auto">
            <a:xfrm rot="16200000">
              <a:off x="7785893" y="3785394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" name="PA_淘宝店chenying0907 13"/>
          <p:cNvSpPr/>
          <p:nvPr>
            <p:custDataLst>
              <p:tags r:id="rId2"/>
            </p:custDataLst>
          </p:nvPr>
        </p:nvSpPr>
        <p:spPr>
          <a:xfrm>
            <a:off x="3203847" y="1226820"/>
            <a:ext cx="5557563" cy="268985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文本框 16"/>
          <p:cNvSpPr txBox="1"/>
          <p:nvPr>
            <p:custDataLst>
              <p:tags r:id="rId3"/>
            </p:custDataLst>
          </p:nvPr>
        </p:nvSpPr>
        <p:spPr>
          <a:xfrm>
            <a:off x="1841644" y="2126925"/>
            <a:ext cx="89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PA_文本框 17"/>
          <p:cNvSpPr txBox="1"/>
          <p:nvPr>
            <p:custDataLst>
              <p:tags r:id="rId4"/>
            </p:custDataLst>
          </p:nvPr>
        </p:nvSpPr>
        <p:spPr>
          <a:xfrm>
            <a:off x="2123728" y="1059583"/>
            <a:ext cx="2816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70C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公司简介</a:t>
            </a:r>
            <a:endParaRPr lang="zh-CN" altLang="en-US" sz="2400" b="1" dirty="0">
              <a:solidFill>
                <a:srgbClr val="0070C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9" name="PA_淘宝店chenying0907 18"/>
          <p:cNvGrpSpPr/>
          <p:nvPr>
            <p:custDataLst>
              <p:tags r:id="rId5"/>
            </p:custDataLst>
          </p:nvPr>
        </p:nvGrpSpPr>
        <p:grpSpPr>
          <a:xfrm>
            <a:off x="2243226" y="2221456"/>
            <a:ext cx="528300" cy="710884"/>
            <a:chOff x="4211960" y="594800"/>
            <a:chExt cx="374475" cy="662059"/>
          </a:xfrm>
        </p:grpSpPr>
        <p:sp>
          <p:nvSpPr>
            <p:cNvPr id="20" name="直角三角形 19"/>
            <p:cNvSpPr/>
            <p:nvPr/>
          </p:nvSpPr>
          <p:spPr>
            <a:xfrm rot="16200000">
              <a:off x="4068168" y="738592"/>
              <a:ext cx="662059" cy="3744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/>
            <p:cNvCxnSpPr>
              <a:stCxn id="20" idx="4"/>
              <a:endCxn id="20" idx="0"/>
            </p:cNvCxnSpPr>
            <p:nvPr/>
          </p:nvCxnSpPr>
          <p:spPr>
            <a:xfrm flipH="1">
              <a:off x="4211960" y="594800"/>
              <a:ext cx="374475" cy="662059"/>
            </a:xfrm>
            <a:prstGeom prst="line">
              <a:avLst/>
            </a:prstGeom>
            <a:ln w="635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PA_淘宝店chenying0907 23"/>
          <p:cNvSpPr/>
          <p:nvPr>
            <p:custDataLst>
              <p:tags r:id="rId6"/>
            </p:custDataLst>
          </p:nvPr>
        </p:nvSpPr>
        <p:spPr>
          <a:xfrm>
            <a:off x="3059832" y="1635646"/>
            <a:ext cx="5688632" cy="243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         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瑞安市红日汽车销售服务有限公司（店名：北京现代汽车红日特约销售服务店）是经北京现代汽车有限公司授权，成立的集“整车销售、售后服务、零部件供应、信息反馈”四位一体的北京现代汽车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4S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店。公司座落在瑞安市莘塍镇仙甲村（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104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国道边），是具有独立法人资格的有限责任公司。公司注册资本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800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万元，总投资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4100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万元。现有员工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90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余人，其中大、中专以上占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90%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。主要经营范围：汽车销售、汽车零部件以及汽车维修、美容装潢等。总占地面积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6135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平方米，按照北京现代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级标准建设，分为展示区、办公区、维修区和配件库四个功能区。建筑面积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3828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平方米，其中销售大厅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380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平方米，办公区域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317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平方米，维修车间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2476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平方米，零部件仓库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300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平方米，以及停车场</a:t>
            </a:r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1655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平方米，是完全遵循北京现代汽车有限公司的规划标准，建成的一座具有“一流设施、星级标准”的且能为北京现代用户提供“舒适的购车环境、专业高效的售后服务、精良的维修设备、纯正的零部件、合理的维修价格”的北京现代汽车特约销售服务店。</a:t>
            </a:r>
          </a:p>
          <a:p>
            <a:r>
              <a:rPr lang="en-US" altLang="zh-CN" sz="1050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zh-CN" altLang="zh-CN" sz="1050" dirty="0" smtClean="0">
                <a:solidFill>
                  <a:schemeClr val="accent3">
                    <a:lumMod val="50000"/>
                  </a:schemeClr>
                </a:solidFill>
              </a:rPr>
              <a:t>公司本着“优质、高效、合理、诚信”的质量方针，充分发挥员工潜能与团队合作精神，持续为顾客创造满意的服务，让客户与员工共享现代喜悦！</a:t>
            </a:r>
          </a:p>
          <a:p>
            <a:pPr marL="171450" indent="-171450">
              <a:lnSpc>
                <a:spcPct val="150000"/>
              </a:lnSpc>
              <a:buClr>
                <a:schemeClr val="accent3"/>
              </a:buClr>
            </a:pPr>
            <a:endParaRPr lang="en-US" altLang="zh-CN" sz="105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288562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7" grpId="0" animBg="1" autoUpdateAnimBg="0"/>
      <p:bldP spid="18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8" name="PA_淘宝店chenying0907 22" descr="sy_64934932458副本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6800" y="2987059"/>
            <a:ext cx="1716088" cy="1711853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11885" r="-11885"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en-US"/>
          </a:p>
        </p:txBody>
      </p:sp>
      <p:sp>
        <p:nvSpPr>
          <p:cNvPr id="19481" name="PA_任意多边形 25" descr="17957756_101728372001_2副本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594226" y="1275206"/>
            <a:ext cx="3482975" cy="3423706"/>
          </a:xfrm>
          <a:custGeom>
            <a:avLst/>
            <a:gdLst>
              <a:gd name="T0" fmla="*/ 0 w 2507"/>
              <a:gd name="T1" fmla="*/ 0 h 2464"/>
              <a:gd name="T2" fmla="*/ 0 w 2507"/>
              <a:gd name="T3" fmla="*/ 1232 h 2464"/>
              <a:gd name="T4" fmla="*/ 0 w 2507"/>
              <a:gd name="T5" fmla="*/ 2464 h 2464"/>
              <a:gd name="T6" fmla="*/ 2507 w 2507"/>
              <a:gd name="T7" fmla="*/ 2464 h 2464"/>
              <a:gd name="T8" fmla="*/ 2507 w 2507"/>
              <a:gd name="T9" fmla="*/ 1232 h 2464"/>
              <a:gd name="T10" fmla="*/ 2507 w 2507"/>
              <a:gd name="T11" fmla="*/ 0 h 2464"/>
              <a:gd name="T12" fmla="*/ 0 w 2507"/>
              <a:gd name="T13" fmla="*/ 0 h 2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7" h="2464">
                <a:moveTo>
                  <a:pt x="0" y="0"/>
                </a:moveTo>
                <a:lnTo>
                  <a:pt x="0" y="1232"/>
                </a:lnTo>
                <a:lnTo>
                  <a:pt x="0" y="2464"/>
                </a:lnTo>
                <a:lnTo>
                  <a:pt x="2507" y="2464"/>
                </a:lnTo>
                <a:lnTo>
                  <a:pt x="2507" y="1232"/>
                </a:lnTo>
                <a:lnTo>
                  <a:pt x="2507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zh-CN" altLang="en-US"/>
          </a:p>
        </p:txBody>
      </p:sp>
      <p:grpSp>
        <p:nvGrpSpPr>
          <p:cNvPr id="20" name="PA_淘宝店chenying0907 19"/>
          <p:cNvGrpSpPr/>
          <p:nvPr>
            <p:custDataLst>
              <p:tags r:id="rId3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2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PA_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5359" y="184337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000" dirty="0" smtClean="0"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公司外部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77" name="PA_淘宝店chenying0907 2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6800" y="1275206"/>
            <a:ext cx="1716088" cy="171185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82" name="PA_淘宝店chenying0907 2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39839" y="1635679"/>
            <a:ext cx="13684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瑞安红日北京现代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4S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店创建于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2004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年，迄今已经有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15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年的历史。</a:t>
            </a:r>
            <a:endParaRPr lang="zh-CN" altLang="en-US" sz="12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483" name="PA_淘宝店chenying0907 2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11489" y="3369764"/>
            <a:ext cx="1368425" cy="100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Option 02</a:t>
            </a:r>
          </a:p>
          <a:p>
            <a:pPr algn="ctr"/>
            <a:endParaRPr lang="zh-CN" altLang="en-US" sz="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en-US" altLang="zh-CN" sz="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that has been specifically designed to help anyone that is stepping into the world of PowerPoint for the very first time.</a:t>
            </a:r>
            <a:endParaRPr lang="zh-CN" altLang="en-US" sz="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5" name="内容占位符 3" descr="DSCF0956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3131840" y="1131590"/>
            <a:ext cx="5724127" cy="36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2552801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8" grpId="0" animBg="1"/>
      <p:bldP spid="19481" grpId="0" animBg="1" autoUpdateAnimBg="0"/>
      <p:bldP spid="24" grpId="0"/>
      <p:bldP spid="19477" grpId="0" animBg="1"/>
      <p:bldP spid="19482" grpId="0"/>
      <p:bldP spid="194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A_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5857875" y="3387184"/>
            <a:ext cx="0" cy="1381551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2" name="PA_淘宝店chenying0907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02351" y="1815074"/>
            <a:ext cx="16795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WHAT MAKES US</a:t>
            </a:r>
            <a:r>
              <a:rPr lang="zh-CN" altLang="en-US" sz="1000" b="1" dirty="0">
                <a:solidFill>
                  <a:schemeClr val="bg1"/>
                </a:solidFill>
              </a:rPr>
              <a:t> DIFFERENT </a:t>
            </a:r>
            <a:r>
              <a:rPr lang="zh-CN" altLang="en-US" sz="1000" dirty="0">
                <a:solidFill>
                  <a:schemeClr val="bg1"/>
                </a:solidFill>
              </a:rPr>
              <a:t>?</a:t>
            </a:r>
            <a:endParaRPr lang="zh-CN" altLang="en-US" sz="800" dirty="0">
              <a:solidFill>
                <a:schemeClr val="bg1"/>
              </a:solidFill>
            </a:endParaRPr>
          </a:p>
          <a:p>
            <a:endParaRPr lang="zh-CN" altLang="en-US" sz="800" dirty="0">
              <a:solidFill>
                <a:schemeClr val="bg1"/>
              </a:solidFill>
            </a:endParaRPr>
          </a:p>
          <a:p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273" name="PA_淘宝店chenying0907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64397" y="3661905"/>
            <a:ext cx="1436784" cy="21437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展厅局部</a:t>
            </a:r>
            <a:endParaRPr lang="zh-CN" altLang="zh-CN" sz="1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279" name="PA_Line 1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249613" y="3387184"/>
            <a:ext cx="0" cy="1381551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7" name="PA_淘宝店chenying0907 26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28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pic>
        <p:nvPicPr>
          <p:cNvPr id="20" name="图片 19" descr="微信图片_2019042415300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7584" y="555526"/>
            <a:ext cx="2288853" cy="2859783"/>
          </a:xfrm>
          <a:prstGeom prst="rect">
            <a:avLst/>
          </a:prstGeom>
        </p:spPr>
      </p:pic>
      <p:pic>
        <p:nvPicPr>
          <p:cNvPr id="21" name="图片 20" descr="微信图片_2019042415295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7864" y="555526"/>
            <a:ext cx="2448272" cy="2808312"/>
          </a:xfrm>
          <a:prstGeom prst="rect">
            <a:avLst/>
          </a:prstGeom>
        </p:spPr>
      </p:pic>
      <p:pic>
        <p:nvPicPr>
          <p:cNvPr id="22" name="图片 21" descr="微信图片_2019042415295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0152" y="555527"/>
            <a:ext cx="2792909" cy="2808312"/>
          </a:xfrm>
          <a:prstGeom prst="rect">
            <a:avLst/>
          </a:prstGeom>
        </p:spPr>
      </p:pic>
      <p:sp>
        <p:nvSpPr>
          <p:cNvPr id="23" name="PA_淘宝店chenying0907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flipH="1">
            <a:off x="3923926" y="3651871"/>
            <a:ext cx="1008113" cy="21602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展厅局部</a:t>
            </a:r>
            <a:endParaRPr lang="zh-CN" altLang="zh-CN" sz="1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PA_淘宝店chenying0907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flipH="1">
            <a:off x="6804248" y="3651870"/>
            <a:ext cx="1008113" cy="21602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展厅局部</a:t>
            </a:r>
            <a:endParaRPr lang="zh-CN" altLang="zh-CN" sz="1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672115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2" grpId="0"/>
      <p:bldP spid="11273" grpId="0" animBg="1"/>
      <p:bldP spid="11279" grpId="0" animBg="1" autoUpdateAnimBg="0"/>
      <p:bldP spid="32" grpId="0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PA_淘宝店chenying0907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62025" y="1389836"/>
            <a:ext cx="1206500" cy="1206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851" name="PA_淘宝店chenying0907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79900" y="1389836"/>
            <a:ext cx="1868488" cy="120687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852" name="PA_淘宝店chenying0907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72213" y="1389836"/>
            <a:ext cx="1225550" cy="120687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zh-CN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853" name="PA_淘宝店chenying0907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50076" y="2714220"/>
            <a:ext cx="1230313" cy="120687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854" name="PA_淘宝店chenying0907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97114" y="3384352"/>
            <a:ext cx="1863725" cy="122434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856" name="PA_淘宝店chenying0907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2025" y="2714220"/>
            <a:ext cx="1206500" cy="120687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5857" name="PA_淘宝店chenying0907 1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>
              <a:spLocks/>
            </p:cNvSpPr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>
              <a:spLocks/>
            </p:cNvSpPr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>
              <a:spLocks/>
            </p:cNvSpPr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>
              <a:spLocks/>
            </p:cNvSpPr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>
              <a:spLocks/>
            </p:cNvSpPr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>
              <a:spLocks/>
            </p:cNvSpPr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>
              <a:spLocks/>
            </p:cNvSpPr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1" y="1682026"/>
            <a:ext cx="1368425" cy="64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</a:rPr>
              <a:t>组长带领小组成员一起完成车辆保养工作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11760" y="3435846"/>
            <a:ext cx="1512541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bg1"/>
                </a:solidFill>
              </a:rPr>
              <a:t>工作中学以致用，自己能得到很大的成长，以后可以独立完成工作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45" name="PA_淘宝店chenying0907 44"/>
          <p:cNvGrpSpPr/>
          <p:nvPr>
            <p:custDataLst>
              <p:tags r:id="rId13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35359" y="184337"/>
            <a:ext cx="22365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</a:t>
            </a:r>
            <a:r>
              <a:rPr lang="zh-CN" altLang="en-US" sz="2000" dirty="0"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标题文本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0" name="PA_文本框 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pic>
        <p:nvPicPr>
          <p:cNvPr id="33" name="图片 32" descr="微信图片_2019042415294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95736" y="555526"/>
            <a:ext cx="2000821" cy="2667761"/>
          </a:xfrm>
          <a:prstGeom prst="rect">
            <a:avLst/>
          </a:prstGeom>
        </p:spPr>
      </p:pic>
      <p:pic>
        <p:nvPicPr>
          <p:cNvPr id="34" name="图片 33" descr="微信图片_2019042415293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83968" y="2643758"/>
            <a:ext cx="2144837" cy="2067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182338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 animBg="1"/>
      <p:bldP spid="35851" grpId="0" animBg="1" autoUpdateAnimBg="0"/>
      <p:bldP spid="35852" grpId="0" animBg="1"/>
      <p:bldP spid="35853" grpId="0" animBg="1"/>
      <p:bldP spid="35854" grpId="0" animBg="1"/>
      <p:bldP spid="35856" grpId="0" animBg="1"/>
      <p:bldP spid="35872" grpId="0"/>
      <p:bldP spid="35873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5" name="PA_椭圆 4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8663" y="2828528"/>
            <a:ext cx="1079500" cy="108300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76" name="PA_椭圆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30400" y="2828528"/>
            <a:ext cx="1079500" cy="10830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77" name="PA_椭圆 4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32138" y="2828528"/>
            <a:ext cx="1079500" cy="108300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78" name="PA_淘宝店chenying0907 4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3264" y="4297419"/>
            <a:ext cx="3527425" cy="314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79" name="PA_淘宝店chenying0907 4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3263" y="4297419"/>
            <a:ext cx="311150" cy="3144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4090" name="PA_淘宝店chenying0907 5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1" name="PA_淘宝店chenying0907 5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55576" y="1347614"/>
            <a:ext cx="3729161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zh-CN" altLang="en-US" sz="1400" b="1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食堂伙食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zh-CN" altLang="en-US" sz="1400" dirty="0" smtClean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为每位员工提供四菜一汤的标准，每天更换新菜式，保证菜品新鲜样式多样，符合来自天南地北员工的口味</a:t>
            </a:r>
            <a:endParaRPr lang="zh-CN" altLang="en-US" sz="1400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2" name="PA_淘宝店chenying0907 6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49313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01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3" name="PA_淘宝店chenying0907 6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46288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02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4" name="PA_淘宝店chenying0907 6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5120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03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5" name="PA_任意多边形 63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776288" y="4383171"/>
            <a:ext cx="176212" cy="161975"/>
          </a:xfrm>
          <a:custGeom>
            <a:avLst/>
            <a:gdLst>
              <a:gd name="T0" fmla="*/ 44 w 168"/>
              <a:gd name="T1" fmla="*/ 73 h 154"/>
              <a:gd name="T2" fmla="*/ 16 w 168"/>
              <a:gd name="T3" fmla="*/ 73 h 154"/>
              <a:gd name="T4" fmla="*/ 20 w 168"/>
              <a:gd name="T5" fmla="*/ 64 h 154"/>
              <a:gd name="T6" fmla="*/ 40 w 168"/>
              <a:gd name="T7" fmla="*/ 57 h 154"/>
              <a:gd name="T8" fmla="*/ 20 w 168"/>
              <a:gd name="T9" fmla="*/ 64 h 154"/>
              <a:gd name="T10" fmla="*/ 120 w 168"/>
              <a:gd name="T11" fmla="*/ 18 h 154"/>
              <a:gd name="T12" fmla="*/ 54 w 168"/>
              <a:gd name="T13" fmla="*/ 0 h 154"/>
              <a:gd name="T14" fmla="*/ 6 w 168"/>
              <a:gd name="T15" fmla="*/ 18 h 154"/>
              <a:gd name="T16" fmla="*/ 6 w 168"/>
              <a:gd name="T17" fmla="*/ 146 h 154"/>
              <a:gd name="T18" fmla="*/ 54 w 168"/>
              <a:gd name="T19" fmla="*/ 154 h 154"/>
              <a:gd name="T20" fmla="*/ 120 w 168"/>
              <a:gd name="T21" fmla="*/ 146 h 154"/>
              <a:gd name="T22" fmla="*/ 168 w 168"/>
              <a:gd name="T23" fmla="*/ 24 h 154"/>
              <a:gd name="T24" fmla="*/ 48 w 168"/>
              <a:gd name="T25" fmla="*/ 134 h 154"/>
              <a:gd name="T26" fmla="*/ 48 w 168"/>
              <a:gd name="T27" fmla="*/ 30 h 154"/>
              <a:gd name="T28" fmla="*/ 108 w 168"/>
              <a:gd name="T29" fmla="*/ 142 h 154"/>
              <a:gd name="T30" fmla="*/ 108 w 168"/>
              <a:gd name="T31" fmla="*/ 12 h 154"/>
              <a:gd name="T32" fmla="*/ 156 w 168"/>
              <a:gd name="T33" fmla="*/ 134 h 154"/>
              <a:gd name="T34" fmla="*/ 156 w 168"/>
              <a:gd name="T35" fmla="*/ 30 h 154"/>
              <a:gd name="T36" fmla="*/ 20 w 168"/>
              <a:gd name="T37" fmla="*/ 51 h 154"/>
              <a:gd name="T38" fmla="*/ 40 w 168"/>
              <a:gd name="T39" fmla="*/ 44 h 154"/>
              <a:gd name="T40" fmla="*/ 20 w 168"/>
              <a:gd name="T41" fmla="*/ 51 h 154"/>
              <a:gd name="T42" fmla="*/ 30 w 168"/>
              <a:gd name="T43" fmla="*/ 101 h 154"/>
              <a:gd name="T44" fmla="*/ 20 w 168"/>
              <a:gd name="T45" fmla="*/ 123 h 154"/>
              <a:gd name="T46" fmla="*/ 39 w 168"/>
              <a:gd name="T47" fmla="*/ 123 h 154"/>
              <a:gd name="T48" fmla="*/ 39 w 168"/>
              <a:gd name="T49" fmla="*/ 104 h 154"/>
              <a:gd name="T50" fmla="*/ 30 w 168"/>
              <a:gd name="T51" fmla="*/ 120 h 154"/>
              <a:gd name="T52" fmla="*/ 24 w 168"/>
              <a:gd name="T53" fmla="*/ 114 h 154"/>
              <a:gd name="T54" fmla="*/ 30 w 168"/>
              <a:gd name="T55" fmla="*/ 108 h 154"/>
              <a:gd name="T56" fmla="*/ 36 w 168"/>
              <a:gd name="T57" fmla="*/ 114 h 154"/>
              <a:gd name="T58" fmla="*/ 128 w 168"/>
              <a:gd name="T59" fmla="*/ 64 h 154"/>
              <a:gd name="T60" fmla="*/ 148 w 168"/>
              <a:gd name="T61" fmla="*/ 57 h 154"/>
              <a:gd name="T62" fmla="*/ 128 w 168"/>
              <a:gd name="T63" fmla="*/ 64 h 154"/>
              <a:gd name="T64" fmla="*/ 148 w 168"/>
              <a:gd name="T65" fmla="*/ 77 h 154"/>
              <a:gd name="T66" fmla="*/ 128 w 168"/>
              <a:gd name="T67" fmla="*/ 70 h 154"/>
              <a:gd name="T68" fmla="*/ 128 w 168"/>
              <a:gd name="T69" fmla="*/ 51 h 154"/>
              <a:gd name="T70" fmla="*/ 152 w 168"/>
              <a:gd name="T71" fmla="*/ 47 h 154"/>
              <a:gd name="T72" fmla="*/ 124 w 168"/>
              <a:gd name="T73" fmla="*/ 47 h 154"/>
              <a:gd name="T74" fmla="*/ 71 w 168"/>
              <a:gd name="T75" fmla="*/ 70 h 154"/>
              <a:gd name="T76" fmla="*/ 97 w 168"/>
              <a:gd name="T77" fmla="*/ 63 h 154"/>
              <a:gd name="T78" fmla="*/ 71 w 168"/>
              <a:gd name="T79" fmla="*/ 70 h 154"/>
              <a:gd name="T80" fmla="*/ 138 w 168"/>
              <a:gd name="T81" fmla="*/ 101 h 154"/>
              <a:gd name="T82" fmla="*/ 128 w 168"/>
              <a:gd name="T83" fmla="*/ 123 h 154"/>
              <a:gd name="T84" fmla="*/ 147 w 168"/>
              <a:gd name="T85" fmla="*/ 123 h 154"/>
              <a:gd name="T86" fmla="*/ 147 w 168"/>
              <a:gd name="T87" fmla="*/ 104 h 154"/>
              <a:gd name="T88" fmla="*/ 138 w 168"/>
              <a:gd name="T89" fmla="*/ 120 h 154"/>
              <a:gd name="T90" fmla="*/ 132 w 168"/>
              <a:gd name="T91" fmla="*/ 114 h 154"/>
              <a:gd name="T92" fmla="*/ 138 w 168"/>
              <a:gd name="T93" fmla="*/ 108 h 154"/>
              <a:gd name="T94" fmla="*/ 144 w 168"/>
              <a:gd name="T95" fmla="*/ 114 h 154"/>
              <a:gd name="T96" fmla="*/ 71 w 168"/>
              <a:gd name="T97" fmla="*/ 38 h 154"/>
              <a:gd name="T98" fmla="*/ 97 w 168"/>
              <a:gd name="T99" fmla="*/ 31 h 154"/>
              <a:gd name="T100" fmla="*/ 71 w 168"/>
              <a:gd name="T101" fmla="*/ 38 h 154"/>
              <a:gd name="T102" fmla="*/ 97 w 168"/>
              <a:gd name="T103" fmla="*/ 54 h 154"/>
              <a:gd name="T104" fmla="*/ 71 w 168"/>
              <a:gd name="T105" fmla="*/ 47 h 154"/>
              <a:gd name="T106" fmla="*/ 95 w 168"/>
              <a:gd name="T107" fmla="*/ 106 h 154"/>
              <a:gd name="T108" fmla="*/ 84 w 168"/>
              <a:gd name="T109" fmla="*/ 101 h 154"/>
              <a:gd name="T110" fmla="*/ 68 w 168"/>
              <a:gd name="T111" fmla="*/ 116 h 154"/>
              <a:gd name="T112" fmla="*/ 95 w 168"/>
              <a:gd name="T113" fmla="*/ 127 h 154"/>
              <a:gd name="T114" fmla="*/ 95 w 168"/>
              <a:gd name="T115" fmla="*/ 106 h 154"/>
              <a:gd name="T116" fmla="*/ 84 w 168"/>
              <a:gd name="T117" fmla="*/ 125 h 154"/>
              <a:gd name="T118" fmla="*/ 78 w 168"/>
              <a:gd name="T119" fmla="*/ 122 h 154"/>
              <a:gd name="T120" fmla="*/ 78 w 168"/>
              <a:gd name="T121" fmla="*/ 110 h 154"/>
              <a:gd name="T122" fmla="*/ 90 w 168"/>
              <a:gd name="T123" fmla="*/ 111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8" h="154">
                <a:moveTo>
                  <a:pt x="20" y="77"/>
                </a:moveTo>
                <a:cubicBezTo>
                  <a:pt x="40" y="77"/>
                  <a:pt x="40" y="77"/>
                  <a:pt x="40" y="77"/>
                </a:cubicBezTo>
                <a:cubicBezTo>
                  <a:pt x="42" y="77"/>
                  <a:pt x="44" y="75"/>
                  <a:pt x="44" y="73"/>
                </a:cubicBezTo>
                <a:cubicBezTo>
                  <a:pt x="44" y="71"/>
                  <a:pt x="42" y="70"/>
                  <a:pt x="40" y="70"/>
                </a:cubicBezTo>
                <a:cubicBezTo>
                  <a:pt x="20" y="70"/>
                  <a:pt x="20" y="70"/>
                  <a:pt x="20" y="70"/>
                </a:cubicBezTo>
                <a:cubicBezTo>
                  <a:pt x="18" y="70"/>
                  <a:pt x="16" y="71"/>
                  <a:pt x="16" y="73"/>
                </a:cubicBezTo>
                <a:cubicBezTo>
                  <a:pt x="16" y="75"/>
                  <a:pt x="18" y="77"/>
                  <a:pt x="20" y="77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0" y="64"/>
                </a:cubicBezTo>
                <a:cubicBezTo>
                  <a:pt x="40" y="64"/>
                  <a:pt x="40" y="64"/>
                  <a:pt x="40" y="64"/>
                </a:cubicBezTo>
                <a:cubicBezTo>
                  <a:pt x="42" y="64"/>
                  <a:pt x="44" y="62"/>
                  <a:pt x="44" y="60"/>
                </a:cubicBezTo>
                <a:cubicBezTo>
                  <a:pt x="44" y="58"/>
                  <a:pt x="42" y="57"/>
                  <a:pt x="4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18" y="57"/>
                  <a:pt x="16" y="58"/>
                  <a:pt x="16" y="60"/>
                </a:cubicBezTo>
                <a:cubicBezTo>
                  <a:pt x="16" y="62"/>
                  <a:pt x="18" y="64"/>
                  <a:pt x="20" y="64"/>
                </a:cubicBezTo>
                <a:close/>
                <a:moveTo>
                  <a:pt x="162" y="18"/>
                </a:moveTo>
                <a:cubicBezTo>
                  <a:pt x="162" y="18"/>
                  <a:pt x="162" y="18"/>
                  <a:pt x="162" y="18"/>
                </a:cubicBezTo>
                <a:cubicBezTo>
                  <a:pt x="120" y="18"/>
                  <a:pt x="120" y="18"/>
                  <a:pt x="120" y="18"/>
                </a:cubicBezTo>
                <a:cubicBezTo>
                  <a:pt x="120" y="6"/>
                  <a:pt x="120" y="6"/>
                  <a:pt x="120" y="6"/>
                </a:cubicBezTo>
                <a:cubicBezTo>
                  <a:pt x="120" y="3"/>
                  <a:pt x="117" y="0"/>
                  <a:pt x="11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1" y="0"/>
                  <a:pt x="48" y="3"/>
                  <a:pt x="48" y="6"/>
                </a:cubicBezTo>
                <a:cubicBezTo>
                  <a:pt x="48" y="18"/>
                  <a:pt x="48" y="18"/>
                  <a:pt x="48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2" y="18"/>
                  <a:pt x="0" y="21"/>
                  <a:pt x="0" y="2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3"/>
                  <a:pt x="2" y="146"/>
                  <a:pt x="6" y="146"/>
                </a:cubicBezTo>
                <a:cubicBezTo>
                  <a:pt x="48" y="146"/>
                  <a:pt x="48" y="146"/>
                  <a:pt x="48" y="146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48" y="151"/>
                  <a:pt x="51" y="154"/>
                  <a:pt x="54" y="154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17" y="154"/>
                  <a:pt x="120" y="151"/>
                  <a:pt x="120" y="148"/>
                </a:cubicBezTo>
                <a:cubicBezTo>
                  <a:pt x="120" y="146"/>
                  <a:pt x="120" y="146"/>
                  <a:pt x="120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5" y="146"/>
                  <a:pt x="168" y="143"/>
                  <a:pt x="168" y="140"/>
                </a:cubicBezTo>
                <a:cubicBezTo>
                  <a:pt x="168" y="24"/>
                  <a:pt x="168" y="24"/>
                  <a:pt x="168" y="24"/>
                </a:cubicBezTo>
                <a:cubicBezTo>
                  <a:pt x="168" y="21"/>
                  <a:pt x="165" y="18"/>
                  <a:pt x="162" y="18"/>
                </a:cubicBezTo>
                <a:close/>
                <a:moveTo>
                  <a:pt x="48" y="134"/>
                </a:moveTo>
                <a:cubicBezTo>
                  <a:pt x="48" y="134"/>
                  <a:pt x="48" y="134"/>
                  <a:pt x="48" y="134"/>
                </a:cubicBezTo>
                <a:cubicBezTo>
                  <a:pt x="12" y="134"/>
                  <a:pt x="12" y="134"/>
                  <a:pt x="12" y="134"/>
                </a:cubicBezTo>
                <a:cubicBezTo>
                  <a:pt x="12" y="30"/>
                  <a:pt x="12" y="30"/>
                  <a:pt x="12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134"/>
                  <a:pt x="48" y="134"/>
                  <a:pt x="48" y="134"/>
                </a:cubicBezTo>
                <a:close/>
                <a:moveTo>
                  <a:pt x="108" y="142"/>
                </a:moveTo>
                <a:cubicBezTo>
                  <a:pt x="108" y="142"/>
                  <a:pt x="108" y="142"/>
                  <a:pt x="108" y="142"/>
                </a:cubicBezTo>
                <a:cubicBezTo>
                  <a:pt x="60" y="142"/>
                  <a:pt x="60" y="142"/>
                  <a:pt x="60" y="142"/>
                </a:cubicBezTo>
                <a:cubicBezTo>
                  <a:pt x="60" y="12"/>
                  <a:pt x="60" y="12"/>
                  <a:pt x="60" y="12"/>
                </a:cubicBezTo>
                <a:cubicBezTo>
                  <a:pt x="108" y="12"/>
                  <a:pt x="108" y="12"/>
                  <a:pt x="108" y="12"/>
                </a:cubicBezTo>
                <a:cubicBezTo>
                  <a:pt x="108" y="142"/>
                  <a:pt x="108" y="142"/>
                  <a:pt x="108" y="142"/>
                </a:cubicBezTo>
                <a:close/>
                <a:moveTo>
                  <a:pt x="156" y="134"/>
                </a:moveTo>
                <a:cubicBezTo>
                  <a:pt x="156" y="134"/>
                  <a:pt x="156" y="134"/>
                  <a:pt x="156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0" y="30"/>
                  <a:pt x="120" y="30"/>
                  <a:pt x="120" y="30"/>
                </a:cubicBezTo>
                <a:cubicBezTo>
                  <a:pt x="156" y="30"/>
                  <a:pt x="156" y="30"/>
                  <a:pt x="156" y="30"/>
                </a:cubicBezTo>
                <a:cubicBezTo>
                  <a:pt x="156" y="134"/>
                  <a:pt x="156" y="134"/>
                  <a:pt x="156" y="134"/>
                </a:cubicBezTo>
                <a:close/>
                <a:moveTo>
                  <a:pt x="20" y="51"/>
                </a:moveTo>
                <a:cubicBezTo>
                  <a:pt x="20" y="51"/>
                  <a:pt x="20" y="51"/>
                  <a:pt x="2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2" y="51"/>
                  <a:pt x="44" y="49"/>
                  <a:pt x="44" y="47"/>
                </a:cubicBezTo>
                <a:cubicBezTo>
                  <a:pt x="44" y="45"/>
                  <a:pt x="42" y="44"/>
                  <a:pt x="4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18" y="44"/>
                  <a:pt x="16" y="45"/>
                  <a:pt x="16" y="47"/>
                </a:cubicBezTo>
                <a:cubicBezTo>
                  <a:pt x="16" y="49"/>
                  <a:pt x="18" y="51"/>
                  <a:pt x="20" y="51"/>
                </a:cubicBezTo>
                <a:close/>
                <a:moveTo>
                  <a:pt x="39" y="104"/>
                </a:moveTo>
                <a:cubicBezTo>
                  <a:pt x="39" y="104"/>
                  <a:pt x="39" y="104"/>
                  <a:pt x="39" y="104"/>
                </a:cubicBezTo>
                <a:cubicBezTo>
                  <a:pt x="37" y="102"/>
                  <a:pt x="34" y="101"/>
                  <a:pt x="30" y="101"/>
                </a:cubicBezTo>
                <a:cubicBezTo>
                  <a:pt x="26" y="101"/>
                  <a:pt x="23" y="102"/>
                  <a:pt x="21" y="104"/>
                </a:cubicBezTo>
                <a:cubicBezTo>
                  <a:pt x="18" y="107"/>
                  <a:pt x="17" y="110"/>
                  <a:pt x="17" y="114"/>
                </a:cubicBezTo>
                <a:cubicBezTo>
                  <a:pt x="17" y="117"/>
                  <a:pt x="18" y="121"/>
                  <a:pt x="20" y="123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5"/>
                  <a:pt x="26" y="127"/>
                  <a:pt x="30" y="127"/>
                </a:cubicBezTo>
                <a:cubicBezTo>
                  <a:pt x="34" y="127"/>
                  <a:pt x="37" y="125"/>
                  <a:pt x="39" y="123"/>
                </a:cubicBezTo>
                <a:cubicBezTo>
                  <a:pt x="42" y="121"/>
                  <a:pt x="43" y="117"/>
                  <a:pt x="43" y="114"/>
                </a:cubicBezTo>
                <a:cubicBezTo>
                  <a:pt x="43" y="110"/>
                  <a:pt x="42" y="107"/>
                  <a:pt x="39" y="105"/>
                </a:cubicBezTo>
                <a:cubicBezTo>
                  <a:pt x="39" y="104"/>
                  <a:pt x="39" y="104"/>
                  <a:pt x="39" y="104"/>
                </a:cubicBezTo>
                <a:close/>
                <a:moveTo>
                  <a:pt x="34" y="118"/>
                </a:moveTo>
                <a:cubicBezTo>
                  <a:pt x="34" y="118"/>
                  <a:pt x="34" y="118"/>
                  <a:pt x="34" y="118"/>
                </a:cubicBezTo>
                <a:cubicBezTo>
                  <a:pt x="33" y="119"/>
                  <a:pt x="32" y="120"/>
                  <a:pt x="30" y="120"/>
                </a:cubicBezTo>
                <a:cubicBezTo>
                  <a:pt x="28" y="120"/>
                  <a:pt x="27" y="119"/>
                  <a:pt x="26" y="118"/>
                </a:cubicBezTo>
                <a:cubicBezTo>
                  <a:pt x="25" y="118"/>
                  <a:pt x="25" y="118"/>
                  <a:pt x="25" y="118"/>
                </a:cubicBezTo>
                <a:cubicBezTo>
                  <a:pt x="24" y="117"/>
                  <a:pt x="24" y="115"/>
                  <a:pt x="24" y="114"/>
                </a:cubicBezTo>
                <a:cubicBezTo>
                  <a:pt x="24" y="112"/>
                  <a:pt x="24" y="111"/>
                  <a:pt x="26" y="109"/>
                </a:cubicBezTo>
                <a:cubicBezTo>
                  <a:pt x="26" y="109"/>
                  <a:pt x="26" y="109"/>
                  <a:pt x="26" y="109"/>
                </a:cubicBezTo>
                <a:cubicBezTo>
                  <a:pt x="27" y="108"/>
                  <a:pt x="28" y="108"/>
                  <a:pt x="30" y="108"/>
                </a:cubicBezTo>
                <a:cubicBezTo>
                  <a:pt x="32" y="108"/>
                  <a:pt x="33" y="108"/>
                  <a:pt x="34" y="109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5" y="111"/>
                  <a:pt x="36" y="112"/>
                  <a:pt x="36" y="114"/>
                </a:cubicBezTo>
                <a:cubicBezTo>
                  <a:pt x="36" y="115"/>
                  <a:pt x="35" y="117"/>
                  <a:pt x="34" y="118"/>
                </a:cubicBezTo>
                <a:close/>
                <a:moveTo>
                  <a:pt x="128" y="64"/>
                </a:moveTo>
                <a:cubicBezTo>
                  <a:pt x="128" y="64"/>
                  <a:pt x="128" y="64"/>
                  <a:pt x="128" y="64"/>
                </a:cubicBezTo>
                <a:cubicBezTo>
                  <a:pt x="148" y="64"/>
                  <a:pt x="148" y="64"/>
                  <a:pt x="148" y="64"/>
                </a:cubicBezTo>
                <a:cubicBezTo>
                  <a:pt x="150" y="64"/>
                  <a:pt x="152" y="62"/>
                  <a:pt x="152" y="60"/>
                </a:cubicBezTo>
                <a:cubicBezTo>
                  <a:pt x="152" y="58"/>
                  <a:pt x="150" y="57"/>
                  <a:pt x="148" y="57"/>
                </a:cubicBezTo>
                <a:cubicBezTo>
                  <a:pt x="128" y="57"/>
                  <a:pt x="128" y="57"/>
                  <a:pt x="128" y="57"/>
                </a:cubicBezTo>
                <a:cubicBezTo>
                  <a:pt x="126" y="57"/>
                  <a:pt x="124" y="58"/>
                  <a:pt x="124" y="60"/>
                </a:cubicBezTo>
                <a:cubicBezTo>
                  <a:pt x="124" y="62"/>
                  <a:pt x="126" y="64"/>
                  <a:pt x="128" y="64"/>
                </a:cubicBezTo>
                <a:close/>
                <a:moveTo>
                  <a:pt x="128" y="77"/>
                </a:moveTo>
                <a:cubicBezTo>
                  <a:pt x="128" y="77"/>
                  <a:pt x="128" y="77"/>
                  <a:pt x="128" y="77"/>
                </a:cubicBezTo>
                <a:cubicBezTo>
                  <a:pt x="148" y="77"/>
                  <a:pt x="148" y="77"/>
                  <a:pt x="148" y="77"/>
                </a:cubicBezTo>
                <a:cubicBezTo>
                  <a:pt x="150" y="77"/>
                  <a:pt x="152" y="75"/>
                  <a:pt x="152" y="73"/>
                </a:cubicBezTo>
                <a:cubicBezTo>
                  <a:pt x="152" y="71"/>
                  <a:pt x="150" y="70"/>
                  <a:pt x="148" y="70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6" y="70"/>
                  <a:pt x="124" y="71"/>
                  <a:pt x="124" y="73"/>
                </a:cubicBezTo>
                <a:cubicBezTo>
                  <a:pt x="124" y="75"/>
                  <a:pt x="126" y="77"/>
                  <a:pt x="128" y="77"/>
                </a:cubicBezTo>
                <a:close/>
                <a:moveTo>
                  <a:pt x="128" y="51"/>
                </a:moveTo>
                <a:cubicBezTo>
                  <a:pt x="128" y="51"/>
                  <a:pt x="128" y="51"/>
                  <a:pt x="128" y="51"/>
                </a:cubicBezTo>
                <a:cubicBezTo>
                  <a:pt x="148" y="51"/>
                  <a:pt x="148" y="51"/>
                  <a:pt x="148" y="51"/>
                </a:cubicBezTo>
                <a:cubicBezTo>
                  <a:pt x="150" y="51"/>
                  <a:pt x="152" y="49"/>
                  <a:pt x="152" y="47"/>
                </a:cubicBezTo>
                <a:cubicBezTo>
                  <a:pt x="152" y="45"/>
                  <a:pt x="150" y="44"/>
                  <a:pt x="148" y="44"/>
                </a:cubicBezTo>
                <a:cubicBezTo>
                  <a:pt x="128" y="44"/>
                  <a:pt x="128" y="44"/>
                  <a:pt x="128" y="44"/>
                </a:cubicBezTo>
                <a:cubicBezTo>
                  <a:pt x="126" y="44"/>
                  <a:pt x="124" y="45"/>
                  <a:pt x="124" y="47"/>
                </a:cubicBezTo>
                <a:cubicBezTo>
                  <a:pt x="124" y="49"/>
                  <a:pt x="126" y="51"/>
                  <a:pt x="128" y="51"/>
                </a:cubicBezTo>
                <a:close/>
                <a:moveTo>
                  <a:pt x="71" y="70"/>
                </a:moveTo>
                <a:cubicBezTo>
                  <a:pt x="71" y="70"/>
                  <a:pt x="71" y="70"/>
                  <a:pt x="71" y="70"/>
                </a:cubicBezTo>
                <a:cubicBezTo>
                  <a:pt x="97" y="70"/>
                  <a:pt x="97" y="70"/>
                  <a:pt x="97" y="70"/>
                </a:cubicBezTo>
                <a:cubicBezTo>
                  <a:pt x="99" y="70"/>
                  <a:pt x="100" y="68"/>
                  <a:pt x="100" y="66"/>
                </a:cubicBezTo>
                <a:cubicBezTo>
                  <a:pt x="100" y="64"/>
                  <a:pt x="99" y="63"/>
                  <a:pt x="97" y="63"/>
                </a:cubicBezTo>
                <a:cubicBezTo>
                  <a:pt x="71" y="63"/>
                  <a:pt x="71" y="63"/>
                  <a:pt x="71" y="63"/>
                </a:cubicBezTo>
                <a:cubicBezTo>
                  <a:pt x="69" y="63"/>
                  <a:pt x="68" y="64"/>
                  <a:pt x="68" y="66"/>
                </a:cubicBezTo>
                <a:cubicBezTo>
                  <a:pt x="68" y="68"/>
                  <a:pt x="69" y="70"/>
                  <a:pt x="71" y="70"/>
                </a:cubicBezTo>
                <a:close/>
                <a:moveTo>
                  <a:pt x="147" y="104"/>
                </a:moveTo>
                <a:cubicBezTo>
                  <a:pt x="147" y="104"/>
                  <a:pt x="147" y="104"/>
                  <a:pt x="147" y="104"/>
                </a:cubicBezTo>
                <a:cubicBezTo>
                  <a:pt x="145" y="102"/>
                  <a:pt x="142" y="101"/>
                  <a:pt x="138" y="101"/>
                </a:cubicBezTo>
                <a:cubicBezTo>
                  <a:pt x="134" y="101"/>
                  <a:pt x="131" y="102"/>
                  <a:pt x="129" y="104"/>
                </a:cubicBezTo>
                <a:cubicBezTo>
                  <a:pt x="126" y="107"/>
                  <a:pt x="125" y="110"/>
                  <a:pt x="125" y="114"/>
                </a:cubicBezTo>
                <a:cubicBezTo>
                  <a:pt x="125" y="117"/>
                  <a:pt x="126" y="121"/>
                  <a:pt x="128" y="123"/>
                </a:cubicBezTo>
                <a:cubicBezTo>
                  <a:pt x="129" y="123"/>
                  <a:pt x="129" y="123"/>
                  <a:pt x="129" y="123"/>
                </a:cubicBezTo>
                <a:cubicBezTo>
                  <a:pt x="131" y="125"/>
                  <a:pt x="134" y="127"/>
                  <a:pt x="138" y="127"/>
                </a:cubicBezTo>
                <a:cubicBezTo>
                  <a:pt x="142" y="127"/>
                  <a:pt x="145" y="125"/>
                  <a:pt x="147" y="123"/>
                </a:cubicBezTo>
                <a:cubicBezTo>
                  <a:pt x="150" y="121"/>
                  <a:pt x="151" y="117"/>
                  <a:pt x="151" y="114"/>
                </a:cubicBezTo>
                <a:cubicBezTo>
                  <a:pt x="151" y="110"/>
                  <a:pt x="150" y="107"/>
                  <a:pt x="147" y="105"/>
                </a:cubicBezTo>
                <a:cubicBezTo>
                  <a:pt x="147" y="104"/>
                  <a:pt x="147" y="104"/>
                  <a:pt x="147" y="104"/>
                </a:cubicBezTo>
                <a:close/>
                <a:moveTo>
                  <a:pt x="142" y="118"/>
                </a:moveTo>
                <a:cubicBezTo>
                  <a:pt x="142" y="118"/>
                  <a:pt x="142" y="118"/>
                  <a:pt x="142" y="118"/>
                </a:cubicBezTo>
                <a:cubicBezTo>
                  <a:pt x="141" y="119"/>
                  <a:pt x="140" y="120"/>
                  <a:pt x="138" y="120"/>
                </a:cubicBezTo>
                <a:cubicBezTo>
                  <a:pt x="136" y="120"/>
                  <a:pt x="135" y="119"/>
                  <a:pt x="134" y="118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132" y="117"/>
                  <a:pt x="132" y="115"/>
                  <a:pt x="132" y="114"/>
                </a:cubicBezTo>
                <a:cubicBezTo>
                  <a:pt x="132" y="112"/>
                  <a:pt x="132" y="111"/>
                  <a:pt x="134" y="109"/>
                </a:cubicBezTo>
                <a:cubicBezTo>
                  <a:pt x="134" y="109"/>
                  <a:pt x="134" y="109"/>
                  <a:pt x="134" y="109"/>
                </a:cubicBezTo>
                <a:cubicBezTo>
                  <a:pt x="135" y="108"/>
                  <a:pt x="136" y="108"/>
                  <a:pt x="138" y="108"/>
                </a:cubicBezTo>
                <a:cubicBezTo>
                  <a:pt x="140" y="108"/>
                  <a:pt x="141" y="108"/>
                  <a:pt x="142" y="109"/>
                </a:cubicBezTo>
                <a:cubicBezTo>
                  <a:pt x="142" y="110"/>
                  <a:pt x="142" y="110"/>
                  <a:pt x="142" y="110"/>
                </a:cubicBezTo>
                <a:cubicBezTo>
                  <a:pt x="143" y="111"/>
                  <a:pt x="144" y="112"/>
                  <a:pt x="144" y="114"/>
                </a:cubicBezTo>
                <a:cubicBezTo>
                  <a:pt x="144" y="115"/>
                  <a:pt x="143" y="117"/>
                  <a:pt x="142" y="118"/>
                </a:cubicBezTo>
                <a:close/>
                <a:moveTo>
                  <a:pt x="71" y="38"/>
                </a:moveTo>
                <a:cubicBezTo>
                  <a:pt x="71" y="38"/>
                  <a:pt x="71" y="38"/>
                  <a:pt x="71" y="38"/>
                </a:cubicBezTo>
                <a:cubicBezTo>
                  <a:pt x="97" y="38"/>
                  <a:pt x="97" y="38"/>
                  <a:pt x="97" y="38"/>
                </a:cubicBezTo>
                <a:cubicBezTo>
                  <a:pt x="99" y="38"/>
                  <a:pt x="100" y="36"/>
                  <a:pt x="100" y="34"/>
                </a:cubicBezTo>
                <a:cubicBezTo>
                  <a:pt x="100" y="33"/>
                  <a:pt x="99" y="31"/>
                  <a:pt x="97" y="31"/>
                </a:cubicBezTo>
                <a:cubicBezTo>
                  <a:pt x="71" y="31"/>
                  <a:pt x="71" y="31"/>
                  <a:pt x="71" y="31"/>
                </a:cubicBezTo>
                <a:cubicBezTo>
                  <a:pt x="69" y="31"/>
                  <a:pt x="68" y="33"/>
                  <a:pt x="68" y="34"/>
                </a:cubicBezTo>
                <a:cubicBezTo>
                  <a:pt x="68" y="36"/>
                  <a:pt x="69" y="38"/>
                  <a:pt x="71" y="38"/>
                </a:cubicBezTo>
                <a:close/>
                <a:moveTo>
                  <a:pt x="71" y="54"/>
                </a:moveTo>
                <a:cubicBezTo>
                  <a:pt x="71" y="54"/>
                  <a:pt x="71" y="54"/>
                  <a:pt x="71" y="54"/>
                </a:cubicBezTo>
                <a:cubicBezTo>
                  <a:pt x="97" y="54"/>
                  <a:pt x="97" y="54"/>
                  <a:pt x="97" y="54"/>
                </a:cubicBezTo>
                <a:cubicBezTo>
                  <a:pt x="99" y="54"/>
                  <a:pt x="100" y="52"/>
                  <a:pt x="100" y="50"/>
                </a:cubicBezTo>
                <a:cubicBezTo>
                  <a:pt x="100" y="48"/>
                  <a:pt x="99" y="47"/>
                  <a:pt x="97" y="47"/>
                </a:cubicBezTo>
                <a:cubicBezTo>
                  <a:pt x="71" y="47"/>
                  <a:pt x="71" y="47"/>
                  <a:pt x="71" y="47"/>
                </a:cubicBezTo>
                <a:cubicBezTo>
                  <a:pt x="69" y="47"/>
                  <a:pt x="68" y="48"/>
                  <a:pt x="68" y="50"/>
                </a:cubicBezTo>
                <a:cubicBezTo>
                  <a:pt x="68" y="52"/>
                  <a:pt x="69" y="54"/>
                  <a:pt x="71" y="54"/>
                </a:cubicBezTo>
                <a:close/>
                <a:moveTo>
                  <a:pt x="95" y="106"/>
                </a:moveTo>
                <a:cubicBezTo>
                  <a:pt x="95" y="106"/>
                  <a:pt x="95" y="106"/>
                  <a:pt x="95" y="106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2" y="103"/>
                  <a:pt x="88" y="101"/>
                  <a:pt x="84" y="101"/>
                </a:cubicBezTo>
                <a:cubicBezTo>
                  <a:pt x="80" y="101"/>
                  <a:pt x="76" y="103"/>
                  <a:pt x="73" y="105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70" y="108"/>
                  <a:pt x="68" y="112"/>
                  <a:pt x="68" y="116"/>
                </a:cubicBezTo>
                <a:cubicBezTo>
                  <a:pt x="68" y="121"/>
                  <a:pt x="70" y="124"/>
                  <a:pt x="73" y="127"/>
                </a:cubicBezTo>
                <a:cubicBezTo>
                  <a:pt x="76" y="130"/>
                  <a:pt x="80" y="132"/>
                  <a:pt x="84" y="132"/>
                </a:cubicBezTo>
                <a:cubicBezTo>
                  <a:pt x="88" y="132"/>
                  <a:pt x="92" y="130"/>
                  <a:pt x="95" y="127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8" y="124"/>
                  <a:pt x="99" y="121"/>
                  <a:pt x="99" y="116"/>
                </a:cubicBezTo>
                <a:cubicBezTo>
                  <a:pt x="99" y="112"/>
                  <a:pt x="98" y="108"/>
                  <a:pt x="95" y="106"/>
                </a:cubicBezTo>
                <a:close/>
                <a:moveTo>
                  <a:pt x="90" y="122"/>
                </a:moveTo>
                <a:cubicBezTo>
                  <a:pt x="90" y="122"/>
                  <a:pt x="90" y="122"/>
                  <a:pt x="90" y="122"/>
                </a:cubicBezTo>
                <a:cubicBezTo>
                  <a:pt x="88" y="124"/>
                  <a:pt x="86" y="125"/>
                  <a:pt x="84" y="125"/>
                </a:cubicBezTo>
                <a:cubicBezTo>
                  <a:pt x="82" y="125"/>
                  <a:pt x="79" y="124"/>
                  <a:pt x="78" y="122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76" y="121"/>
                  <a:pt x="76" y="119"/>
                  <a:pt x="76" y="116"/>
                </a:cubicBezTo>
                <a:cubicBezTo>
                  <a:pt x="76" y="114"/>
                  <a:pt x="76" y="112"/>
                  <a:pt x="78" y="110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80" y="109"/>
                  <a:pt x="82" y="108"/>
                  <a:pt x="84" y="108"/>
                </a:cubicBezTo>
                <a:cubicBezTo>
                  <a:pt x="86" y="108"/>
                  <a:pt x="88" y="109"/>
                  <a:pt x="90" y="110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91" y="112"/>
                  <a:pt x="92" y="114"/>
                  <a:pt x="92" y="116"/>
                </a:cubicBezTo>
                <a:cubicBezTo>
                  <a:pt x="92" y="119"/>
                  <a:pt x="91" y="121"/>
                  <a:pt x="90" y="1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1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5359" y="184337"/>
            <a:ext cx="22365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</a:t>
            </a:r>
            <a:r>
              <a:rPr lang="zh-CN" altLang="en-US" sz="2000" dirty="0"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标题文本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pic>
        <p:nvPicPr>
          <p:cNvPr id="34" name="图片 33" descr="微信图片_20190110110158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588224" y="195486"/>
            <a:ext cx="2432869" cy="3243825"/>
          </a:xfrm>
          <a:prstGeom prst="rect">
            <a:avLst/>
          </a:prstGeom>
        </p:spPr>
      </p:pic>
      <p:pic>
        <p:nvPicPr>
          <p:cNvPr id="35" name="图片 34" descr="微信图片_2018062315530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337974" y="1779662"/>
            <a:ext cx="2234847" cy="29797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225649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5" grpId="0" animBg="1"/>
      <p:bldP spid="44076" grpId="0" animBg="1" autoUpdateAnimBg="0"/>
      <p:bldP spid="44077" grpId="0" animBg="1" autoUpdateAnimBg="0"/>
      <p:bldP spid="44078" grpId="0" animBg="1"/>
      <p:bldP spid="44079" grpId="0" animBg="1"/>
      <p:bldP spid="44088" grpId="0" animBg="1"/>
      <p:bldP spid="44091" grpId="0"/>
      <p:bldP spid="44092" grpId="0"/>
      <p:bldP spid="44093" grpId="0" animBg="1" autoUpdateAnimBg="0"/>
      <p:bldP spid="44094" grpId="0" animBg="1" autoUpdateAnimBg="0"/>
      <p:bldP spid="44095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A_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5857875" y="3387184"/>
            <a:ext cx="0" cy="1381551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2" name="PA_淘宝店chenying0907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02351" y="1815074"/>
            <a:ext cx="16795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WHAT MAKES US</a:t>
            </a:r>
            <a:r>
              <a:rPr lang="zh-CN" altLang="en-US" sz="1000" b="1" dirty="0">
                <a:solidFill>
                  <a:schemeClr val="bg1"/>
                </a:solidFill>
              </a:rPr>
              <a:t> DIFFERENT </a:t>
            </a:r>
            <a:r>
              <a:rPr lang="zh-CN" altLang="en-US" sz="1000" dirty="0">
                <a:solidFill>
                  <a:schemeClr val="bg1"/>
                </a:solidFill>
              </a:rPr>
              <a:t>?</a:t>
            </a:r>
            <a:endParaRPr lang="zh-CN" altLang="en-US" sz="800" dirty="0">
              <a:solidFill>
                <a:schemeClr val="bg1"/>
              </a:solidFill>
            </a:endParaRPr>
          </a:p>
          <a:p>
            <a:endParaRPr lang="zh-CN" altLang="en-US" sz="800" dirty="0">
              <a:solidFill>
                <a:schemeClr val="bg1"/>
              </a:solidFill>
            </a:endParaRPr>
          </a:p>
          <a:p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1273" name="PA_淘宝店chenying0907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9632" y="3651870"/>
            <a:ext cx="1436784" cy="21437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员工生日会</a:t>
            </a:r>
            <a:endParaRPr lang="zh-CN" altLang="zh-CN" sz="1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279" name="PA_Line 1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249613" y="3387184"/>
            <a:ext cx="0" cy="1381551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PA_淘宝店chenying0907 26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28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3" name="PA_淘宝店chenying0907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flipH="1">
            <a:off x="3923926" y="3651871"/>
            <a:ext cx="1008113" cy="21602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员工生日会</a:t>
            </a:r>
            <a:endParaRPr lang="zh-CN" altLang="zh-CN" sz="1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PA_淘宝店chenying0907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flipH="1">
            <a:off x="6804248" y="3651870"/>
            <a:ext cx="1008113" cy="21602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员工团建</a:t>
            </a:r>
            <a:endParaRPr lang="zh-CN" altLang="zh-CN" sz="1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6" name="图片 15" descr="微信图片_2018121411544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7584" y="771550"/>
            <a:ext cx="2016224" cy="2643758"/>
          </a:xfrm>
          <a:prstGeom prst="rect">
            <a:avLst/>
          </a:prstGeom>
        </p:spPr>
      </p:pic>
      <p:pic>
        <p:nvPicPr>
          <p:cNvPr id="17" name="图片 16" descr="微信图片_2018052515571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555526"/>
            <a:ext cx="2160240" cy="2880320"/>
          </a:xfrm>
          <a:prstGeom prst="rect">
            <a:avLst/>
          </a:prstGeom>
        </p:spPr>
      </p:pic>
      <p:pic>
        <p:nvPicPr>
          <p:cNvPr id="18" name="图片 17" descr="微信图片_2018061811071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08170" y="1203598"/>
            <a:ext cx="2568286" cy="1995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672115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2" grpId="0"/>
      <p:bldP spid="11273" grpId="0" animBg="1"/>
      <p:bldP spid="11279" grpId="0" animBg="1" autoUpdateAnimBg="0"/>
      <p:bldP spid="32" grpId="0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1" name="PA_椭圆 2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8788" y="1434907"/>
            <a:ext cx="590550" cy="58755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l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292" name="PA_椭圆 2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68788" y="2321006"/>
            <a:ext cx="590550" cy="58914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293" name="PA_椭圆 2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68788" y="3208692"/>
            <a:ext cx="590550" cy="58914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294" name="PA_椭圆 3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68788" y="4096378"/>
            <a:ext cx="590550" cy="58914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295" name="PA_任意多边形 31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4057651" y="1223705"/>
            <a:ext cx="1012825" cy="3673020"/>
          </a:xfrm>
          <a:custGeom>
            <a:avLst/>
            <a:gdLst>
              <a:gd name="T0" fmla="*/ 416 w 833"/>
              <a:gd name="T1" fmla="*/ 2194 h 3027"/>
              <a:gd name="T2" fmla="*/ 416 w 833"/>
              <a:gd name="T3" fmla="*/ 2194 h 3027"/>
              <a:gd name="T4" fmla="*/ 102 w 833"/>
              <a:gd name="T5" fmla="*/ 1879 h 3027"/>
              <a:gd name="T6" fmla="*/ 416 w 833"/>
              <a:gd name="T7" fmla="*/ 1564 h 3027"/>
              <a:gd name="T8" fmla="*/ 416 w 833"/>
              <a:gd name="T9" fmla="*/ 1564 h 3027"/>
              <a:gd name="T10" fmla="*/ 833 w 833"/>
              <a:gd name="T11" fmla="*/ 1148 h 3027"/>
              <a:gd name="T12" fmla="*/ 416 w 833"/>
              <a:gd name="T13" fmla="*/ 731 h 3027"/>
              <a:gd name="T14" fmla="*/ 416 w 833"/>
              <a:gd name="T15" fmla="*/ 731 h 3027"/>
              <a:gd name="T16" fmla="*/ 102 w 833"/>
              <a:gd name="T17" fmla="*/ 416 h 3027"/>
              <a:gd name="T18" fmla="*/ 416 w 833"/>
              <a:gd name="T19" fmla="*/ 102 h 3027"/>
              <a:gd name="T20" fmla="*/ 416 w 833"/>
              <a:gd name="T21" fmla="*/ 0 h 3027"/>
              <a:gd name="T22" fmla="*/ 0 w 833"/>
              <a:gd name="T23" fmla="*/ 416 h 3027"/>
              <a:gd name="T24" fmla="*/ 416 w 833"/>
              <a:gd name="T25" fmla="*/ 833 h 3027"/>
              <a:gd name="T26" fmla="*/ 416 w 833"/>
              <a:gd name="T27" fmla="*/ 833 h 3027"/>
              <a:gd name="T28" fmla="*/ 731 w 833"/>
              <a:gd name="T29" fmla="*/ 1148 h 3027"/>
              <a:gd name="T30" fmla="*/ 416 w 833"/>
              <a:gd name="T31" fmla="*/ 1462 h 3027"/>
              <a:gd name="T32" fmla="*/ 416 w 833"/>
              <a:gd name="T33" fmla="*/ 1462 h 3027"/>
              <a:gd name="T34" fmla="*/ 0 w 833"/>
              <a:gd name="T35" fmla="*/ 1879 h 3027"/>
              <a:gd name="T36" fmla="*/ 416 w 833"/>
              <a:gd name="T37" fmla="*/ 2296 h 3027"/>
              <a:gd name="T38" fmla="*/ 416 w 833"/>
              <a:gd name="T39" fmla="*/ 2296 h 3027"/>
              <a:gd name="T40" fmla="*/ 731 w 833"/>
              <a:gd name="T41" fmla="*/ 2610 h 3027"/>
              <a:gd name="T42" fmla="*/ 416 w 833"/>
              <a:gd name="T43" fmla="*/ 2925 h 3027"/>
              <a:gd name="T44" fmla="*/ 416 w 833"/>
              <a:gd name="T45" fmla="*/ 3027 h 3027"/>
              <a:gd name="T46" fmla="*/ 833 w 833"/>
              <a:gd name="T47" fmla="*/ 2610 h 3027"/>
              <a:gd name="T48" fmla="*/ 416 w 833"/>
              <a:gd name="T49" fmla="*/ 2194 h 3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33" h="3027">
                <a:moveTo>
                  <a:pt x="416" y="2194"/>
                </a:moveTo>
                <a:cubicBezTo>
                  <a:pt x="416" y="2194"/>
                  <a:pt x="416" y="2194"/>
                  <a:pt x="416" y="2194"/>
                </a:cubicBezTo>
                <a:cubicBezTo>
                  <a:pt x="243" y="2194"/>
                  <a:pt x="102" y="2053"/>
                  <a:pt x="102" y="1879"/>
                </a:cubicBezTo>
                <a:cubicBezTo>
                  <a:pt x="102" y="1705"/>
                  <a:pt x="243" y="1564"/>
                  <a:pt x="416" y="1564"/>
                </a:cubicBezTo>
                <a:cubicBezTo>
                  <a:pt x="416" y="1564"/>
                  <a:pt x="416" y="1564"/>
                  <a:pt x="416" y="1564"/>
                </a:cubicBezTo>
                <a:cubicBezTo>
                  <a:pt x="647" y="1564"/>
                  <a:pt x="833" y="1378"/>
                  <a:pt x="833" y="1148"/>
                </a:cubicBezTo>
                <a:cubicBezTo>
                  <a:pt x="833" y="918"/>
                  <a:pt x="647" y="731"/>
                  <a:pt x="416" y="731"/>
                </a:cubicBezTo>
                <a:cubicBezTo>
                  <a:pt x="416" y="731"/>
                  <a:pt x="416" y="731"/>
                  <a:pt x="416" y="731"/>
                </a:cubicBezTo>
                <a:cubicBezTo>
                  <a:pt x="243" y="731"/>
                  <a:pt x="102" y="590"/>
                  <a:pt x="102" y="416"/>
                </a:cubicBezTo>
                <a:cubicBezTo>
                  <a:pt x="102" y="243"/>
                  <a:pt x="243" y="102"/>
                  <a:pt x="416" y="102"/>
                </a:cubicBezTo>
                <a:cubicBezTo>
                  <a:pt x="416" y="0"/>
                  <a:pt x="416" y="0"/>
                  <a:pt x="416" y="0"/>
                </a:cubicBezTo>
                <a:cubicBezTo>
                  <a:pt x="186" y="0"/>
                  <a:pt x="0" y="186"/>
                  <a:pt x="0" y="416"/>
                </a:cubicBezTo>
                <a:cubicBezTo>
                  <a:pt x="0" y="646"/>
                  <a:pt x="186" y="833"/>
                  <a:pt x="416" y="833"/>
                </a:cubicBezTo>
                <a:cubicBezTo>
                  <a:pt x="416" y="833"/>
                  <a:pt x="416" y="833"/>
                  <a:pt x="416" y="833"/>
                </a:cubicBezTo>
                <a:cubicBezTo>
                  <a:pt x="590" y="833"/>
                  <a:pt x="731" y="974"/>
                  <a:pt x="731" y="1148"/>
                </a:cubicBezTo>
                <a:cubicBezTo>
                  <a:pt x="731" y="1321"/>
                  <a:pt x="590" y="1462"/>
                  <a:pt x="416" y="1462"/>
                </a:cubicBezTo>
                <a:cubicBezTo>
                  <a:pt x="416" y="1462"/>
                  <a:pt x="416" y="1462"/>
                  <a:pt x="416" y="1462"/>
                </a:cubicBezTo>
                <a:cubicBezTo>
                  <a:pt x="186" y="1462"/>
                  <a:pt x="0" y="1649"/>
                  <a:pt x="0" y="1879"/>
                </a:cubicBezTo>
                <a:cubicBezTo>
                  <a:pt x="0" y="2109"/>
                  <a:pt x="186" y="2296"/>
                  <a:pt x="416" y="2296"/>
                </a:cubicBezTo>
                <a:cubicBezTo>
                  <a:pt x="416" y="2296"/>
                  <a:pt x="416" y="2296"/>
                  <a:pt x="416" y="2296"/>
                </a:cubicBezTo>
                <a:cubicBezTo>
                  <a:pt x="590" y="2296"/>
                  <a:pt x="731" y="2437"/>
                  <a:pt x="731" y="2610"/>
                </a:cubicBezTo>
                <a:cubicBezTo>
                  <a:pt x="731" y="2784"/>
                  <a:pt x="590" y="2925"/>
                  <a:pt x="416" y="2925"/>
                </a:cubicBezTo>
                <a:cubicBezTo>
                  <a:pt x="416" y="3027"/>
                  <a:pt x="416" y="3027"/>
                  <a:pt x="416" y="3027"/>
                </a:cubicBezTo>
                <a:cubicBezTo>
                  <a:pt x="647" y="3027"/>
                  <a:pt x="833" y="2841"/>
                  <a:pt x="833" y="2610"/>
                </a:cubicBezTo>
                <a:cubicBezTo>
                  <a:pt x="833" y="2380"/>
                  <a:pt x="647" y="2194"/>
                  <a:pt x="416" y="21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6" name="PA_任意多边形 32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968876" y="1531775"/>
            <a:ext cx="269875" cy="398585"/>
          </a:xfrm>
          <a:custGeom>
            <a:avLst/>
            <a:gdLst>
              <a:gd name="T0" fmla="*/ 0 w 170"/>
              <a:gd name="T1" fmla="*/ 0 h 251"/>
              <a:gd name="T2" fmla="*/ 92 w 170"/>
              <a:gd name="T3" fmla="*/ 126 h 251"/>
              <a:gd name="T4" fmla="*/ 0 w 170"/>
              <a:gd name="T5" fmla="*/ 251 h 251"/>
              <a:gd name="T6" fmla="*/ 79 w 170"/>
              <a:gd name="T7" fmla="*/ 251 h 251"/>
              <a:gd name="T8" fmla="*/ 170 w 170"/>
              <a:gd name="T9" fmla="*/ 126 h 251"/>
              <a:gd name="T10" fmla="*/ 79 w 170"/>
              <a:gd name="T11" fmla="*/ 0 h 251"/>
              <a:gd name="T12" fmla="*/ 0 w 170"/>
              <a:gd name="T13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51">
                <a:moveTo>
                  <a:pt x="0" y="0"/>
                </a:moveTo>
                <a:lnTo>
                  <a:pt x="92" y="126"/>
                </a:lnTo>
                <a:lnTo>
                  <a:pt x="0" y="251"/>
                </a:lnTo>
                <a:lnTo>
                  <a:pt x="79" y="251"/>
                </a:lnTo>
                <a:lnTo>
                  <a:pt x="170" y="126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7" name="PA_任意多边形 33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906839" y="2416285"/>
            <a:ext cx="268287" cy="398586"/>
          </a:xfrm>
          <a:custGeom>
            <a:avLst/>
            <a:gdLst>
              <a:gd name="T0" fmla="*/ 169 w 169"/>
              <a:gd name="T1" fmla="*/ 251 h 251"/>
              <a:gd name="T2" fmla="*/ 78 w 169"/>
              <a:gd name="T3" fmla="*/ 126 h 251"/>
              <a:gd name="T4" fmla="*/ 169 w 169"/>
              <a:gd name="T5" fmla="*/ 0 h 251"/>
              <a:gd name="T6" fmla="*/ 91 w 169"/>
              <a:gd name="T7" fmla="*/ 0 h 251"/>
              <a:gd name="T8" fmla="*/ 0 w 169"/>
              <a:gd name="T9" fmla="*/ 126 h 251"/>
              <a:gd name="T10" fmla="*/ 91 w 169"/>
              <a:gd name="T11" fmla="*/ 251 h 251"/>
              <a:gd name="T12" fmla="*/ 169 w 169"/>
              <a:gd name="T13" fmla="*/ 25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" h="251">
                <a:moveTo>
                  <a:pt x="169" y="251"/>
                </a:moveTo>
                <a:lnTo>
                  <a:pt x="78" y="126"/>
                </a:lnTo>
                <a:lnTo>
                  <a:pt x="169" y="0"/>
                </a:lnTo>
                <a:lnTo>
                  <a:pt x="91" y="0"/>
                </a:lnTo>
                <a:lnTo>
                  <a:pt x="0" y="126"/>
                </a:lnTo>
                <a:lnTo>
                  <a:pt x="91" y="251"/>
                </a:lnTo>
                <a:lnTo>
                  <a:pt x="169" y="2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8" name="PA_任意多边形 34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906839" y="4191658"/>
            <a:ext cx="268287" cy="398586"/>
          </a:xfrm>
          <a:custGeom>
            <a:avLst/>
            <a:gdLst>
              <a:gd name="T0" fmla="*/ 169 w 169"/>
              <a:gd name="T1" fmla="*/ 251 h 251"/>
              <a:gd name="T2" fmla="*/ 78 w 169"/>
              <a:gd name="T3" fmla="*/ 125 h 251"/>
              <a:gd name="T4" fmla="*/ 169 w 169"/>
              <a:gd name="T5" fmla="*/ 0 h 251"/>
              <a:gd name="T6" fmla="*/ 91 w 169"/>
              <a:gd name="T7" fmla="*/ 0 h 251"/>
              <a:gd name="T8" fmla="*/ 0 w 169"/>
              <a:gd name="T9" fmla="*/ 125 h 251"/>
              <a:gd name="T10" fmla="*/ 91 w 169"/>
              <a:gd name="T11" fmla="*/ 251 h 251"/>
              <a:gd name="T12" fmla="*/ 169 w 169"/>
              <a:gd name="T13" fmla="*/ 25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" h="251">
                <a:moveTo>
                  <a:pt x="169" y="251"/>
                </a:moveTo>
                <a:lnTo>
                  <a:pt x="78" y="125"/>
                </a:lnTo>
                <a:lnTo>
                  <a:pt x="169" y="0"/>
                </a:lnTo>
                <a:lnTo>
                  <a:pt x="91" y="0"/>
                </a:lnTo>
                <a:lnTo>
                  <a:pt x="0" y="125"/>
                </a:lnTo>
                <a:lnTo>
                  <a:pt x="91" y="251"/>
                </a:lnTo>
                <a:lnTo>
                  <a:pt x="169" y="2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99" name="PA_任意多边形 35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4968876" y="3303971"/>
            <a:ext cx="269875" cy="398585"/>
          </a:xfrm>
          <a:custGeom>
            <a:avLst/>
            <a:gdLst>
              <a:gd name="T0" fmla="*/ 0 w 170"/>
              <a:gd name="T1" fmla="*/ 0 h 251"/>
              <a:gd name="T2" fmla="*/ 92 w 170"/>
              <a:gd name="T3" fmla="*/ 126 h 251"/>
              <a:gd name="T4" fmla="*/ 0 w 170"/>
              <a:gd name="T5" fmla="*/ 251 h 251"/>
              <a:gd name="T6" fmla="*/ 79 w 170"/>
              <a:gd name="T7" fmla="*/ 251 h 251"/>
              <a:gd name="T8" fmla="*/ 170 w 170"/>
              <a:gd name="T9" fmla="*/ 126 h 251"/>
              <a:gd name="T10" fmla="*/ 79 w 170"/>
              <a:gd name="T11" fmla="*/ 0 h 251"/>
              <a:gd name="T12" fmla="*/ 0 w 170"/>
              <a:gd name="T13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51">
                <a:moveTo>
                  <a:pt x="0" y="0"/>
                </a:moveTo>
                <a:lnTo>
                  <a:pt x="92" y="126"/>
                </a:lnTo>
                <a:lnTo>
                  <a:pt x="0" y="251"/>
                </a:lnTo>
                <a:lnTo>
                  <a:pt x="79" y="251"/>
                </a:lnTo>
                <a:lnTo>
                  <a:pt x="170" y="126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PA_淘宝店chenying0907 50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459288" y="2508388"/>
            <a:ext cx="227012" cy="215967"/>
            <a:chOff x="2809" y="1408"/>
            <a:chExt cx="143" cy="136"/>
          </a:xfrm>
        </p:grpSpPr>
        <p:sp>
          <p:nvSpPr>
            <p:cNvPr id="11300" name="淘宝店chenying0907 36"/>
            <p:cNvSpPr>
              <a:spLocks/>
            </p:cNvSpPr>
            <p:nvPr/>
          </p:nvSpPr>
          <p:spPr bwMode="auto">
            <a:xfrm>
              <a:off x="2884" y="1457"/>
              <a:ext cx="68" cy="66"/>
            </a:xfrm>
            <a:custGeom>
              <a:avLst/>
              <a:gdLst>
                <a:gd name="T0" fmla="*/ 75 w 88"/>
                <a:gd name="T1" fmla="*/ 30 h 86"/>
                <a:gd name="T2" fmla="*/ 58 w 88"/>
                <a:gd name="T3" fmla="*/ 30 h 86"/>
                <a:gd name="T4" fmla="*/ 58 w 88"/>
                <a:gd name="T5" fmla="*/ 13 h 86"/>
                <a:gd name="T6" fmla="*/ 44 w 88"/>
                <a:gd name="T7" fmla="*/ 0 h 86"/>
                <a:gd name="T8" fmla="*/ 31 w 88"/>
                <a:gd name="T9" fmla="*/ 13 h 86"/>
                <a:gd name="T10" fmla="*/ 31 w 88"/>
                <a:gd name="T11" fmla="*/ 30 h 86"/>
                <a:gd name="T12" fmla="*/ 14 w 88"/>
                <a:gd name="T13" fmla="*/ 30 h 86"/>
                <a:gd name="T14" fmla="*/ 0 w 88"/>
                <a:gd name="T15" fmla="*/ 43 h 86"/>
                <a:gd name="T16" fmla="*/ 14 w 88"/>
                <a:gd name="T17" fmla="*/ 56 h 86"/>
                <a:gd name="T18" fmla="*/ 31 w 88"/>
                <a:gd name="T19" fmla="*/ 56 h 86"/>
                <a:gd name="T20" fmla="*/ 31 w 88"/>
                <a:gd name="T21" fmla="*/ 73 h 86"/>
                <a:gd name="T22" fmla="*/ 44 w 88"/>
                <a:gd name="T23" fmla="*/ 86 h 86"/>
                <a:gd name="T24" fmla="*/ 58 w 88"/>
                <a:gd name="T25" fmla="*/ 73 h 86"/>
                <a:gd name="T26" fmla="*/ 58 w 88"/>
                <a:gd name="T27" fmla="*/ 56 h 86"/>
                <a:gd name="T28" fmla="*/ 75 w 88"/>
                <a:gd name="T29" fmla="*/ 56 h 86"/>
                <a:gd name="T30" fmla="*/ 88 w 88"/>
                <a:gd name="T31" fmla="*/ 43 h 86"/>
                <a:gd name="T32" fmla="*/ 75 w 88"/>
                <a:gd name="T33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86">
                  <a:moveTo>
                    <a:pt x="75" y="30"/>
                  </a:moveTo>
                  <a:cubicBezTo>
                    <a:pt x="58" y="30"/>
                    <a:pt x="58" y="30"/>
                    <a:pt x="58" y="30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6"/>
                    <a:pt x="52" y="0"/>
                    <a:pt x="44" y="0"/>
                  </a:cubicBezTo>
                  <a:cubicBezTo>
                    <a:pt x="37" y="0"/>
                    <a:pt x="31" y="6"/>
                    <a:pt x="31" y="13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6" y="30"/>
                    <a:pt x="0" y="36"/>
                    <a:pt x="0" y="43"/>
                  </a:cubicBezTo>
                  <a:cubicBezTo>
                    <a:pt x="0" y="50"/>
                    <a:pt x="6" y="56"/>
                    <a:pt x="14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80"/>
                    <a:pt x="37" y="86"/>
                    <a:pt x="44" y="86"/>
                  </a:cubicBezTo>
                  <a:cubicBezTo>
                    <a:pt x="52" y="86"/>
                    <a:pt x="58" y="80"/>
                    <a:pt x="58" y="73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82" y="56"/>
                    <a:pt x="88" y="50"/>
                    <a:pt x="88" y="43"/>
                  </a:cubicBezTo>
                  <a:cubicBezTo>
                    <a:pt x="88" y="36"/>
                    <a:pt x="82" y="30"/>
                    <a:pt x="75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01" name="淘宝店chenying0907 37"/>
            <p:cNvSpPr>
              <a:spLocks noEditPoints="1"/>
            </p:cNvSpPr>
            <p:nvPr/>
          </p:nvSpPr>
          <p:spPr bwMode="auto">
            <a:xfrm>
              <a:off x="2809" y="1408"/>
              <a:ext cx="105" cy="136"/>
            </a:xfrm>
            <a:custGeom>
              <a:avLst/>
              <a:gdLst>
                <a:gd name="T0" fmla="*/ 70 w 138"/>
                <a:gd name="T1" fmla="*/ 68 h 178"/>
                <a:gd name="T2" fmla="*/ 105 w 138"/>
                <a:gd name="T3" fmla="*/ 34 h 178"/>
                <a:gd name="T4" fmla="*/ 70 w 138"/>
                <a:gd name="T5" fmla="*/ 0 h 178"/>
                <a:gd name="T6" fmla="*/ 35 w 138"/>
                <a:gd name="T7" fmla="*/ 34 h 178"/>
                <a:gd name="T8" fmla="*/ 70 w 138"/>
                <a:gd name="T9" fmla="*/ 68 h 178"/>
                <a:gd name="T10" fmla="*/ 138 w 138"/>
                <a:gd name="T11" fmla="*/ 165 h 178"/>
                <a:gd name="T12" fmla="*/ 110 w 138"/>
                <a:gd name="T13" fmla="*/ 135 h 178"/>
                <a:gd name="T14" fmla="*/ 80 w 138"/>
                <a:gd name="T15" fmla="*/ 108 h 178"/>
                <a:gd name="T16" fmla="*/ 98 w 138"/>
                <a:gd name="T17" fmla="*/ 87 h 178"/>
                <a:gd name="T18" fmla="*/ 69 w 138"/>
                <a:gd name="T19" fmla="*/ 78 h 178"/>
                <a:gd name="T20" fmla="*/ 0 w 138"/>
                <a:gd name="T21" fmla="*/ 173 h 178"/>
                <a:gd name="T22" fmla="*/ 0 w 138"/>
                <a:gd name="T23" fmla="*/ 178 h 178"/>
                <a:gd name="T24" fmla="*/ 138 w 138"/>
                <a:gd name="T25" fmla="*/ 178 h 178"/>
                <a:gd name="T26" fmla="*/ 138 w 138"/>
                <a:gd name="T27" fmla="*/ 173 h 178"/>
                <a:gd name="T28" fmla="*/ 138 w 138"/>
                <a:gd name="T29" fmla="*/ 16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78">
                  <a:moveTo>
                    <a:pt x="70" y="68"/>
                  </a:moveTo>
                  <a:cubicBezTo>
                    <a:pt x="89" y="68"/>
                    <a:pt x="105" y="53"/>
                    <a:pt x="105" y="34"/>
                  </a:cubicBezTo>
                  <a:cubicBezTo>
                    <a:pt x="105" y="15"/>
                    <a:pt x="89" y="0"/>
                    <a:pt x="70" y="0"/>
                  </a:cubicBezTo>
                  <a:cubicBezTo>
                    <a:pt x="50" y="0"/>
                    <a:pt x="35" y="15"/>
                    <a:pt x="35" y="34"/>
                  </a:cubicBezTo>
                  <a:cubicBezTo>
                    <a:pt x="35" y="53"/>
                    <a:pt x="50" y="68"/>
                    <a:pt x="70" y="68"/>
                  </a:cubicBezTo>
                  <a:close/>
                  <a:moveTo>
                    <a:pt x="138" y="165"/>
                  </a:moveTo>
                  <a:cubicBezTo>
                    <a:pt x="128" y="165"/>
                    <a:pt x="110" y="161"/>
                    <a:pt x="110" y="135"/>
                  </a:cubicBezTo>
                  <a:cubicBezTo>
                    <a:pt x="110" y="135"/>
                    <a:pt x="77" y="138"/>
                    <a:pt x="80" y="108"/>
                  </a:cubicBezTo>
                  <a:cubicBezTo>
                    <a:pt x="81" y="95"/>
                    <a:pt x="90" y="89"/>
                    <a:pt x="98" y="87"/>
                  </a:cubicBezTo>
                  <a:cubicBezTo>
                    <a:pt x="89" y="81"/>
                    <a:pt x="80" y="78"/>
                    <a:pt x="69" y="78"/>
                  </a:cubicBezTo>
                  <a:cubicBezTo>
                    <a:pt x="31" y="78"/>
                    <a:pt x="0" y="120"/>
                    <a:pt x="0" y="173"/>
                  </a:cubicBezTo>
                  <a:cubicBezTo>
                    <a:pt x="0" y="174"/>
                    <a:pt x="0" y="176"/>
                    <a:pt x="0" y="178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38" y="176"/>
                    <a:pt x="138" y="174"/>
                    <a:pt x="138" y="173"/>
                  </a:cubicBezTo>
                  <a:cubicBezTo>
                    <a:pt x="138" y="170"/>
                    <a:pt x="138" y="168"/>
                    <a:pt x="138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PA_淘宝店chenying0907 4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476751" y="1603234"/>
            <a:ext cx="195263" cy="268371"/>
            <a:chOff x="2820" y="838"/>
            <a:chExt cx="123" cy="169"/>
          </a:xfrm>
        </p:grpSpPr>
        <p:sp>
          <p:nvSpPr>
            <p:cNvPr id="11302" name="淘宝店chenying0907 38"/>
            <p:cNvSpPr>
              <a:spLocks noEditPoints="1"/>
            </p:cNvSpPr>
            <p:nvPr/>
          </p:nvSpPr>
          <p:spPr bwMode="auto">
            <a:xfrm>
              <a:off x="2841" y="856"/>
              <a:ext cx="55" cy="70"/>
            </a:xfrm>
            <a:custGeom>
              <a:avLst/>
              <a:gdLst>
                <a:gd name="T0" fmla="*/ 69 w 72"/>
                <a:gd name="T1" fmla="*/ 17 h 91"/>
                <a:gd name="T2" fmla="*/ 3 w 72"/>
                <a:gd name="T3" fmla="*/ 17 h 91"/>
                <a:gd name="T4" fmla="*/ 0 w 72"/>
                <a:gd name="T5" fmla="*/ 20 h 91"/>
                <a:gd name="T6" fmla="*/ 3 w 72"/>
                <a:gd name="T7" fmla="*/ 23 h 91"/>
                <a:gd name="T8" fmla="*/ 69 w 72"/>
                <a:gd name="T9" fmla="*/ 23 h 91"/>
                <a:gd name="T10" fmla="*/ 72 w 72"/>
                <a:gd name="T11" fmla="*/ 20 h 91"/>
                <a:gd name="T12" fmla="*/ 69 w 72"/>
                <a:gd name="T13" fmla="*/ 17 h 91"/>
                <a:gd name="T14" fmla="*/ 3 w 72"/>
                <a:gd name="T15" fmla="*/ 6 h 91"/>
                <a:gd name="T16" fmla="*/ 69 w 72"/>
                <a:gd name="T17" fmla="*/ 6 h 91"/>
                <a:gd name="T18" fmla="*/ 72 w 72"/>
                <a:gd name="T19" fmla="*/ 3 h 91"/>
                <a:gd name="T20" fmla="*/ 69 w 72"/>
                <a:gd name="T21" fmla="*/ 0 h 91"/>
                <a:gd name="T22" fmla="*/ 3 w 72"/>
                <a:gd name="T23" fmla="*/ 0 h 91"/>
                <a:gd name="T24" fmla="*/ 0 w 72"/>
                <a:gd name="T25" fmla="*/ 3 h 91"/>
                <a:gd name="T26" fmla="*/ 3 w 72"/>
                <a:gd name="T27" fmla="*/ 6 h 91"/>
                <a:gd name="T28" fmla="*/ 0 w 72"/>
                <a:gd name="T29" fmla="*/ 37 h 91"/>
                <a:gd name="T30" fmla="*/ 3 w 72"/>
                <a:gd name="T31" fmla="*/ 40 h 91"/>
                <a:gd name="T32" fmla="*/ 50 w 72"/>
                <a:gd name="T33" fmla="*/ 40 h 91"/>
                <a:gd name="T34" fmla="*/ 67 w 72"/>
                <a:gd name="T35" fmla="*/ 34 h 91"/>
                <a:gd name="T36" fmla="*/ 3 w 72"/>
                <a:gd name="T37" fmla="*/ 34 h 91"/>
                <a:gd name="T38" fmla="*/ 0 w 72"/>
                <a:gd name="T39" fmla="*/ 37 h 91"/>
                <a:gd name="T40" fmla="*/ 0 w 72"/>
                <a:gd name="T41" fmla="*/ 54 h 91"/>
                <a:gd name="T42" fmla="*/ 3 w 72"/>
                <a:gd name="T43" fmla="*/ 57 h 91"/>
                <a:gd name="T44" fmla="*/ 31 w 72"/>
                <a:gd name="T45" fmla="*/ 57 h 91"/>
                <a:gd name="T46" fmla="*/ 36 w 72"/>
                <a:gd name="T47" fmla="*/ 51 h 91"/>
                <a:gd name="T48" fmla="*/ 3 w 72"/>
                <a:gd name="T49" fmla="*/ 51 h 91"/>
                <a:gd name="T50" fmla="*/ 0 w 72"/>
                <a:gd name="T51" fmla="*/ 54 h 91"/>
                <a:gd name="T52" fmla="*/ 0 w 72"/>
                <a:gd name="T53" fmla="*/ 71 h 91"/>
                <a:gd name="T54" fmla="*/ 3 w 72"/>
                <a:gd name="T55" fmla="*/ 74 h 91"/>
                <a:gd name="T56" fmla="*/ 22 w 72"/>
                <a:gd name="T57" fmla="*/ 74 h 91"/>
                <a:gd name="T58" fmla="*/ 24 w 72"/>
                <a:gd name="T59" fmla="*/ 68 h 91"/>
                <a:gd name="T60" fmla="*/ 3 w 72"/>
                <a:gd name="T61" fmla="*/ 68 h 91"/>
                <a:gd name="T62" fmla="*/ 0 w 72"/>
                <a:gd name="T63" fmla="*/ 71 h 91"/>
                <a:gd name="T64" fmla="*/ 0 w 72"/>
                <a:gd name="T65" fmla="*/ 88 h 91"/>
                <a:gd name="T66" fmla="*/ 3 w 72"/>
                <a:gd name="T67" fmla="*/ 91 h 91"/>
                <a:gd name="T68" fmla="*/ 18 w 72"/>
                <a:gd name="T69" fmla="*/ 91 h 91"/>
                <a:gd name="T70" fmla="*/ 19 w 72"/>
                <a:gd name="T71" fmla="*/ 85 h 91"/>
                <a:gd name="T72" fmla="*/ 3 w 72"/>
                <a:gd name="T73" fmla="*/ 85 h 91"/>
                <a:gd name="T74" fmla="*/ 0 w 72"/>
                <a:gd name="T75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2" h="91">
                  <a:moveTo>
                    <a:pt x="69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1" y="17"/>
                    <a:pt x="0" y="19"/>
                    <a:pt x="0" y="20"/>
                  </a:cubicBezTo>
                  <a:cubicBezTo>
                    <a:pt x="0" y="22"/>
                    <a:pt x="1" y="23"/>
                    <a:pt x="3" y="23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1" y="23"/>
                    <a:pt x="72" y="22"/>
                    <a:pt x="72" y="20"/>
                  </a:cubicBezTo>
                  <a:cubicBezTo>
                    <a:pt x="72" y="19"/>
                    <a:pt x="71" y="17"/>
                    <a:pt x="69" y="17"/>
                  </a:cubicBezTo>
                  <a:close/>
                  <a:moveTo>
                    <a:pt x="3" y="6"/>
                  </a:moveTo>
                  <a:cubicBezTo>
                    <a:pt x="69" y="6"/>
                    <a:pt x="69" y="6"/>
                    <a:pt x="69" y="6"/>
                  </a:cubicBezTo>
                  <a:cubicBezTo>
                    <a:pt x="71" y="6"/>
                    <a:pt x="72" y="5"/>
                    <a:pt x="72" y="3"/>
                  </a:cubicBezTo>
                  <a:cubicBezTo>
                    <a:pt x="72" y="2"/>
                    <a:pt x="71" y="0"/>
                    <a:pt x="6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  <a:moveTo>
                    <a:pt x="0" y="37"/>
                  </a:moveTo>
                  <a:cubicBezTo>
                    <a:pt x="0" y="39"/>
                    <a:pt x="1" y="40"/>
                    <a:pt x="3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6" y="37"/>
                    <a:pt x="61" y="35"/>
                    <a:pt x="67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" y="34"/>
                    <a:pt x="0" y="35"/>
                    <a:pt x="0" y="37"/>
                  </a:cubicBezTo>
                  <a:close/>
                  <a:moveTo>
                    <a:pt x="0" y="54"/>
                  </a:moveTo>
                  <a:cubicBezTo>
                    <a:pt x="0" y="56"/>
                    <a:pt x="1" y="57"/>
                    <a:pt x="3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2" y="55"/>
                    <a:pt x="34" y="53"/>
                    <a:pt x="36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1"/>
                    <a:pt x="0" y="52"/>
                    <a:pt x="0" y="54"/>
                  </a:cubicBezTo>
                  <a:close/>
                  <a:moveTo>
                    <a:pt x="0" y="71"/>
                  </a:moveTo>
                  <a:cubicBezTo>
                    <a:pt x="0" y="72"/>
                    <a:pt x="1" y="74"/>
                    <a:pt x="3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2"/>
                    <a:pt x="23" y="70"/>
                    <a:pt x="2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9"/>
                    <a:pt x="0" y="71"/>
                  </a:cubicBezTo>
                  <a:close/>
                  <a:moveTo>
                    <a:pt x="0" y="88"/>
                  </a:moveTo>
                  <a:cubicBezTo>
                    <a:pt x="0" y="89"/>
                    <a:pt x="1" y="91"/>
                    <a:pt x="3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9" y="89"/>
                    <a:pt x="19" y="87"/>
                    <a:pt x="19" y="85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1" y="85"/>
                    <a:pt x="0" y="86"/>
                    <a:pt x="0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03" name="淘宝店chenying0907 39"/>
            <p:cNvSpPr>
              <a:spLocks noEditPoints="1"/>
            </p:cNvSpPr>
            <p:nvPr/>
          </p:nvSpPr>
          <p:spPr bwMode="auto">
            <a:xfrm>
              <a:off x="2860" y="887"/>
              <a:ext cx="83" cy="81"/>
            </a:xfrm>
            <a:custGeom>
              <a:avLst/>
              <a:gdLst>
                <a:gd name="T0" fmla="*/ 90 w 109"/>
                <a:gd name="T1" fmla="*/ 19 h 106"/>
                <a:gd name="T2" fmla="*/ 20 w 109"/>
                <a:gd name="T3" fmla="*/ 19 h 106"/>
                <a:gd name="T4" fmla="*/ 20 w 109"/>
                <a:gd name="T5" fmla="*/ 87 h 106"/>
                <a:gd name="T6" fmla="*/ 90 w 109"/>
                <a:gd name="T7" fmla="*/ 87 h 106"/>
                <a:gd name="T8" fmla="*/ 90 w 109"/>
                <a:gd name="T9" fmla="*/ 19 h 106"/>
                <a:gd name="T10" fmla="*/ 30 w 109"/>
                <a:gd name="T11" fmla="*/ 77 h 106"/>
                <a:gd name="T12" fmla="*/ 30 w 109"/>
                <a:gd name="T13" fmla="*/ 29 h 106"/>
                <a:gd name="T14" fmla="*/ 79 w 109"/>
                <a:gd name="T15" fmla="*/ 29 h 106"/>
                <a:gd name="T16" fmla="*/ 79 w 109"/>
                <a:gd name="T17" fmla="*/ 77 h 106"/>
                <a:gd name="T18" fmla="*/ 30 w 109"/>
                <a:gd name="T19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06">
                  <a:moveTo>
                    <a:pt x="90" y="19"/>
                  </a:moveTo>
                  <a:cubicBezTo>
                    <a:pt x="70" y="0"/>
                    <a:pt x="39" y="0"/>
                    <a:pt x="20" y="19"/>
                  </a:cubicBezTo>
                  <a:cubicBezTo>
                    <a:pt x="0" y="38"/>
                    <a:pt x="0" y="68"/>
                    <a:pt x="20" y="87"/>
                  </a:cubicBezTo>
                  <a:cubicBezTo>
                    <a:pt x="39" y="106"/>
                    <a:pt x="70" y="106"/>
                    <a:pt x="90" y="87"/>
                  </a:cubicBezTo>
                  <a:cubicBezTo>
                    <a:pt x="109" y="68"/>
                    <a:pt x="109" y="38"/>
                    <a:pt x="90" y="19"/>
                  </a:cubicBezTo>
                  <a:close/>
                  <a:moveTo>
                    <a:pt x="30" y="77"/>
                  </a:moveTo>
                  <a:cubicBezTo>
                    <a:pt x="17" y="64"/>
                    <a:pt x="17" y="42"/>
                    <a:pt x="30" y="29"/>
                  </a:cubicBezTo>
                  <a:cubicBezTo>
                    <a:pt x="44" y="16"/>
                    <a:pt x="66" y="16"/>
                    <a:pt x="79" y="29"/>
                  </a:cubicBezTo>
                  <a:cubicBezTo>
                    <a:pt x="92" y="42"/>
                    <a:pt x="92" y="64"/>
                    <a:pt x="79" y="77"/>
                  </a:cubicBezTo>
                  <a:cubicBezTo>
                    <a:pt x="66" y="90"/>
                    <a:pt x="44" y="90"/>
                    <a:pt x="30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04" name="淘宝店chenying0907 40"/>
            <p:cNvSpPr>
              <a:spLocks noEditPoints="1"/>
            </p:cNvSpPr>
            <p:nvPr/>
          </p:nvSpPr>
          <p:spPr bwMode="auto">
            <a:xfrm>
              <a:off x="2820" y="955"/>
              <a:ext cx="53" cy="52"/>
            </a:xfrm>
            <a:custGeom>
              <a:avLst/>
              <a:gdLst>
                <a:gd name="T0" fmla="*/ 65 w 69"/>
                <a:gd name="T1" fmla="*/ 4 h 68"/>
                <a:gd name="T2" fmla="*/ 51 w 69"/>
                <a:gd name="T3" fmla="*/ 4 h 68"/>
                <a:gd name="T4" fmla="*/ 51 w 69"/>
                <a:gd name="T5" fmla="*/ 4 h 68"/>
                <a:gd name="T6" fmla="*/ 65 w 69"/>
                <a:gd name="T7" fmla="*/ 18 h 68"/>
                <a:gd name="T8" fmla="*/ 65 w 69"/>
                <a:gd name="T9" fmla="*/ 18 h 68"/>
                <a:gd name="T10" fmla="*/ 65 w 69"/>
                <a:gd name="T11" fmla="*/ 4 h 68"/>
                <a:gd name="T12" fmla="*/ 4 w 69"/>
                <a:gd name="T13" fmla="*/ 50 h 68"/>
                <a:gd name="T14" fmla="*/ 4 w 69"/>
                <a:gd name="T15" fmla="*/ 64 h 68"/>
                <a:gd name="T16" fmla="*/ 18 w 69"/>
                <a:gd name="T17" fmla="*/ 64 h 68"/>
                <a:gd name="T18" fmla="*/ 60 w 69"/>
                <a:gd name="T19" fmla="*/ 23 h 68"/>
                <a:gd name="T20" fmla="*/ 46 w 69"/>
                <a:gd name="T21" fmla="*/ 9 h 68"/>
                <a:gd name="T22" fmla="*/ 4 w 69"/>
                <a:gd name="T23" fmla="*/ 5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68">
                  <a:moveTo>
                    <a:pt x="65" y="4"/>
                  </a:moveTo>
                  <a:cubicBezTo>
                    <a:pt x="61" y="0"/>
                    <a:pt x="55" y="0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9" y="14"/>
                    <a:pt x="69" y="8"/>
                    <a:pt x="65" y="4"/>
                  </a:cubicBezTo>
                  <a:close/>
                  <a:moveTo>
                    <a:pt x="4" y="50"/>
                  </a:moveTo>
                  <a:cubicBezTo>
                    <a:pt x="0" y="54"/>
                    <a:pt x="0" y="60"/>
                    <a:pt x="4" y="64"/>
                  </a:cubicBezTo>
                  <a:cubicBezTo>
                    <a:pt x="8" y="68"/>
                    <a:pt x="14" y="68"/>
                    <a:pt x="18" y="64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46" y="9"/>
                    <a:pt x="46" y="9"/>
                    <a:pt x="46" y="9"/>
                  </a:cubicBezTo>
                  <a:lnTo>
                    <a:pt x="4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05" name="淘宝店chenying0907 41"/>
            <p:cNvSpPr>
              <a:spLocks/>
            </p:cNvSpPr>
            <p:nvPr/>
          </p:nvSpPr>
          <p:spPr bwMode="auto">
            <a:xfrm>
              <a:off x="2823" y="838"/>
              <a:ext cx="91" cy="104"/>
            </a:xfrm>
            <a:custGeom>
              <a:avLst/>
              <a:gdLst>
                <a:gd name="T0" fmla="*/ 57 w 119"/>
                <a:gd name="T1" fmla="*/ 125 h 136"/>
                <a:gd name="T2" fmla="*/ 18 w 119"/>
                <a:gd name="T3" fmla="*/ 125 h 136"/>
                <a:gd name="T4" fmla="*/ 11 w 119"/>
                <a:gd name="T5" fmla="*/ 119 h 136"/>
                <a:gd name="T6" fmla="*/ 11 w 119"/>
                <a:gd name="T7" fmla="*/ 18 h 136"/>
                <a:gd name="T8" fmla="*/ 18 w 119"/>
                <a:gd name="T9" fmla="*/ 12 h 136"/>
                <a:gd name="T10" fmla="*/ 100 w 119"/>
                <a:gd name="T11" fmla="*/ 12 h 136"/>
                <a:gd name="T12" fmla="*/ 107 w 119"/>
                <a:gd name="T13" fmla="*/ 18 h 136"/>
                <a:gd name="T14" fmla="*/ 107 w 119"/>
                <a:gd name="T15" fmla="*/ 71 h 136"/>
                <a:gd name="T16" fmla="*/ 119 w 119"/>
                <a:gd name="T17" fmla="*/ 73 h 136"/>
                <a:gd name="T18" fmla="*/ 119 w 119"/>
                <a:gd name="T19" fmla="*/ 18 h 136"/>
                <a:gd name="T20" fmla="*/ 100 w 119"/>
                <a:gd name="T21" fmla="*/ 0 h 136"/>
                <a:gd name="T22" fmla="*/ 18 w 119"/>
                <a:gd name="T23" fmla="*/ 0 h 136"/>
                <a:gd name="T24" fmla="*/ 0 w 119"/>
                <a:gd name="T25" fmla="*/ 18 h 136"/>
                <a:gd name="T26" fmla="*/ 0 w 119"/>
                <a:gd name="T27" fmla="*/ 119 h 136"/>
                <a:gd name="T28" fmla="*/ 18 w 119"/>
                <a:gd name="T29" fmla="*/ 136 h 136"/>
                <a:gd name="T30" fmla="*/ 61 w 119"/>
                <a:gd name="T31" fmla="*/ 136 h 136"/>
                <a:gd name="T32" fmla="*/ 57 w 119"/>
                <a:gd name="T33" fmla="*/ 1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136">
                  <a:moveTo>
                    <a:pt x="57" y="125"/>
                  </a:moveTo>
                  <a:cubicBezTo>
                    <a:pt x="18" y="125"/>
                    <a:pt x="18" y="125"/>
                    <a:pt x="18" y="125"/>
                  </a:cubicBezTo>
                  <a:cubicBezTo>
                    <a:pt x="14" y="125"/>
                    <a:pt x="11" y="122"/>
                    <a:pt x="11" y="1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5"/>
                    <a:pt x="14" y="12"/>
                    <a:pt x="18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4" y="12"/>
                    <a:pt x="107" y="15"/>
                    <a:pt x="107" y="18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11" y="71"/>
                    <a:pt x="115" y="72"/>
                    <a:pt x="119" y="73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8"/>
                    <a:pt x="111" y="0"/>
                    <a:pt x="10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8"/>
                    <a:pt x="8" y="136"/>
                    <a:pt x="18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59" y="133"/>
                    <a:pt x="58" y="129"/>
                    <a:pt x="57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PA_淘宝店chenying0907 5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446588" y="3416719"/>
            <a:ext cx="215900" cy="174679"/>
            <a:chOff x="2801" y="1980"/>
            <a:chExt cx="136" cy="110"/>
          </a:xfrm>
        </p:grpSpPr>
        <p:sp>
          <p:nvSpPr>
            <p:cNvPr id="11306" name="淘宝店chenying0907 42"/>
            <p:cNvSpPr>
              <a:spLocks noEditPoints="1"/>
            </p:cNvSpPr>
            <p:nvPr/>
          </p:nvSpPr>
          <p:spPr bwMode="auto">
            <a:xfrm>
              <a:off x="2801" y="2016"/>
              <a:ext cx="122" cy="74"/>
            </a:xfrm>
            <a:custGeom>
              <a:avLst/>
              <a:gdLst>
                <a:gd name="T0" fmla="*/ 34 w 122"/>
                <a:gd name="T1" fmla="*/ 28 h 74"/>
                <a:gd name="T2" fmla="*/ 34 w 122"/>
                <a:gd name="T3" fmla="*/ 74 h 74"/>
                <a:gd name="T4" fmla="*/ 54 w 122"/>
                <a:gd name="T5" fmla="*/ 74 h 74"/>
                <a:gd name="T6" fmla="*/ 54 w 122"/>
                <a:gd name="T7" fmla="*/ 29 h 74"/>
                <a:gd name="T8" fmla="*/ 44 w 122"/>
                <a:gd name="T9" fmla="*/ 20 h 74"/>
                <a:gd name="T10" fmla="*/ 34 w 122"/>
                <a:gd name="T11" fmla="*/ 28 h 74"/>
                <a:gd name="T12" fmla="*/ 0 w 122"/>
                <a:gd name="T13" fmla="*/ 74 h 74"/>
                <a:gd name="T14" fmla="*/ 20 w 122"/>
                <a:gd name="T15" fmla="*/ 74 h 74"/>
                <a:gd name="T16" fmla="*/ 20 w 122"/>
                <a:gd name="T17" fmla="*/ 39 h 74"/>
                <a:gd name="T18" fmla="*/ 0 w 122"/>
                <a:gd name="T19" fmla="*/ 56 h 74"/>
                <a:gd name="T20" fmla="*/ 0 w 122"/>
                <a:gd name="T21" fmla="*/ 74 h 74"/>
                <a:gd name="T22" fmla="*/ 102 w 122"/>
                <a:gd name="T23" fmla="*/ 18 h 74"/>
                <a:gd name="T24" fmla="*/ 102 w 122"/>
                <a:gd name="T25" fmla="*/ 74 h 74"/>
                <a:gd name="T26" fmla="*/ 122 w 122"/>
                <a:gd name="T27" fmla="*/ 74 h 74"/>
                <a:gd name="T28" fmla="*/ 122 w 122"/>
                <a:gd name="T29" fmla="*/ 0 h 74"/>
                <a:gd name="T30" fmla="*/ 102 w 122"/>
                <a:gd name="T31" fmla="*/ 18 h 74"/>
                <a:gd name="T32" fmla="*/ 67 w 122"/>
                <a:gd name="T33" fmla="*/ 40 h 74"/>
                <a:gd name="T34" fmla="*/ 67 w 122"/>
                <a:gd name="T35" fmla="*/ 74 h 74"/>
                <a:gd name="T36" fmla="*/ 88 w 122"/>
                <a:gd name="T37" fmla="*/ 74 h 74"/>
                <a:gd name="T38" fmla="*/ 88 w 122"/>
                <a:gd name="T39" fmla="*/ 29 h 74"/>
                <a:gd name="T40" fmla="*/ 72 w 122"/>
                <a:gd name="T41" fmla="*/ 43 h 74"/>
                <a:gd name="T42" fmla="*/ 67 w 122"/>
                <a:gd name="T43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74">
                  <a:moveTo>
                    <a:pt x="34" y="28"/>
                  </a:moveTo>
                  <a:lnTo>
                    <a:pt x="34" y="74"/>
                  </a:lnTo>
                  <a:lnTo>
                    <a:pt x="54" y="74"/>
                  </a:lnTo>
                  <a:lnTo>
                    <a:pt x="54" y="29"/>
                  </a:lnTo>
                  <a:lnTo>
                    <a:pt x="44" y="20"/>
                  </a:lnTo>
                  <a:lnTo>
                    <a:pt x="34" y="28"/>
                  </a:lnTo>
                  <a:close/>
                  <a:moveTo>
                    <a:pt x="0" y="74"/>
                  </a:moveTo>
                  <a:lnTo>
                    <a:pt x="20" y="74"/>
                  </a:lnTo>
                  <a:lnTo>
                    <a:pt x="20" y="39"/>
                  </a:lnTo>
                  <a:lnTo>
                    <a:pt x="0" y="56"/>
                  </a:lnTo>
                  <a:lnTo>
                    <a:pt x="0" y="74"/>
                  </a:lnTo>
                  <a:close/>
                  <a:moveTo>
                    <a:pt x="102" y="18"/>
                  </a:moveTo>
                  <a:lnTo>
                    <a:pt x="102" y="74"/>
                  </a:lnTo>
                  <a:lnTo>
                    <a:pt x="122" y="74"/>
                  </a:lnTo>
                  <a:lnTo>
                    <a:pt x="122" y="0"/>
                  </a:lnTo>
                  <a:lnTo>
                    <a:pt x="102" y="18"/>
                  </a:lnTo>
                  <a:close/>
                  <a:moveTo>
                    <a:pt x="67" y="40"/>
                  </a:moveTo>
                  <a:lnTo>
                    <a:pt x="67" y="74"/>
                  </a:lnTo>
                  <a:lnTo>
                    <a:pt x="88" y="74"/>
                  </a:lnTo>
                  <a:lnTo>
                    <a:pt x="88" y="29"/>
                  </a:lnTo>
                  <a:lnTo>
                    <a:pt x="72" y="43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07" name="淘宝店chenying0907 43"/>
            <p:cNvSpPr>
              <a:spLocks/>
            </p:cNvSpPr>
            <p:nvPr/>
          </p:nvSpPr>
          <p:spPr bwMode="auto">
            <a:xfrm>
              <a:off x="2801" y="1980"/>
              <a:ext cx="136" cy="79"/>
            </a:xfrm>
            <a:custGeom>
              <a:avLst/>
              <a:gdLst>
                <a:gd name="T0" fmla="*/ 136 w 136"/>
                <a:gd name="T1" fmla="*/ 0 h 79"/>
                <a:gd name="T2" fmla="*/ 96 w 136"/>
                <a:gd name="T3" fmla="*/ 0 h 79"/>
                <a:gd name="T4" fmla="*/ 113 w 136"/>
                <a:gd name="T5" fmla="*/ 16 h 79"/>
                <a:gd name="T6" fmla="*/ 72 w 136"/>
                <a:gd name="T7" fmla="*/ 52 h 79"/>
                <a:gd name="T8" fmla="*/ 44 w 136"/>
                <a:gd name="T9" fmla="*/ 28 h 79"/>
                <a:gd name="T10" fmla="*/ 0 w 136"/>
                <a:gd name="T11" fmla="*/ 64 h 79"/>
                <a:gd name="T12" fmla="*/ 0 w 136"/>
                <a:gd name="T13" fmla="*/ 79 h 79"/>
                <a:gd name="T14" fmla="*/ 44 w 136"/>
                <a:gd name="T15" fmla="*/ 43 h 79"/>
                <a:gd name="T16" fmla="*/ 72 w 136"/>
                <a:gd name="T17" fmla="*/ 67 h 79"/>
                <a:gd name="T18" fmla="*/ 122 w 136"/>
                <a:gd name="T19" fmla="*/ 25 h 79"/>
                <a:gd name="T20" fmla="*/ 136 w 136"/>
                <a:gd name="T21" fmla="*/ 38 h 79"/>
                <a:gd name="T22" fmla="*/ 136 w 136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79">
                  <a:moveTo>
                    <a:pt x="136" y="0"/>
                  </a:moveTo>
                  <a:lnTo>
                    <a:pt x="96" y="0"/>
                  </a:lnTo>
                  <a:lnTo>
                    <a:pt x="113" y="16"/>
                  </a:lnTo>
                  <a:lnTo>
                    <a:pt x="72" y="52"/>
                  </a:lnTo>
                  <a:lnTo>
                    <a:pt x="44" y="28"/>
                  </a:lnTo>
                  <a:lnTo>
                    <a:pt x="0" y="64"/>
                  </a:lnTo>
                  <a:lnTo>
                    <a:pt x="0" y="79"/>
                  </a:lnTo>
                  <a:lnTo>
                    <a:pt x="44" y="43"/>
                  </a:lnTo>
                  <a:lnTo>
                    <a:pt x="72" y="67"/>
                  </a:lnTo>
                  <a:lnTo>
                    <a:pt x="122" y="25"/>
                  </a:lnTo>
                  <a:lnTo>
                    <a:pt x="136" y="38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PA_淘宝店chenying0907 5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4491038" y="4269470"/>
            <a:ext cx="177800" cy="242962"/>
            <a:chOff x="2829" y="2517"/>
            <a:chExt cx="112" cy="153"/>
          </a:xfrm>
        </p:grpSpPr>
        <p:sp>
          <p:nvSpPr>
            <p:cNvPr id="11308" name="淘宝店chenying0907 44"/>
            <p:cNvSpPr>
              <a:spLocks noEditPoints="1"/>
            </p:cNvSpPr>
            <p:nvPr/>
          </p:nvSpPr>
          <p:spPr bwMode="auto">
            <a:xfrm>
              <a:off x="2829" y="2517"/>
              <a:ext cx="112" cy="153"/>
            </a:xfrm>
            <a:custGeom>
              <a:avLst/>
              <a:gdLst>
                <a:gd name="T0" fmla="*/ 112 w 112"/>
                <a:gd name="T1" fmla="*/ 30 h 153"/>
                <a:gd name="T2" fmla="*/ 82 w 112"/>
                <a:gd name="T3" fmla="*/ 0 h 153"/>
                <a:gd name="T4" fmla="*/ 0 w 112"/>
                <a:gd name="T5" fmla="*/ 0 h 153"/>
                <a:gd name="T6" fmla="*/ 0 w 112"/>
                <a:gd name="T7" fmla="*/ 153 h 153"/>
                <a:gd name="T8" fmla="*/ 112 w 112"/>
                <a:gd name="T9" fmla="*/ 153 h 153"/>
                <a:gd name="T10" fmla="*/ 112 w 112"/>
                <a:gd name="T11" fmla="*/ 30 h 153"/>
                <a:gd name="T12" fmla="*/ 99 w 112"/>
                <a:gd name="T13" fmla="*/ 34 h 153"/>
                <a:gd name="T14" fmla="*/ 79 w 112"/>
                <a:gd name="T15" fmla="*/ 34 h 153"/>
                <a:gd name="T16" fmla="*/ 79 w 112"/>
                <a:gd name="T17" fmla="*/ 14 h 153"/>
                <a:gd name="T18" fmla="*/ 99 w 112"/>
                <a:gd name="T19" fmla="*/ 34 h 153"/>
                <a:gd name="T20" fmla="*/ 99 w 112"/>
                <a:gd name="T21" fmla="*/ 141 h 153"/>
                <a:gd name="T22" fmla="*/ 12 w 112"/>
                <a:gd name="T23" fmla="*/ 141 h 153"/>
                <a:gd name="T24" fmla="*/ 12 w 112"/>
                <a:gd name="T25" fmla="*/ 12 h 153"/>
                <a:gd name="T26" fmla="*/ 67 w 112"/>
                <a:gd name="T27" fmla="*/ 12 h 153"/>
                <a:gd name="T28" fmla="*/ 67 w 112"/>
                <a:gd name="T29" fmla="*/ 46 h 153"/>
                <a:gd name="T30" fmla="*/ 99 w 112"/>
                <a:gd name="T31" fmla="*/ 46 h 153"/>
                <a:gd name="T32" fmla="*/ 99 w 112"/>
                <a:gd name="T33" fmla="*/ 14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53">
                  <a:moveTo>
                    <a:pt x="112" y="30"/>
                  </a:moveTo>
                  <a:lnTo>
                    <a:pt x="82" y="0"/>
                  </a:lnTo>
                  <a:lnTo>
                    <a:pt x="0" y="0"/>
                  </a:lnTo>
                  <a:lnTo>
                    <a:pt x="0" y="153"/>
                  </a:lnTo>
                  <a:lnTo>
                    <a:pt x="112" y="153"/>
                  </a:lnTo>
                  <a:lnTo>
                    <a:pt x="112" y="30"/>
                  </a:lnTo>
                  <a:close/>
                  <a:moveTo>
                    <a:pt x="99" y="34"/>
                  </a:moveTo>
                  <a:lnTo>
                    <a:pt x="79" y="34"/>
                  </a:lnTo>
                  <a:lnTo>
                    <a:pt x="79" y="14"/>
                  </a:lnTo>
                  <a:lnTo>
                    <a:pt x="99" y="34"/>
                  </a:lnTo>
                  <a:close/>
                  <a:moveTo>
                    <a:pt x="99" y="141"/>
                  </a:moveTo>
                  <a:lnTo>
                    <a:pt x="12" y="141"/>
                  </a:lnTo>
                  <a:lnTo>
                    <a:pt x="12" y="12"/>
                  </a:lnTo>
                  <a:lnTo>
                    <a:pt x="67" y="12"/>
                  </a:lnTo>
                  <a:lnTo>
                    <a:pt x="67" y="46"/>
                  </a:lnTo>
                  <a:lnTo>
                    <a:pt x="99" y="46"/>
                  </a:lnTo>
                  <a:lnTo>
                    <a:pt x="99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09" name="Rectangle 45"/>
            <p:cNvSpPr>
              <a:spLocks noChangeArrowheads="1"/>
            </p:cNvSpPr>
            <p:nvPr/>
          </p:nvSpPr>
          <p:spPr bwMode="auto">
            <a:xfrm>
              <a:off x="2850" y="2557"/>
              <a:ext cx="70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10" name="Rectangle 46"/>
            <p:cNvSpPr>
              <a:spLocks noChangeArrowheads="1"/>
            </p:cNvSpPr>
            <p:nvPr/>
          </p:nvSpPr>
          <p:spPr bwMode="auto">
            <a:xfrm>
              <a:off x="2850" y="2579"/>
              <a:ext cx="7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11" name="Rectangle 47"/>
            <p:cNvSpPr>
              <a:spLocks noChangeArrowheads="1"/>
            </p:cNvSpPr>
            <p:nvPr/>
          </p:nvSpPr>
          <p:spPr bwMode="auto">
            <a:xfrm>
              <a:off x="2850" y="2602"/>
              <a:ext cx="70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12" name="Rectangle 48"/>
            <p:cNvSpPr>
              <a:spLocks noChangeArrowheads="1"/>
            </p:cNvSpPr>
            <p:nvPr/>
          </p:nvSpPr>
          <p:spPr bwMode="auto">
            <a:xfrm>
              <a:off x="2850" y="2625"/>
              <a:ext cx="70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319" name="PA_淘宝店chenying0907 5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73113" y="2333709"/>
            <a:ext cx="2952750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itchFamily="34" charset="0"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机修工</a:t>
            </a:r>
            <a:endParaRPr lang="en-US" altLang="zh-CN" sz="1200" b="1" dirty="0" smtClean="0">
              <a:solidFill>
                <a:srgbClr val="0070C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>
              <a:lnSpc>
                <a:spcPct val="120000"/>
              </a:lnSpc>
              <a:buFont typeface="Arial" pitchFamily="34" charset="0"/>
              <a:buNone/>
            </a:pPr>
            <a:r>
              <a:rPr lang="zh-CN" altLang="en-US" sz="800" b="1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汽车维修专业，有驾照的优先，具有肯吃苦肯学习的精神，有良好的学习心态</a:t>
            </a:r>
            <a:r>
              <a:rPr lang="en-US" altLang="zh-CN" sz="800" b="1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</a:t>
            </a:r>
            <a:endParaRPr lang="zh-CN" altLang="en-US" sz="8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320" name="PA_淘宝店chenying0907 5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73113" y="4104318"/>
            <a:ext cx="2952750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itchFamily="34" charset="0"/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钣金工</a:t>
            </a:r>
            <a:endParaRPr lang="en-US" altLang="zh-CN" sz="1200" b="1" dirty="0" smtClean="0">
              <a:solidFill>
                <a:srgbClr val="0070C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>
              <a:lnSpc>
                <a:spcPct val="120000"/>
              </a:lnSpc>
              <a:buFont typeface="Arial" pitchFamily="34" charset="0"/>
              <a:buNone/>
            </a:pPr>
            <a:r>
              <a:rPr lang="zh-CN" altLang="en-US" sz="800" b="1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汽车维修专业，有驾照的优先，具有肯吃苦肯学习的精神，有良好的学习心态</a:t>
            </a:r>
            <a:r>
              <a:rPr lang="en-US" altLang="zh-CN" sz="800" dirty="0" smtClean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</a:t>
            </a:r>
            <a:endParaRPr lang="zh-CN" altLang="en-US" sz="8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6" name="PA_淘宝店chenying0907 51"/>
          <p:cNvGrpSpPr/>
          <p:nvPr>
            <p:custDataLst>
              <p:tags r:id="rId1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3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6" name="PA_文本框 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5358" y="184337"/>
            <a:ext cx="15163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000" dirty="0" smtClean="0"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招聘岗位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974409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1" grpId="0" animBg="1"/>
      <p:bldP spid="11292" grpId="0" animBg="1" autoUpdateAnimBg="0"/>
      <p:bldP spid="11293" grpId="0" animBg="1" autoUpdateAnimBg="0"/>
      <p:bldP spid="11294" grpId="0" animBg="1"/>
      <p:bldP spid="11295" grpId="0" animBg="1"/>
      <p:bldP spid="11296" grpId="0" animBg="1"/>
      <p:bldP spid="11297" grpId="0" animBg="1"/>
      <p:bldP spid="11298" grpId="0" animBg="1"/>
      <p:bldP spid="11299" grpId="0" animBg="1"/>
      <p:bldP spid="11319" grpId="0"/>
      <p:bldP spid="11320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9E7E3"/>
      </a:accent1>
      <a:accent2>
        <a:srgbClr val="F1CFCD"/>
      </a:accent2>
      <a:accent3>
        <a:srgbClr val="E5AAA4"/>
      </a:accent3>
      <a:accent4>
        <a:srgbClr val="9B7F7B"/>
      </a:accent4>
      <a:accent5>
        <a:srgbClr val="756359"/>
      </a:accent5>
      <a:accent6>
        <a:srgbClr val="ABA8A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691</Words>
  <Application>Microsoft Office PowerPoint</Application>
  <PresentationFormat>全屏显示(16:9)</PresentationFormat>
  <Paragraphs>71</Paragraphs>
  <Slides>11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6" baseType="lpstr">
      <vt:lpstr>Arial</vt:lpstr>
      <vt:lpstr>宋体</vt:lpstr>
      <vt:lpstr>Calibri</vt:lpstr>
      <vt:lpstr>微软雅黑 Light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</vt:vector>
  </TitlesOfParts>
  <Company>CHENYING0907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</dc:title>
  <dc:creator>CHENYING0907</dc:creator>
  <cp:lastModifiedBy>微软用户</cp:lastModifiedBy>
  <cp:revision>45</cp:revision>
  <dcterms:created xsi:type="dcterms:W3CDTF">2016-04-19T02:45:27Z</dcterms:created>
  <dcterms:modified xsi:type="dcterms:W3CDTF">2019-04-27T00:41:07Z</dcterms:modified>
</cp:coreProperties>
</file>