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Default Extension="vml" ContentType="application/vnd.openxmlformats-officedocument.vmlDrawing"/>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3" r:id="rId1"/>
  </p:sldMasterIdLst>
  <p:notesMasterIdLst>
    <p:notesMasterId r:id="rId8"/>
  </p:notesMasterIdLst>
  <p:handoutMasterIdLst>
    <p:handoutMasterId r:id="rId9"/>
  </p:handoutMasterIdLst>
  <p:sldIdLst>
    <p:sldId id="297" r:id="rId2"/>
    <p:sldId id="270" r:id="rId3"/>
    <p:sldId id="294" r:id="rId4"/>
    <p:sldId id="298" r:id="rId5"/>
    <p:sldId id="299" r:id="rId6"/>
    <p:sldId id="300" r:id="rId7"/>
  </p:sldIdLst>
  <p:sldSz cx="9144000" cy="6858000" type="screen4x3"/>
  <p:notesSz cx="6797675" cy="9928225"/>
  <p:custDataLst>
    <p:tags r:id="rId10"/>
  </p:custDataLst>
  <p:defaultTextStyle>
    <a:defPPr>
      <a:defRPr lang="cs-CZ"/>
    </a:defPPr>
    <a:lvl1pPr marL="0" algn="l" defTabSz="914172" rtl="0" eaLnBrk="1" latinLnBrk="0" hangingPunct="1">
      <a:defRPr sz="1800" kern="1200">
        <a:solidFill>
          <a:schemeClr val="tx1"/>
        </a:solidFill>
        <a:latin typeface="+mn-lt"/>
        <a:ea typeface="+mn-ea"/>
        <a:cs typeface="+mn-cs"/>
      </a:defRPr>
    </a:lvl1pPr>
    <a:lvl2pPr marL="457087"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9" algn="l" defTabSz="914172" rtl="0" eaLnBrk="1" latinLnBrk="0" hangingPunct="1">
      <a:defRPr sz="1800" kern="1200">
        <a:solidFill>
          <a:schemeClr val="tx1"/>
        </a:solidFill>
        <a:latin typeface="+mn-lt"/>
        <a:ea typeface="+mn-ea"/>
        <a:cs typeface="+mn-cs"/>
      </a:defRPr>
    </a:lvl4pPr>
    <a:lvl5pPr marL="1828346" algn="l" defTabSz="914172" rtl="0" eaLnBrk="1" latinLnBrk="0" hangingPunct="1">
      <a:defRPr sz="1800" kern="1200">
        <a:solidFill>
          <a:schemeClr val="tx1"/>
        </a:solidFill>
        <a:latin typeface="+mn-lt"/>
        <a:ea typeface="+mn-ea"/>
        <a:cs typeface="+mn-cs"/>
      </a:defRPr>
    </a:lvl5pPr>
    <a:lvl6pPr marL="2285432" algn="l" defTabSz="914172" rtl="0" eaLnBrk="1" latinLnBrk="0" hangingPunct="1">
      <a:defRPr sz="1800" kern="1200">
        <a:solidFill>
          <a:schemeClr val="tx1"/>
        </a:solidFill>
        <a:latin typeface="+mn-lt"/>
        <a:ea typeface="+mn-ea"/>
        <a:cs typeface="+mn-cs"/>
      </a:defRPr>
    </a:lvl6pPr>
    <a:lvl7pPr marL="2742518" algn="l" defTabSz="914172" rtl="0" eaLnBrk="1" latinLnBrk="0" hangingPunct="1">
      <a:defRPr sz="1800" kern="1200">
        <a:solidFill>
          <a:schemeClr val="tx1"/>
        </a:solidFill>
        <a:latin typeface="+mn-lt"/>
        <a:ea typeface="+mn-ea"/>
        <a:cs typeface="+mn-cs"/>
      </a:defRPr>
    </a:lvl7pPr>
    <a:lvl8pPr marL="3199605" algn="l" defTabSz="914172" rtl="0" eaLnBrk="1" latinLnBrk="0" hangingPunct="1">
      <a:defRPr sz="1800" kern="1200">
        <a:solidFill>
          <a:schemeClr val="tx1"/>
        </a:solidFill>
        <a:latin typeface="+mn-lt"/>
        <a:ea typeface="+mn-ea"/>
        <a:cs typeface="+mn-cs"/>
      </a:defRPr>
    </a:lvl8pPr>
    <a:lvl9pPr marL="3656692" algn="l" defTabSz="91417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orient="horz" pos="4172" userDrawn="1">
          <p15:clr>
            <a:srgbClr val="A4A3A4"/>
          </p15:clr>
        </p15:guide>
        <p15:guide id="3" orient="horz" pos="907" userDrawn="1">
          <p15:clr>
            <a:srgbClr val="A4A3A4"/>
          </p15:clr>
        </p15:guide>
        <p15:guide id="4" pos="216" userDrawn="1">
          <p15:clr>
            <a:srgbClr val="A4A3A4"/>
          </p15:clr>
        </p15:guide>
        <p15:guide id="5" pos="6519" userDrawn="1">
          <p15:clr>
            <a:srgbClr val="A4A3A4"/>
          </p15:clr>
        </p15:guide>
        <p15:guide id="6" orient="horz" pos="3785">
          <p15:clr>
            <a:srgbClr val="A4A3A4"/>
          </p15:clr>
        </p15:guide>
        <p15:guide id="7" orient="horz" pos="823">
          <p15:clr>
            <a:srgbClr val="A4A3A4"/>
          </p15:clr>
        </p15:guide>
        <p15:guide id="8" orient="horz" pos="4217">
          <p15:clr>
            <a:srgbClr val="A4A3A4"/>
          </p15:clr>
        </p15:guide>
        <p15:guide id="9" pos="280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2B2B2"/>
    <a:srgbClr val="9D9D9D"/>
    <a:srgbClr val="FFDF43"/>
    <a:srgbClr val="FFE94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Střední styl 1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2" autoAdjust="0"/>
    <p:restoredTop sz="90928" autoAdjust="0"/>
  </p:normalViewPr>
  <p:slideViewPr>
    <p:cSldViewPr snapToGrid="0">
      <p:cViewPr>
        <p:scale>
          <a:sx n="100" d="100"/>
          <a:sy n="100" d="100"/>
        </p:scale>
        <p:origin x="-2346" y="-318"/>
      </p:cViewPr>
      <p:guideLst>
        <p:guide orient="horz" pos="4172"/>
        <p:guide orient="horz" pos="907"/>
        <p:guide orient="horz" pos="3785"/>
        <p:guide orient="horz" pos="823"/>
        <p:guide orient="horz" pos="4217"/>
        <p:guide pos="216"/>
        <p:guide pos="6519"/>
        <p:guide pos="2805"/>
      </p:guideLst>
    </p:cSldViewPr>
  </p:slideViewPr>
  <p:notesTextViewPr>
    <p:cViewPr>
      <p:scale>
        <a:sx n="100" d="100"/>
        <a:sy n="100" d="100"/>
      </p:scale>
      <p:origin x="0" y="0"/>
    </p:cViewPr>
  </p:notesTextViewPr>
  <p:notesViewPr>
    <p:cSldViewPr snapToGrid="0">
      <p:cViewPr>
        <p:scale>
          <a:sx n="75" d="100"/>
          <a:sy n="75" d="100"/>
        </p:scale>
        <p:origin x="2866" y="58"/>
      </p:cViewPr>
      <p:guideLst>
        <p:guide orient="horz" pos="2880"/>
        <p:guide orient="horz" pos="3127"/>
        <p:guide pos="2160"/>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5352500" cy="351788"/>
          </a:xfrm>
          <a:prstGeom prst="rect">
            <a:avLst/>
          </a:prstGeom>
        </p:spPr>
        <p:txBody>
          <a:bodyPr vert="horz" lIns="0" tIns="0" rIns="0" bIns="0" rtlCol="0"/>
          <a:lstStyle>
            <a:lvl1pPr algn="l">
              <a:defRPr sz="1200"/>
            </a:lvl1pPr>
          </a:lstStyle>
          <a:p>
            <a:endParaRPr lang="en-GB" sz="900" dirty="0">
              <a:latin typeface="Skoda Pro Office" pitchFamily="2" charset="0"/>
              <a:ea typeface="Verdana" pitchFamily="34" charset="0"/>
              <a:cs typeface="Verdana" pitchFamily="34" charset="0"/>
            </a:endParaRPr>
          </a:p>
        </p:txBody>
      </p:sp>
      <p:sp>
        <p:nvSpPr>
          <p:cNvPr id="3" name="Zástupný symbol pro datum 2"/>
          <p:cNvSpPr>
            <a:spLocks noGrp="1"/>
          </p:cNvSpPr>
          <p:nvPr>
            <p:ph type="dt" sz="quarter" idx="1"/>
          </p:nvPr>
        </p:nvSpPr>
        <p:spPr>
          <a:xfrm>
            <a:off x="5834225" y="0"/>
            <a:ext cx="963450" cy="351788"/>
          </a:xfrm>
          <a:prstGeom prst="rect">
            <a:avLst/>
          </a:prstGeom>
        </p:spPr>
        <p:txBody>
          <a:bodyPr vert="horz" lIns="0" tIns="0" rIns="0" bIns="0" rtlCol="0"/>
          <a:lstStyle>
            <a:lvl1pPr algn="r">
              <a:defRPr sz="1200"/>
            </a:lvl1pPr>
          </a:lstStyle>
          <a:p>
            <a:fld id="{839AC645-426F-485D-BF89-D5B06960D6A1}" type="datetimeFigureOut">
              <a:rPr lang="en-GB" sz="900" smtClean="0">
                <a:latin typeface="Skoda Pro Office" pitchFamily="2" charset="0"/>
                <a:ea typeface="Verdana" pitchFamily="34" charset="0"/>
                <a:cs typeface="Verdana" pitchFamily="34" charset="0"/>
              </a:rPr>
              <a:pPr/>
              <a:t>17/05/2018</a:t>
            </a:fld>
            <a:endParaRPr lang="en-GB" sz="900" dirty="0">
              <a:latin typeface="Skoda Pro Office" pitchFamily="2" charset="0"/>
              <a:ea typeface="Verdana" pitchFamily="34" charset="0"/>
              <a:cs typeface="Verdana" pitchFamily="34" charset="0"/>
            </a:endParaRPr>
          </a:p>
        </p:txBody>
      </p:sp>
      <p:sp>
        <p:nvSpPr>
          <p:cNvPr id="4" name="Zástupný symbol pro zápatí 3"/>
          <p:cNvSpPr>
            <a:spLocks noGrp="1"/>
          </p:cNvSpPr>
          <p:nvPr>
            <p:ph type="ftr" sz="quarter" idx="2"/>
          </p:nvPr>
        </p:nvSpPr>
        <p:spPr>
          <a:xfrm>
            <a:off x="0" y="9576437"/>
            <a:ext cx="5352500" cy="351788"/>
          </a:xfrm>
          <a:prstGeom prst="rect">
            <a:avLst/>
          </a:prstGeom>
        </p:spPr>
        <p:txBody>
          <a:bodyPr vert="horz" lIns="0" tIns="0" rIns="0" bIns="0" rtlCol="0" anchor="b"/>
          <a:lstStyle>
            <a:lvl1pPr algn="l">
              <a:defRPr sz="1200"/>
            </a:lvl1pPr>
          </a:lstStyle>
          <a:p>
            <a:endParaRPr lang="en-GB" sz="900" dirty="0">
              <a:latin typeface="Skoda Pro Office" pitchFamily="2" charset="0"/>
              <a:ea typeface="Verdana" pitchFamily="34" charset="0"/>
              <a:cs typeface="Verdana" pitchFamily="34" charset="0"/>
            </a:endParaRPr>
          </a:p>
        </p:txBody>
      </p:sp>
      <p:sp>
        <p:nvSpPr>
          <p:cNvPr id="5" name="Zástupný symbol pro číslo snímku 4"/>
          <p:cNvSpPr>
            <a:spLocks noGrp="1"/>
          </p:cNvSpPr>
          <p:nvPr>
            <p:ph type="sldNum" sz="quarter" idx="3"/>
          </p:nvPr>
        </p:nvSpPr>
        <p:spPr>
          <a:xfrm>
            <a:off x="5834225" y="9576437"/>
            <a:ext cx="963450" cy="351788"/>
          </a:xfrm>
          <a:prstGeom prst="rect">
            <a:avLst/>
          </a:prstGeom>
        </p:spPr>
        <p:txBody>
          <a:bodyPr vert="horz" lIns="0" tIns="0" rIns="0" bIns="0" rtlCol="0" anchor="b"/>
          <a:lstStyle>
            <a:lvl1pPr algn="r">
              <a:defRPr sz="1200"/>
            </a:lvl1pPr>
          </a:lstStyle>
          <a:p>
            <a:fld id="{D4CF9FA0-453B-44E2-87EE-486FCDD97806}" type="slidenum">
              <a:rPr lang="en-GB" sz="900" smtClean="0">
                <a:latin typeface="Skoda Pro Office" pitchFamily="2" charset="0"/>
                <a:ea typeface="Verdana" pitchFamily="34" charset="0"/>
                <a:cs typeface="Verdana" pitchFamily="34" charset="0"/>
              </a:rPr>
              <a:pPr/>
              <a:t>‹#›</a:t>
            </a:fld>
            <a:endParaRPr lang="en-GB" sz="900" dirty="0">
              <a:latin typeface="Skoda Pro Office" pitchFamily="2" charset="0"/>
              <a:ea typeface="Verdana" pitchFamily="34" charset="0"/>
              <a:cs typeface="Verdana" pitchFamily="34" charset="0"/>
            </a:endParaRPr>
          </a:p>
        </p:txBody>
      </p:sp>
    </p:spTree>
    <p:extLst>
      <p:ext uri="{BB962C8B-B14F-4D97-AF65-F5344CB8AC3E}">
        <p14:creationId xmlns:p14="http://schemas.microsoft.com/office/powerpoint/2010/main" xmlns="" val="4182387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5352500" cy="351788"/>
          </a:xfrm>
          <a:prstGeom prst="rect">
            <a:avLst/>
          </a:prstGeom>
        </p:spPr>
        <p:txBody>
          <a:bodyPr vert="horz" lIns="0" tIns="0" rIns="0" bIns="0" rtlCol="0"/>
          <a:lstStyle>
            <a:lvl1pPr algn="l">
              <a:defRPr sz="900">
                <a:latin typeface="Skoda Pro Office" pitchFamily="2" charset="0"/>
                <a:ea typeface="Verdana" pitchFamily="34" charset="0"/>
                <a:cs typeface="Verdana" pitchFamily="34" charset="0"/>
              </a:defRPr>
            </a:lvl1pPr>
          </a:lstStyle>
          <a:p>
            <a:endParaRPr lang="en-GB" dirty="0"/>
          </a:p>
        </p:txBody>
      </p:sp>
      <p:sp>
        <p:nvSpPr>
          <p:cNvPr id="3" name="Zástupný symbol pro datum 2"/>
          <p:cNvSpPr>
            <a:spLocks noGrp="1"/>
          </p:cNvSpPr>
          <p:nvPr>
            <p:ph type="dt" idx="1"/>
          </p:nvPr>
        </p:nvSpPr>
        <p:spPr>
          <a:xfrm>
            <a:off x="5834225" y="0"/>
            <a:ext cx="963450" cy="351788"/>
          </a:xfrm>
          <a:prstGeom prst="rect">
            <a:avLst/>
          </a:prstGeom>
        </p:spPr>
        <p:txBody>
          <a:bodyPr vert="horz" lIns="0" tIns="0" rIns="0" bIns="0" rtlCol="0"/>
          <a:lstStyle>
            <a:lvl1pPr algn="r">
              <a:defRPr sz="900">
                <a:latin typeface="Skoda Pro Office" pitchFamily="2" charset="0"/>
                <a:ea typeface="Verdana" pitchFamily="34" charset="0"/>
                <a:cs typeface="Verdana" pitchFamily="34" charset="0"/>
              </a:defRPr>
            </a:lvl1pPr>
          </a:lstStyle>
          <a:p>
            <a:fld id="{3DF265A4-7ECE-4568-9246-39EF07969DAF}" type="datetimeFigureOut">
              <a:rPr lang="en-GB" smtClean="0"/>
              <a:pPr/>
              <a:t>17/05/2018</a:t>
            </a:fld>
            <a:endParaRPr lang="en-GB" dirty="0"/>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noProof="0" dirty="0"/>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GB" noProof="0" dirty="0" err="1"/>
              <a:t>Klepnutím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a:p>
            <a:pPr lvl="2"/>
            <a:r>
              <a:rPr lang="en-GB" noProof="0" dirty="0" err="1"/>
              <a:t>Třetí</a:t>
            </a:r>
            <a:r>
              <a:rPr lang="en-GB" noProof="0" dirty="0"/>
              <a:t> </a:t>
            </a:r>
            <a:r>
              <a:rPr lang="en-GB" noProof="0" dirty="0" err="1"/>
              <a:t>úroveň</a:t>
            </a:r>
            <a:endParaRPr lang="en-GB" noProof="0" dirty="0"/>
          </a:p>
          <a:p>
            <a:pPr lvl="3"/>
            <a:r>
              <a:rPr lang="en-GB" noProof="0" dirty="0" err="1"/>
              <a:t>Čtvrtá</a:t>
            </a:r>
            <a:r>
              <a:rPr lang="en-GB" noProof="0" dirty="0"/>
              <a:t> </a:t>
            </a:r>
            <a:r>
              <a:rPr lang="en-GB" noProof="0" dirty="0" err="1"/>
              <a:t>úroveň</a:t>
            </a:r>
            <a:endParaRPr lang="en-GB" noProof="0" dirty="0"/>
          </a:p>
          <a:p>
            <a:pPr lvl="4"/>
            <a:r>
              <a:rPr lang="en-GB" noProof="0" dirty="0" err="1"/>
              <a:t>Pátá</a:t>
            </a:r>
            <a:r>
              <a:rPr lang="en-GB" noProof="0" dirty="0"/>
              <a:t> </a:t>
            </a:r>
            <a:r>
              <a:rPr lang="en-GB" noProof="0" dirty="0" err="1"/>
              <a:t>úroveň</a:t>
            </a:r>
            <a:endParaRPr lang="en-GB" noProof="0" dirty="0"/>
          </a:p>
        </p:txBody>
      </p:sp>
      <p:sp>
        <p:nvSpPr>
          <p:cNvPr id="6" name="Zástupný symbol pro zápatí 5"/>
          <p:cNvSpPr>
            <a:spLocks noGrp="1"/>
          </p:cNvSpPr>
          <p:nvPr>
            <p:ph type="ftr" sz="quarter" idx="4"/>
          </p:nvPr>
        </p:nvSpPr>
        <p:spPr>
          <a:xfrm>
            <a:off x="0" y="9576437"/>
            <a:ext cx="5352500" cy="351788"/>
          </a:xfrm>
          <a:prstGeom prst="rect">
            <a:avLst/>
          </a:prstGeom>
        </p:spPr>
        <p:txBody>
          <a:bodyPr vert="horz" lIns="0" tIns="0" rIns="0" bIns="0" rtlCol="0" anchor="b"/>
          <a:lstStyle>
            <a:lvl1pPr algn="l">
              <a:defRPr sz="900">
                <a:latin typeface="Skoda Pro Office" pitchFamily="2" charset="0"/>
                <a:ea typeface="Verdana" pitchFamily="34" charset="0"/>
                <a:cs typeface="Verdana" pitchFamily="34" charset="0"/>
              </a:defRPr>
            </a:lvl1pPr>
          </a:lstStyle>
          <a:p>
            <a:endParaRPr lang="en-GB" dirty="0"/>
          </a:p>
        </p:txBody>
      </p:sp>
      <p:sp>
        <p:nvSpPr>
          <p:cNvPr id="7" name="Zástupný symbol pro číslo snímku 6"/>
          <p:cNvSpPr>
            <a:spLocks noGrp="1"/>
          </p:cNvSpPr>
          <p:nvPr>
            <p:ph type="sldNum" sz="quarter" idx="5"/>
          </p:nvPr>
        </p:nvSpPr>
        <p:spPr>
          <a:xfrm>
            <a:off x="5834225" y="9576437"/>
            <a:ext cx="963450" cy="351788"/>
          </a:xfrm>
          <a:prstGeom prst="rect">
            <a:avLst/>
          </a:prstGeom>
        </p:spPr>
        <p:txBody>
          <a:bodyPr vert="horz" lIns="0" tIns="0" rIns="0" bIns="0" rtlCol="0" anchor="b"/>
          <a:lstStyle>
            <a:lvl1pPr algn="r">
              <a:defRPr sz="900">
                <a:latin typeface="Skoda Pro Office" pitchFamily="2" charset="0"/>
                <a:ea typeface="Verdana" pitchFamily="34" charset="0"/>
                <a:cs typeface="Verdana" pitchFamily="34" charset="0"/>
              </a:defRPr>
            </a:lvl1pPr>
          </a:lstStyle>
          <a:p>
            <a:fld id="{7DCD363E-0387-4F03-A368-7EC1FE0C90C6}" type="slidenum">
              <a:rPr lang="en-GB" smtClean="0"/>
              <a:pPr/>
              <a:t>‹#›</a:t>
            </a:fld>
            <a:endParaRPr lang="en-GB" dirty="0"/>
          </a:p>
        </p:txBody>
      </p:sp>
    </p:spTree>
    <p:extLst>
      <p:ext uri="{BB962C8B-B14F-4D97-AF65-F5344CB8AC3E}">
        <p14:creationId xmlns:p14="http://schemas.microsoft.com/office/powerpoint/2010/main" xmlns="" val="3112837212"/>
      </p:ext>
    </p:extLst>
  </p:cSld>
  <p:clrMap bg1="lt1" tx1="dk1" bg2="lt2" tx2="dk2" accent1="accent1" accent2="accent2" accent3="accent3" accent4="accent4" accent5="accent5" accent6="accent6" hlink="hlink" folHlink="folHlink"/>
  <p:notesStyle>
    <a:lvl1pPr marL="0" indent="157759" algn="l" defTabSz="914172" rtl="0" eaLnBrk="1" latinLnBrk="0" hangingPunct="1">
      <a:buClr>
        <a:schemeClr val="tx1"/>
      </a:buClr>
      <a:buFont typeface="Wingdings" panose="05000000000000000000" pitchFamily="2" charset="2"/>
      <a:buChar char="§"/>
      <a:defRPr sz="800" kern="1200">
        <a:solidFill>
          <a:schemeClr val="tx1"/>
        </a:solidFill>
        <a:latin typeface="Skoda Pro Office" pitchFamily="2" charset="0"/>
        <a:ea typeface="Verdana" pitchFamily="34" charset="0"/>
        <a:cs typeface="Verdana" pitchFamily="34" charset="0"/>
      </a:defRPr>
    </a:lvl1pPr>
    <a:lvl2pPr marL="157759" indent="157759" algn="l" defTabSz="914172" rtl="0" eaLnBrk="1" latinLnBrk="0" hangingPunct="1">
      <a:buClr>
        <a:schemeClr val="tx1"/>
      </a:buClr>
      <a:buFont typeface="Wingdings" panose="05000000000000000000" pitchFamily="2" charset="2"/>
      <a:buChar char="§"/>
      <a:defRPr sz="800" kern="1200">
        <a:solidFill>
          <a:schemeClr val="tx1"/>
        </a:solidFill>
        <a:latin typeface="Skoda Pro Office" pitchFamily="2" charset="0"/>
        <a:ea typeface="Verdana" pitchFamily="34" charset="0"/>
        <a:cs typeface="Verdana" pitchFamily="34" charset="0"/>
      </a:defRPr>
    </a:lvl2pPr>
    <a:lvl3pPr marL="315517" indent="157759" algn="l" defTabSz="914172" rtl="0" eaLnBrk="1" latinLnBrk="0" hangingPunct="1">
      <a:buClr>
        <a:schemeClr val="tx1"/>
      </a:buClr>
      <a:buFont typeface="Wingdings" panose="05000000000000000000" pitchFamily="2" charset="2"/>
      <a:buChar char="§"/>
      <a:defRPr sz="800" kern="1200">
        <a:solidFill>
          <a:schemeClr val="tx1"/>
        </a:solidFill>
        <a:latin typeface="Skoda Pro Office" pitchFamily="2" charset="0"/>
        <a:ea typeface="Verdana" pitchFamily="34" charset="0"/>
        <a:cs typeface="Verdana" pitchFamily="34" charset="0"/>
      </a:defRPr>
    </a:lvl3pPr>
    <a:lvl4pPr marL="473276" indent="157759" algn="l" defTabSz="914172" rtl="0" eaLnBrk="1" latinLnBrk="0" hangingPunct="1">
      <a:buClr>
        <a:schemeClr val="tx1"/>
      </a:buClr>
      <a:buFont typeface="Wingdings" panose="05000000000000000000" pitchFamily="2" charset="2"/>
      <a:buChar char="§"/>
      <a:defRPr sz="800" kern="1200">
        <a:solidFill>
          <a:schemeClr val="tx1"/>
        </a:solidFill>
        <a:latin typeface="Skoda Pro Office" pitchFamily="2" charset="0"/>
        <a:ea typeface="Verdana" pitchFamily="34" charset="0"/>
        <a:cs typeface="Verdana" pitchFamily="34" charset="0"/>
      </a:defRPr>
    </a:lvl4pPr>
    <a:lvl5pPr marL="631035" indent="157759" algn="l" defTabSz="914172" rtl="0" eaLnBrk="1" latinLnBrk="0" hangingPunct="1">
      <a:buClr>
        <a:schemeClr val="tx1"/>
      </a:buClr>
      <a:buFont typeface="Wingdings" panose="05000000000000000000" pitchFamily="2" charset="2"/>
      <a:buChar char="§"/>
      <a:defRPr sz="800" kern="1200">
        <a:solidFill>
          <a:schemeClr val="tx1"/>
        </a:solidFill>
        <a:latin typeface="Skoda Pro Office" pitchFamily="2" charset="0"/>
        <a:ea typeface="Verdana" pitchFamily="34" charset="0"/>
        <a:cs typeface="Verdana" pitchFamily="34" charset="0"/>
      </a:defRPr>
    </a:lvl5pPr>
    <a:lvl6pPr marL="2285432" algn="l" defTabSz="914172" rtl="0" eaLnBrk="1" latinLnBrk="0" hangingPunct="1">
      <a:defRPr sz="1200" kern="1200">
        <a:solidFill>
          <a:schemeClr val="tx1"/>
        </a:solidFill>
        <a:latin typeface="+mn-lt"/>
        <a:ea typeface="+mn-ea"/>
        <a:cs typeface="+mn-cs"/>
      </a:defRPr>
    </a:lvl6pPr>
    <a:lvl7pPr marL="2742518" algn="l" defTabSz="914172" rtl="0" eaLnBrk="1" latinLnBrk="0" hangingPunct="1">
      <a:defRPr sz="1200" kern="1200">
        <a:solidFill>
          <a:schemeClr val="tx1"/>
        </a:solidFill>
        <a:latin typeface="+mn-lt"/>
        <a:ea typeface="+mn-ea"/>
        <a:cs typeface="+mn-cs"/>
      </a:defRPr>
    </a:lvl7pPr>
    <a:lvl8pPr marL="3199605" algn="l" defTabSz="914172" rtl="0" eaLnBrk="1" latinLnBrk="0" hangingPunct="1">
      <a:defRPr sz="1200" kern="1200">
        <a:solidFill>
          <a:schemeClr val="tx1"/>
        </a:solidFill>
        <a:latin typeface="+mn-lt"/>
        <a:ea typeface="+mn-ea"/>
        <a:cs typeface="+mn-cs"/>
      </a:defRPr>
    </a:lvl8pPr>
    <a:lvl9pPr marL="3656692" algn="l" defTabSz="91417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extLst/>
          </p:nvPr>
        </p:nvGraphicFramePr>
        <p:xfrm>
          <a:off x="1360" y="1442"/>
          <a:ext cx="1357" cy="1440"/>
        </p:xfrm>
        <a:graphic>
          <a:graphicData uri="http://schemas.openxmlformats.org/presentationml/2006/ole">
            <p:oleObj spid="_x0000_s10397" name="think-cell Slide" r:id="rId3" imgW="360" imgH="360" progId="">
              <p:embed/>
            </p:oleObj>
          </a:graphicData>
        </a:graphic>
      </p:graphicFrame>
      <p:sp>
        <p:nvSpPr>
          <p:cNvPr id="7" name="Nadpis 6"/>
          <p:cNvSpPr>
            <a:spLocks noGrp="1"/>
          </p:cNvSpPr>
          <p:nvPr>
            <p:ph type="title" hasCustomPrompt="1"/>
          </p:nvPr>
        </p:nvSpPr>
        <p:spPr>
          <a:xfrm>
            <a:off x="293215" y="1142809"/>
            <a:ext cx="7480475" cy="424472"/>
          </a:xfrm>
        </p:spPr>
        <p:txBody>
          <a:bodyPr anchor="t" anchorCtr="0">
            <a:noAutofit/>
          </a:bodyPr>
          <a:lstStyle>
            <a:lvl1pPr>
              <a:lnSpc>
                <a:spcPts val="3857"/>
              </a:lnSpc>
              <a:defRPr sz="3200" cap="all" baseline="0">
                <a:solidFill>
                  <a:schemeClr val="tx1"/>
                </a:solidFill>
                <a:latin typeface="hyskdr" charset="-122"/>
                <a:ea typeface="hyskdr" charset="-122"/>
                <a:cs typeface="hyskdr" charset="-122"/>
              </a:defRPr>
            </a:lvl1pPr>
          </a:lstStyle>
          <a:p>
            <a:r>
              <a:rPr lang="en-GB" noProof="0" dirty="0"/>
              <a:t>PRESENTATION TITLE</a:t>
            </a:r>
          </a:p>
        </p:txBody>
      </p:sp>
      <p:sp>
        <p:nvSpPr>
          <p:cNvPr id="15" name="Zástupný symbol pro text 14"/>
          <p:cNvSpPr>
            <a:spLocks noGrp="1"/>
          </p:cNvSpPr>
          <p:nvPr>
            <p:ph type="body" sz="quarter" idx="13" hasCustomPrompt="1"/>
          </p:nvPr>
        </p:nvSpPr>
        <p:spPr>
          <a:xfrm>
            <a:off x="292446" y="4995708"/>
            <a:ext cx="4432874" cy="293865"/>
          </a:xfrm>
        </p:spPr>
        <p:txBody>
          <a:bodyPr anchor="b" anchorCtr="0">
            <a:noAutofit/>
          </a:bodyPr>
          <a:lstStyle>
            <a:lvl1pPr marL="0" indent="0">
              <a:lnSpc>
                <a:spcPts val="2104"/>
              </a:lnSpc>
              <a:buFontTx/>
              <a:buNone/>
              <a:defRPr sz="1800">
                <a:solidFill>
                  <a:schemeClr val="tx1"/>
                </a:solidFill>
                <a:latin typeface="hyskdr" charset="-122"/>
                <a:ea typeface="hyskdr" charset="-122"/>
                <a:cs typeface="hyskdr" charset="-122"/>
              </a:defRPr>
            </a:lvl1pPr>
          </a:lstStyle>
          <a:p>
            <a:pPr lvl="0"/>
            <a:r>
              <a:rPr lang="en-GB" noProof="0" dirty="0"/>
              <a:t>Name</a:t>
            </a:r>
          </a:p>
        </p:txBody>
      </p:sp>
      <p:sp>
        <p:nvSpPr>
          <p:cNvPr id="17" name="Zástupný symbol pro text 16"/>
          <p:cNvSpPr>
            <a:spLocks noGrp="1"/>
          </p:cNvSpPr>
          <p:nvPr>
            <p:ph type="body" sz="quarter" idx="14" hasCustomPrompt="1"/>
          </p:nvPr>
        </p:nvSpPr>
        <p:spPr>
          <a:xfrm>
            <a:off x="292446" y="5714046"/>
            <a:ext cx="4432874" cy="293865"/>
          </a:xfrm>
        </p:spPr>
        <p:txBody>
          <a:bodyPr anchor="b" anchorCtr="0">
            <a:noAutofit/>
          </a:bodyPr>
          <a:lstStyle>
            <a:lvl1pPr marL="0" indent="0">
              <a:lnSpc>
                <a:spcPts val="2104"/>
              </a:lnSpc>
              <a:buFontTx/>
              <a:buNone/>
              <a:defRPr sz="1800">
                <a:solidFill>
                  <a:schemeClr val="tx1"/>
                </a:solidFill>
                <a:latin typeface="hyskdr" charset="-122"/>
                <a:ea typeface="hyskdr" charset="-122"/>
                <a:cs typeface="hyskdr" charset="-122"/>
              </a:defRPr>
            </a:lvl1pPr>
          </a:lstStyle>
          <a:p>
            <a:pPr lvl="0"/>
            <a:r>
              <a:rPr lang="en-GB" sz="1800" noProof="0" dirty="0"/>
              <a:t>XX.XX.2016</a:t>
            </a:r>
            <a:endParaRPr lang="en-GB" noProof="0" dirty="0"/>
          </a:p>
        </p:txBody>
      </p:sp>
      <p:sp>
        <p:nvSpPr>
          <p:cNvPr id="19" name="Zástupný symbol pro text 18"/>
          <p:cNvSpPr>
            <a:spLocks noGrp="1"/>
          </p:cNvSpPr>
          <p:nvPr>
            <p:ph type="body" sz="quarter" idx="15" hasCustomPrompt="1"/>
          </p:nvPr>
        </p:nvSpPr>
        <p:spPr>
          <a:xfrm>
            <a:off x="293217" y="1795843"/>
            <a:ext cx="5910477" cy="653034"/>
          </a:xfrm>
        </p:spPr>
        <p:txBody>
          <a:bodyPr>
            <a:noAutofit/>
          </a:bodyPr>
          <a:lstStyle>
            <a:lvl1pPr marL="0" indent="0">
              <a:lnSpc>
                <a:spcPts val="2104"/>
              </a:lnSpc>
              <a:buFont typeface="Arial" panose="020B0604020202020204" pitchFamily="34" charset="0"/>
              <a:buNone/>
              <a:defRPr sz="1800">
                <a:solidFill>
                  <a:schemeClr val="tx1"/>
                </a:solidFill>
                <a:latin typeface="hyskdr" charset="-122"/>
                <a:ea typeface="hyskdr" charset="-122"/>
                <a:cs typeface="hyskdr" charset="-122"/>
              </a:defRPr>
            </a:lvl1pPr>
          </a:lstStyle>
          <a:p>
            <a:pPr lvl="0"/>
            <a:r>
              <a:rPr lang="en-GB" noProof="0" dirty="0"/>
              <a:t>Additional Information</a:t>
            </a:r>
          </a:p>
        </p:txBody>
      </p:sp>
      <p:sp>
        <p:nvSpPr>
          <p:cNvPr id="21" name="Zástupný symbol pro text 20"/>
          <p:cNvSpPr>
            <a:spLocks noGrp="1"/>
          </p:cNvSpPr>
          <p:nvPr>
            <p:ph type="body" sz="quarter" idx="16" hasCustomPrompt="1"/>
          </p:nvPr>
        </p:nvSpPr>
        <p:spPr>
          <a:xfrm>
            <a:off x="292447" y="5354877"/>
            <a:ext cx="4432874" cy="293865"/>
          </a:xfrm>
        </p:spPr>
        <p:txBody>
          <a:bodyPr anchor="b" anchorCtr="0">
            <a:noAutofit/>
          </a:bodyPr>
          <a:lstStyle>
            <a:lvl1pPr marL="0" indent="0">
              <a:lnSpc>
                <a:spcPts val="2104"/>
              </a:lnSpc>
              <a:buFont typeface="Arial" panose="020B0604020202020204" pitchFamily="34" charset="0"/>
              <a:buNone/>
              <a:defRPr sz="1800">
                <a:solidFill>
                  <a:schemeClr val="tx1"/>
                </a:solidFill>
                <a:latin typeface="hyskdr" charset="-122"/>
                <a:ea typeface="hyskdr" charset="-122"/>
                <a:cs typeface="hyskdr" charset="-122"/>
              </a:defRPr>
            </a:lvl1pPr>
          </a:lstStyle>
          <a:p>
            <a:pPr lvl="0"/>
            <a:r>
              <a:rPr lang="en-GB" noProof="0" dirty="0"/>
              <a:t>Department</a:t>
            </a:r>
          </a:p>
        </p:txBody>
      </p:sp>
    </p:spTree>
    <p:extLst>
      <p:ext uri="{BB962C8B-B14F-4D97-AF65-F5344CB8AC3E}">
        <p14:creationId xmlns:p14="http://schemas.microsoft.com/office/powerpoint/2010/main" xmlns="" val="8146547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sp>
        <p:nvSpPr>
          <p:cNvPr id="3" name="Zástupný symbol pro obsah 2"/>
          <p:cNvSpPr>
            <a:spLocks noGrp="1"/>
          </p:cNvSpPr>
          <p:nvPr userDrawn="1">
            <p:ph idx="1" hasCustomPrompt="1"/>
          </p:nvPr>
        </p:nvSpPr>
        <p:spPr>
          <a:xfrm>
            <a:off x="293217" y="1305944"/>
            <a:ext cx="8557568" cy="4702546"/>
          </a:xfrm>
        </p:spPr>
        <p:txBody>
          <a:bodyPr/>
          <a:lstStyle>
            <a:lvl1pPr>
              <a:defRPr baseline="0">
                <a:latin typeface="hyskdr" charset="-122"/>
                <a:ea typeface="hyskdr" charset="-122"/>
                <a:cs typeface="hyskdr" charset="-122"/>
              </a:defRPr>
            </a:lvl1pPr>
            <a:lvl2pPr>
              <a:defRPr>
                <a:latin typeface="hyskdr" charset="-122"/>
                <a:ea typeface="hyskdr" charset="-122"/>
                <a:cs typeface="hyskdr" charset="-122"/>
              </a:defRPr>
            </a:lvl2pPr>
            <a:lvl3pPr>
              <a:defRPr>
                <a:latin typeface="hyskdr" charset="-122"/>
                <a:ea typeface="hyskdr" charset="-122"/>
                <a:cs typeface="hyskdr" charset="-122"/>
              </a:defRPr>
            </a:lvl3pPr>
            <a:lvl4pPr>
              <a:defRPr>
                <a:latin typeface="hyskdr" charset="-122"/>
                <a:ea typeface="hyskdr" charset="-122"/>
                <a:cs typeface="hyskdr" charset="-122"/>
              </a:defRPr>
            </a:lvl4pPr>
            <a:lvl5pPr>
              <a:defRPr>
                <a:latin typeface="hyskdr" charset="-122"/>
                <a:ea typeface="hyskdr" charset="-122"/>
                <a:cs typeface="hyskdr" charset="-122"/>
              </a:defRPr>
            </a:lvl5pPr>
          </a:lstStyle>
          <a:p>
            <a:pPr lvl="0"/>
            <a:r>
              <a:rPr lang="en-GB" noProof="0" dirty="0"/>
              <a:t>First level text</a:t>
            </a:r>
          </a:p>
          <a:p>
            <a:pPr lvl="1"/>
            <a:r>
              <a:rPr lang="en-GB" noProof="0" dirty="0"/>
              <a:t>Second level text</a:t>
            </a:r>
          </a:p>
          <a:p>
            <a:pPr lvl="2"/>
            <a:r>
              <a:rPr lang="en-GB" noProof="0" dirty="0"/>
              <a:t>Third level text</a:t>
            </a:r>
          </a:p>
          <a:p>
            <a:pPr lvl="3"/>
            <a:r>
              <a:rPr lang="en-GB" noProof="0" dirty="0"/>
              <a:t>Fourth level text</a:t>
            </a:r>
          </a:p>
          <a:p>
            <a:pPr lvl="4"/>
            <a:r>
              <a:rPr lang="en-GB" noProof="0" dirty="0"/>
              <a:t>Fifth level text</a:t>
            </a:r>
          </a:p>
        </p:txBody>
      </p:sp>
      <p:sp>
        <p:nvSpPr>
          <p:cNvPr id="7" name="Zástupný symbol pro číslo snímku 6"/>
          <p:cNvSpPr>
            <a:spLocks noGrp="1"/>
          </p:cNvSpPr>
          <p:nvPr userDrawn="1">
            <p:ph type="sldNum" sz="quarter" idx="10"/>
          </p:nvPr>
        </p:nvSpPr>
        <p:spPr>
          <a:xfrm>
            <a:off x="3417416" y="6475917"/>
            <a:ext cx="2160424" cy="665113"/>
          </a:xfrm>
          <a:prstGeom prst="rect">
            <a:avLst/>
          </a:prstGeom>
        </p:spPr>
        <p:txBody>
          <a:bodyPr/>
          <a:lstStyle>
            <a:lvl1pPr algn="ctr">
              <a:defRPr sz="1400">
                <a:latin typeface="SKODA Next" panose="020B0504020603020204" pitchFamily="34" charset="0"/>
                <a:ea typeface="斯柯达体" panose="00020600040101010101" pitchFamily="18" charset="-122"/>
              </a:defRPr>
            </a:lvl1pPr>
          </a:lstStyle>
          <a:p>
            <a:fld id="{1E956721-BB38-4972-8ACD-5A2C9377E3B4}" type="slidenum">
              <a:rPr lang="en-GB" smtClean="0"/>
              <a:pPr/>
              <a:t>‹#›</a:t>
            </a:fld>
            <a:endParaRPr lang="en-GB" dirty="0"/>
          </a:p>
        </p:txBody>
      </p:sp>
      <p:sp>
        <p:nvSpPr>
          <p:cNvPr id="29" name="Zástupný symbol pro text 28"/>
          <p:cNvSpPr>
            <a:spLocks noGrp="1"/>
          </p:cNvSpPr>
          <p:nvPr userDrawn="1">
            <p:ph type="body" sz="quarter" idx="12" hasCustomPrompt="1"/>
          </p:nvPr>
        </p:nvSpPr>
        <p:spPr>
          <a:xfrm>
            <a:off x="292447" y="816292"/>
            <a:ext cx="8557568" cy="326517"/>
          </a:xfrm>
        </p:spPr>
        <p:txBody>
          <a:bodyPr>
            <a:noAutofit/>
          </a:bodyPr>
          <a:lstStyle>
            <a:lvl1pPr marL="0" indent="0">
              <a:lnSpc>
                <a:spcPts val="2104"/>
              </a:lnSpc>
              <a:buNone/>
              <a:defRPr sz="1800" baseline="0">
                <a:latin typeface="hyskdr" charset="-122"/>
                <a:ea typeface="hyskdr" charset="-122"/>
                <a:cs typeface="hyskdr" charset="-122"/>
              </a:defRPr>
            </a:lvl1pPr>
          </a:lstStyle>
          <a:p>
            <a:pPr lvl="0"/>
            <a:r>
              <a:rPr lang="en-GB" noProof="0" dirty="0"/>
              <a:t>Subheading</a:t>
            </a:r>
          </a:p>
        </p:txBody>
      </p:sp>
      <p:sp>
        <p:nvSpPr>
          <p:cNvPr id="30" name="Nadpis 29"/>
          <p:cNvSpPr>
            <a:spLocks noGrp="1"/>
          </p:cNvSpPr>
          <p:nvPr userDrawn="1">
            <p:ph type="title" hasCustomPrompt="1"/>
          </p:nvPr>
        </p:nvSpPr>
        <p:spPr/>
        <p:txBody>
          <a:bodyPr/>
          <a:lstStyle>
            <a:lvl1pPr>
              <a:defRPr>
                <a:latin typeface="hyskdr" charset="-122"/>
                <a:ea typeface="hyskdr" charset="-122"/>
                <a:cs typeface="hyskdr" charset="-122"/>
              </a:defRPr>
            </a:lvl1pPr>
          </a:lstStyle>
          <a:p>
            <a:r>
              <a:rPr lang="en-GB" noProof="0" dirty="0"/>
              <a:t>Headline Text (Page Message)</a:t>
            </a:r>
          </a:p>
        </p:txBody>
      </p:sp>
    </p:spTree>
    <p:extLst>
      <p:ext uri="{BB962C8B-B14F-4D97-AF65-F5344CB8AC3E}">
        <p14:creationId xmlns:p14="http://schemas.microsoft.com/office/powerpoint/2010/main" xmlns="" val="372074176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s">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293218" y="1305944"/>
            <a:ext cx="4125389" cy="4702546"/>
          </a:xfrm>
        </p:spPr>
        <p:txBody>
          <a:bodyPr/>
          <a:lstStyle>
            <a:lvl1pPr>
              <a:defRPr baseline="0">
                <a:latin typeface="hyskdr" charset="-122"/>
                <a:ea typeface="hyskdr" charset="-122"/>
                <a:cs typeface="hyskdr" charset="-122"/>
              </a:defRPr>
            </a:lvl1pPr>
            <a:lvl2pPr>
              <a:defRPr>
                <a:latin typeface="hyskdr" charset="-122"/>
                <a:ea typeface="hyskdr" charset="-122"/>
                <a:cs typeface="hyskdr" charset="-122"/>
              </a:defRPr>
            </a:lvl2pPr>
            <a:lvl3pPr>
              <a:defRPr>
                <a:latin typeface="hyskdr" charset="-122"/>
                <a:ea typeface="hyskdr" charset="-122"/>
                <a:cs typeface="hyskdr" charset="-122"/>
              </a:defRPr>
            </a:lvl3pPr>
            <a:lvl4pPr>
              <a:defRPr>
                <a:latin typeface="hyskdr" charset="-122"/>
                <a:ea typeface="hyskdr" charset="-122"/>
                <a:cs typeface="hyskdr" charset="-122"/>
              </a:defRPr>
            </a:lvl4pPr>
            <a:lvl5pPr>
              <a:defRPr>
                <a:latin typeface="hyskdr" charset="-122"/>
                <a:ea typeface="hyskdr" charset="-122"/>
                <a:cs typeface="hyskdr" charset="-122"/>
              </a:defRPr>
            </a:lvl5pPr>
          </a:lstStyle>
          <a:p>
            <a:pPr lvl="0"/>
            <a:r>
              <a:rPr lang="en-GB" noProof="0" dirty="0"/>
              <a:t>First level text</a:t>
            </a:r>
          </a:p>
          <a:p>
            <a:pPr lvl="1"/>
            <a:r>
              <a:rPr lang="en-GB" noProof="0" dirty="0"/>
              <a:t>Second level text</a:t>
            </a:r>
          </a:p>
          <a:p>
            <a:pPr lvl="2"/>
            <a:r>
              <a:rPr lang="en-GB" noProof="0" dirty="0"/>
              <a:t>Third level text</a:t>
            </a:r>
          </a:p>
          <a:p>
            <a:pPr lvl="3"/>
            <a:r>
              <a:rPr lang="en-GB" noProof="0" dirty="0"/>
              <a:t>Fourth level text</a:t>
            </a:r>
          </a:p>
          <a:p>
            <a:pPr lvl="4"/>
            <a:r>
              <a:rPr lang="en-GB" noProof="0" dirty="0"/>
              <a:t>Fifth level text</a:t>
            </a:r>
          </a:p>
        </p:txBody>
      </p:sp>
      <p:sp>
        <p:nvSpPr>
          <p:cNvPr id="29" name="Zástupný symbol pro text 28"/>
          <p:cNvSpPr>
            <a:spLocks noGrp="1"/>
          </p:cNvSpPr>
          <p:nvPr>
            <p:ph type="body" sz="quarter" idx="12" hasCustomPrompt="1"/>
          </p:nvPr>
        </p:nvSpPr>
        <p:spPr>
          <a:xfrm>
            <a:off x="292447" y="816292"/>
            <a:ext cx="8557568" cy="326517"/>
          </a:xfrm>
        </p:spPr>
        <p:txBody>
          <a:bodyPr>
            <a:noAutofit/>
          </a:bodyPr>
          <a:lstStyle>
            <a:lvl1pPr marL="0" indent="0">
              <a:lnSpc>
                <a:spcPts val="2104"/>
              </a:lnSpc>
              <a:buNone/>
              <a:defRPr sz="1800" baseline="0">
                <a:latin typeface="hyskdr" charset="-122"/>
                <a:ea typeface="hyskdr" charset="-122"/>
                <a:cs typeface="hyskdr" charset="-122"/>
              </a:defRPr>
            </a:lvl1pPr>
          </a:lstStyle>
          <a:p>
            <a:pPr lvl="0"/>
            <a:r>
              <a:rPr lang="en-GB" noProof="0" dirty="0"/>
              <a:t>Subheading</a:t>
            </a:r>
          </a:p>
        </p:txBody>
      </p:sp>
      <p:sp>
        <p:nvSpPr>
          <p:cNvPr id="30" name="Nadpis 29"/>
          <p:cNvSpPr>
            <a:spLocks noGrp="1"/>
          </p:cNvSpPr>
          <p:nvPr>
            <p:ph type="title" hasCustomPrompt="1"/>
          </p:nvPr>
        </p:nvSpPr>
        <p:spPr/>
        <p:txBody>
          <a:bodyPr/>
          <a:lstStyle>
            <a:lvl1pPr>
              <a:defRPr>
                <a:latin typeface="hyskdr" charset="-122"/>
                <a:ea typeface="hyskdr" charset="-122"/>
                <a:cs typeface="hyskdr" charset="-122"/>
              </a:defRPr>
            </a:lvl1pPr>
          </a:lstStyle>
          <a:p>
            <a:r>
              <a:rPr lang="en-GB" noProof="0" dirty="0"/>
              <a:t>Headline Text (Page Message)</a:t>
            </a:r>
          </a:p>
        </p:txBody>
      </p:sp>
      <p:sp>
        <p:nvSpPr>
          <p:cNvPr id="9" name="Zástupný symbol pro obsah 2"/>
          <p:cNvSpPr>
            <a:spLocks noGrp="1"/>
          </p:cNvSpPr>
          <p:nvPr>
            <p:ph idx="13" hasCustomPrompt="1"/>
          </p:nvPr>
        </p:nvSpPr>
        <p:spPr>
          <a:xfrm>
            <a:off x="4725396" y="1305944"/>
            <a:ext cx="4125389" cy="4702546"/>
          </a:xfrm>
        </p:spPr>
        <p:txBody>
          <a:bodyPr/>
          <a:lstStyle>
            <a:lvl1pPr>
              <a:defRPr baseline="0">
                <a:latin typeface="hyskdr" charset="-122"/>
                <a:ea typeface="hyskdr" charset="-122"/>
                <a:cs typeface="hyskdr" charset="-122"/>
              </a:defRPr>
            </a:lvl1pPr>
            <a:lvl2pPr>
              <a:defRPr>
                <a:latin typeface="hyskdr" charset="-122"/>
                <a:ea typeface="hyskdr" charset="-122"/>
                <a:cs typeface="hyskdr" charset="-122"/>
              </a:defRPr>
            </a:lvl2pPr>
            <a:lvl3pPr>
              <a:defRPr>
                <a:latin typeface="hyskdr" charset="-122"/>
                <a:ea typeface="hyskdr" charset="-122"/>
                <a:cs typeface="hyskdr" charset="-122"/>
              </a:defRPr>
            </a:lvl3pPr>
            <a:lvl4pPr>
              <a:defRPr>
                <a:latin typeface="hyskdr" charset="-122"/>
                <a:ea typeface="hyskdr" charset="-122"/>
                <a:cs typeface="hyskdr" charset="-122"/>
              </a:defRPr>
            </a:lvl4pPr>
            <a:lvl5pPr>
              <a:defRPr>
                <a:latin typeface="hyskdr" charset="-122"/>
                <a:ea typeface="hyskdr" charset="-122"/>
                <a:cs typeface="hyskdr" charset="-122"/>
              </a:defRPr>
            </a:lvl5pPr>
          </a:lstStyle>
          <a:p>
            <a:pPr lvl="0"/>
            <a:r>
              <a:rPr lang="en-GB" noProof="0" dirty="0"/>
              <a:t>First level text</a:t>
            </a:r>
          </a:p>
          <a:p>
            <a:pPr lvl="1"/>
            <a:r>
              <a:rPr lang="en-GB" noProof="0" dirty="0"/>
              <a:t>Second level text</a:t>
            </a:r>
          </a:p>
          <a:p>
            <a:pPr lvl="2"/>
            <a:r>
              <a:rPr lang="en-GB" noProof="0" dirty="0"/>
              <a:t>Third level text</a:t>
            </a:r>
          </a:p>
          <a:p>
            <a:pPr lvl="3"/>
            <a:r>
              <a:rPr lang="en-GB" noProof="0" dirty="0"/>
              <a:t>Fourth level text</a:t>
            </a:r>
          </a:p>
          <a:p>
            <a:pPr lvl="4"/>
            <a:r>
              <a:rPr lang="en-GB" noProof="0" dirty="0"/>
              <a:t>Fifth level text</a:t>
            </a:r>
          </a:p>
        </p:txBody>
      </p:sp>
      <p:sp>
        <p:nvSpPr>
          <p:cNvPr id="6" name="Zástupný symbol pro číslo snímku 6"/>
          <p:cNvSpPr>
            <a:spLocks noGrp="1"/>
          </p:cNvSpPr>
          <p:nvPr>
            <p:ph type="sldNum" sz="quarter" idx="10"/>
          </p:nvPr>
        </p:nvSpPr>
        <p:spPr>
          <a:xfrm>
            <a:off x="3417416" y="6475917"/>
            <a:ext cx="2160424" cy="665113"/>
          </a:xfrm>
          <a:prstGeom prst="rect">
            <a:avLst/>
          </a:prstGeom>
        </p:spPr>
        <p:txBody>
          <a:bodyPr/>
          <a:lstStyle>
            <a:lvl1pPr algn="ctr">
              <a:defRPr sz="1400">
                <a:latin typeface="SKODA Next" panose="020B0504020603020204" pitchFamily="34" charset="0"/>
                <a:ea typeface="斯柯达体" panose="00020600040101010101" pitchFamily="18" charset="-122"/>
              </a:defRPr>
            </a:lvl1pPr>
          </a:lstStyle>
          <a:p>
            <a:fld id="{1E956721-BB38-4972-8ACD-5A2C9377E3B4}" type="slidenum">
              <a:rPr lang="en-GB" smtClean="0"/>
              <a:pPr/>
              <a:t>‹#›</a:t>
            </a:fld>
            <a:endParaRPr lang="en-GB" dirty="0"/>
          </a:p>
        </p:txBody>
      </p:sp>
    </p:spTree>
    <p:extLst>
      <p:ext uri="{BB962C8B-B14F-4D97-AF65-F5344CB8AC3E}">
        <p14:creationId xmlns:p14="http://schemas.microsoft.com/office/powerpoint/2010/main" xmlns="" val="147082628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33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ntents">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293216" y="1305944"/>
            <a:ext cx="2647091" cy="4702546"/>
          </a:xfrm>
        </p:spPr>
        <p:txBody>
          <a:bodyPr/>
          <a:lstStyle>
            <a:lvl1pPr>
              <a:defRPr baseline="0">
                <a:latin typeface="hyskdr" charset="-122"/>
                <a:ea typeface="hyskdr" charset="-122"/>
                <a:cs typeface="hyskdr" charset="-122"/>
              </a:defRPr>
            </a:lvl1pPr>
            <a:lvl2pPr>
              <a:defRPr>
                <a:latin typeface="hyskdr" charset="-122"/>
                <a:ea typeface="hyskdr" charset="-122"/>
                <a:cs typeface="hyskdr" charset="-122"/>
              </a:defRPr>
            </a:lvl2pPr>
            <a:lvl3pPr>
              <a:defRPr>
                <a:latin typeface="hyskdr" charset="-122"/>
                <a:ea typeface="hyskdr" charset="-122"/>
                <a:cs typeface="hyskdr" charset="-122"/>
              </a:defRPr>
            </a:lvl3pPr>
            <a:lvl4pPr>
              <a:defRPr>
                <a:latin typeface="hyskdr" charset="-122"/>
                <a:ea typeface="hyskdr" charset="-122"/>
                <a:cs typeface="hyskdr" charset="-122"/>
              </a:defRPr>
            </a:lvl4pPr>
            <a:lvl5pPr>
              <a:defRPr>
                <a:latin typeface="hyskdr" charset="-122"/>
                <a:ea typeface="hyskdr" charset="-122"/>
                <a:cs typeface="hyskdr" charset="-122"/>
              </a:defRPr>
            </a:lvl5pPr>
          </a:lstStyle>
          <a:p>
            <a:pPr lvl="0"/>
            <a:r>
              <a:rPr lang="en-GB" noProof="0" dirty="0"/>
              <a:t>First level text</a:t>
            </a:r>
          </a:p>
          <a:p>
            <a:pPr lvl="1"/>
            <a:r>
              <a:rPr lang="en-GB" noProof="0" dirty="0"/>
              <a:t>Second level text</a:t>
            </a:r>
          </a:p>
          <a:p>
            <a:pPr lvl="2"/>
            <a:r>
              <a:rPr lang="en-GB" noProof="0" dirty="0"/>
              <a:t>Third level text</a:t>
            </a:r>
          </a:p>
          <a:p>
            <a:pPr lvl="3"/>
            <a:r>
              <a:rPr lang="en-GB" noProof="0" dirty="0"/>
              <a:t>Fourth level text</a:t>
            </a:r>
          </a:p>
          <a:p>
            <a:pPr lvl="4"/>
            <a:r>
              <a:rPr lang="en-GB" noProof="0" dirty="0"/>
              <a:t>Fifth level text</a:t>
            </a:r>
          </a:p>
        </p:txBody>
      </p:sp>
      <p:sp>
        <p:nvSpPr>
          <p:cNvPr id="29" name="Zástupný symbol pro text 28"/>
          <p:cNvSpPr>
            <a:spLocks noGrp="1"/>
          </p:cNvSpPr>
          <p:nvPr>
            <p:ph type="body" sz="quarter" idx="12" hasCustomPrompt="1"/>
          </p:nvPr>
        </p:nvSpPr>
        <p:spPr>
          <a:xfrm>
            <a:off x="292447" y="816292"/>
            <a:ext cx="8557568" cy="326517"/>
          </a:xfrm>
        </p:spPr>
        <p:txBody>
          <a:bodyPr>
            <a:noAutofit/>
          </a:bodyPr>
          <a:lstStyle>
            <a:lvl1pPr marL="0" indent="0">
              <a:lnSpc>
                <a:spcPts val="2104"/>
              </a:lnSpc>
              <a:buNone/>
              <a:defRPr sz="1800" baseline="0">
                <a:latin typeface="hyskdr" charset="-122"/>
                <a:ea typeface="hyskdr" charset="-122"/>
                <a:cs typeface="hyskdr" charset="-122"/>
              </a:defRPr>
            </a:lvl1pPr>
          </a:lstStyle>
          <a:p>
            <a:pPr lvl="0"/>
            <a:r>
              <a:rPr lang="en-GB" noProof="0" dirty="0"/>
              <a:t>Subheading</a:t>
            </a:r>
          </a:p>
        </p:txBody>
      </p:sp>
      <p:sp>
        <p:nvSpPr>
          <p:cNvPr id="30" name="Nadpis 29"/>
          <p:cNvSpPr>
            <a:spLocks noGrp="1"/>
          </p:cNvSpPr>
          <p:nvPr>
            <p:ph type="title" hasCustomPrompt="1"/>
          </p:nvPr>
        </p:nvSpPr>
        <p:spPr/>
        <p:txBody>
          <a:bodyPr/>
          <a:lstStyle>
            <a:lvl1pPr>
              <a:defRPr>
                <a:latin typeface="hyskdr" charset="-122"/>
                <a:ea typeface="hyskdr" charset="-122"/>
                <a:cs typeface="hyskdr" charset="-122"/>
              </a:defRPr>
            </a:lvl1pPr>
          </a:lstStyle>
          <a:p>
            <a:r>
              <a:rPr lang="en-GB" noProof="0" dirty="0"/>
              <a:t>Headline Text (Page Message)</a:t>
            </a:r>
          </a:p>
        </p:txBody>
      </p:sp>
      <p:sp>
        <p:nvSpPr>
          <p:cNvPr id="10" name="Zástupný symbol pro obsah 2"/>
          <p:cNvSpPr>
            <a:spLocks noGrp="1"/>
          </p:cNvSpPr>
          <p:nvPr>
            <p:ph idx="13" hasCustomPrompt="1"/>
          </p:nvPr>
        </p:nvSpPr>
        <p:spPr>
          <a:xfrm>
            <a:off x="3248455" y="1305944"/>
            <a:ext cx="2647091" cy="4702546"/>
          </a:xfrm>
        </p:spPr>
        <p:txBody>
          <a:bodyPr/>
          <a:lstStyle>
            <a:lvl1pPr>
              <a:defRPr baseline="0">
                <a:latin typeface="hyskdr" charset="-122"/>
                <a:ea typeface="hyskdr" charset="-122"/>
                <a:cs typeface="hyskdr" charset="-122"/>
              </a:defRPr>
            </a:lvl1pPr>
            <a:lvl2pPr>
              <a:defRPr>
                <a:latin typeface="hyskdr" charset="-122"/>
                <a:ea typeface="hyskdr" charset="-122"/>
                <a:cs typeface="hyskdr" charset="-122"/>
              </a:defRPr>
            </a:lvl2pPr>
            <a:lvl3pPr>
              <a:defRPr>
                <a:latin typeface="hyskdr" charset="-122"/>
                <a:ea typeface="hyskdr" charset="-122"/>
                <a:cs typeface="hyskdr" charset="-122"/>
              </a:defRPr>
            </a:lvl3pPr>
            <a:lvl4pPr>
              <a:defRPr>
                <a:latin typeface="hyskdr" charset="-122"/>
                <a:ea typeface="hyskdr" charset="-122"/>
                <a:cs typeface="hyskdr" charset="-122"/>
              </a:defRPr>
            </a:lvl4pPr>
            <a:lvl5pPr>
              <a:defRPr>
                <a:latin typeface="hyskdr" charset="-122"/>
                <a:ea typeface="hyskdr" charset="-122"/>
                <a:cs typeface="hyskdr" charset="-122"/>
              </a:defRPr>
            </a:lvl5pPr>
          </a:lstStyle>
          <a:p>
            <a:pPr lvl="0"/>
            <a:r>
              <a:rPr lang="en-GB" noProof="0" dirty="0"/>
              <a:t>First level text</a:t>
            </a:r>
          </a:p>
          <a:p>
            <a:pPr lvl="1"/>
            <a:r>
              <a:rPr lang="en-GB" noProof="0" dirty="0"/>
              <a:t>Second level text</a:t>
            </a:r>
          </a:p>
          <a:p>
            <a:pPr lvl="2"/>
            <a:r>
              <a:rPr lang="en-GB" noProof="0" dirty="0"/>
              <a:t>Third level text</a:t>
            </a:r>
          </a:p>
          <a:p>
            <a:pPr lvl="3"/>
            <a:r>
              <a:rPr lang="en-GB" noProof="0" dirty="0"/>
              <a:t>Fourth level text</a:t>
            </a:r>
          </a:p>
          <a:p>
            <a:pPr lvl="4"/>
            <a:r>
              <a:rPr lang="en-GB" noProof="0" dirty="0"/>
              <a:t>Fifth level text</a:t>
            </a:r>
          </a:p>
        </p:txBody>
      </p:sp>
      <p:sp>
        <p:nvSpPr>
          <p:cNvPr id="11" name="Zástupný symbol pro obsah 2"/>
          <p:cNvSpPr>
            <a:spLocks noGrp="1"/>
          </p:cNvSpPr>
          <p:nvPr>
            <p:ph idx="14" hasCustomPrompt="1"/>
          </p:nvPr>
        </p:nvSpPr>
        <p:spPr>
          <a:xfrm>
            <a:off x="6203695" y="1305944"/>
            <a:ext cx="2647091" cy="4702546"/>
          </a:xfrm>
        </p:spPr>
        <p:txBody>
          <a:bodyPr/>
          <a:lstStyle>
            <a:lvl1pPr>
              <a:defRPr baseline="0">
                <a:latin typeface="hyskdr" charset="-122"/>
                <a:ea typeface="hyskdr" charset="-122"/>
                <a:cs typeface="hyskdr" charset="-122"/>
              </a:defRPr>
            </a:lvl1pPr>
            <a:lvl2pPr>
              <a:defRPr>
                <a:latin typeface="hyskdr" charset="-122"/>
                <a:ea typeface="hyskdr" charset="-122"/>
                <a:cs typeface="hyskdr" charset="-122"/>
              </a:defRPr>
            </a:lvl2pPr>
            <a:lvl3pPr>
              <a:defRPr>
                <a:latin typeface="hyskdr" charset="-122"/>
                <a:ea typeface="hyskdr" charset="-122"/>
                <a:cs typeface="hyskdr" charset="-122"/>
              </a:defRPr>
            </a:lvl3pPr>
            <a:lvl4pPr>
              <a:defRPr>
                <a:latin typeface="hyskdr" charset="-122"/>
                <a:ea typeface="hyskdr" charset="-122"/>
                <a:cs typeface="hyskdr" charset="-122"/>
              </a:defRPr>
            </a:lvl4pPr>
            <a:lvl5pPr>
              <a:defRPr>
                <a:latin typeface="hyskdr" charset="-122"/>
                <a:ea typeface="hyskdr" charset="-122"/>
                <a:cs typeface="hyskdr" charset="-122"/>
              </a:defRPr>
            </a:lvl5pPr>
          </a:lstStyle>
          <a:p>
            <a:pPr lvl="0"/>
            <a:r>
              <a:rPr lang="en-GB" noProof="0" dirty="0"/>
              <a:t>First level text</a:t>
            </a:r>
          </a:p>
          <a:p>
            <a:pPr lvl="1"/>
            <a:r>
              <a:rPr lang="en-GB" noProof="0" dirty="0"/>
              <a:t>Second level text</a:t>
            </a:r>
          </a:p>
          <a:p>
            <a:pPr lvl="2"/>
            <a:r>
              <a:rPr lang="en-GB" noProof="0" dirty="0"/>
              <a:t>Third level text</a:t>
            </a:r>
          </a:p>
          <a:p>
            <a:pPr lvl="3"/>
            <a:r>
              <a:rPr lang="en-GB" noProof="0" dirty="0"/>
              <a:t>Fourth level text</a:t>
            </a:r>
          </a:p>
          <a:p>
            <a:pPr lvl="4"/>
            <a:r>
              <a:rPr lang="en-GB" noProof="0" dirty="0"/>
              <a:t>Fifth level text</a:t>
            </a:r>
          </a:p>
        </p:txBody>
      </p:sp>
      <p:sp>
        <p:nvSpPr>
          <p:cNvPr id="7" name="Zástupný symbol pro číslo snímku 6"/>
          <p:cNvSpPr>
            <a:spLocks noGrp="1"/>
          </p:cNvSpPr>
          <p:nvPr>
            <p:ph type="sldNum" sz="quarter" idx="10"/>
          </p:nvPr>
        </p:nvSpPr>
        <p:spPr>
          <a:xfrm>
            <a:off x="3417416" y="6475917"/>
            <a:ext cx="2160424" cy="665113"/>
          </a:xfrm>
          <a:prstGeom prst="rect">
            <a:avLst/>
          </a:prstGeom>
        </p:spPr>
        <p:txBody>
          <a:bodyPr/>
          <a:lstStyle>
            <a:lvl1pPr>
              <a:defRPr lang="en-GB" sz="1400" smtClean="0">
                <a:latin typeface="SKODA Next" panose="020B0504020603020204" pitchFamily="34" charset="0"/>
                <a:ea typeface="斯柯达体" panose="00020600040101010101" pitchFamily="18" charset="-122"/>
              </a:defRPr>
            </a:lvl1pPr>
          </a:lstStyle>
          <a:p>
            <a:pPr algn="ctr"/>
            <a:fld id="{1E956721-BB38-4972-8ACD-5A2C9377E3B4}" type="slidenum">
              <a:rPr lang="en-US" altLang="zh-CN" smtClean="0"/>
              <a:pPr algn="ctr"/>
              <a:t>‹#›</a:t>
            </a:fld>
            <a:endParaRPr lang="zh-CN" altLang="en-US" dirty="0"/>
          </a:p>
        </p:txBody>
      </p:sp>
    </p:spTree>
    <p:extLst>
      <p:ext uri="{BB962C8B-B14F-4D97-AF65-F5344CB8AC3E}">
        <p14:creationId xmlns:p14="http://schemas.microsoft.com/office/powerpoint/2010/main" xmlns="" val="233735331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3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9" name="Zástupný symbol pro text 8"/>
          <p:cNvSpPr>
            <a:spLocks noGrp="1"/>
          </p:cNvSpPr>
          <p:nvPr>
            <p:ph type="body" sz="quarter" idx="12" hasCustomPrompt="1"/>
          </p:nvPr>
        </p:nvSpPr>
        <p:spPr>
          <a:xfrm>
            <a:off x="292448" y="1305943"/>
            <a:ext cx="2647859" cy="4701967"/>
          </a:xfrm>
        </p:spPr>
        <p:txBody>
          <a:bodyPr/>
          <a:lstStyle>
            <a:lvl1pPr>
              <a:defRPr>
                <a:latin typeface="hyskdr" charset="-122"/>
                <a:ea typeface="hyskdr" charset="-122"/>
                <a:cs typeface="hyskdr" charset="-122"/>
              </a:defRPr>
            </a:lvl1pPr>
            <a:lvl2pPr>
              <a:defRPr>
                <a:latin typeface="hyskdr" charset="-122"/>
                <a:ea typeface="hyskdr" charset="-122"/>
                <a:cs typeface="hyskdr" charset="-122"/>
              </a:defRPr>
            </a:lvl2pPr>
            <a:lvl3pPr>
              <a:defRPr>
                <a:latin typeface="hyskdr" charset="-122"/>
                <a:ea typeface="hyskdr" charset="-122"/>
                <a:cs typeface="hyskdr" charset="-122"/>
              </a:defRPr>
            </a:lvl3pPr>
            <a:lvl4pPr>
              <a:defRPr>
                <a:latin typeface="hyskdr" charset="-122"/>
                <a:ea typeface="hyskdr" charset="-122"/>
                <a:cs typeface="hyskdr" charset="-122"/>
              </a:defRPr>
            </a:lvl4pPr>
            <a:lvl5pPr>
              <a:defRPr>
                <a:latin typeface="hyskdr" charset="-122"/>
                <a:ea typeface="hyskdr" charset="-122"/>
                <a:cs typeface="hyskdr" charset="-122"/>
              </a:defRPr>
            </a:lvl5pPr>
          </a:lstStyle>
          <a:p>
            <a:pPr lvl="0"/>
            <a:r>
              <a:rPr lang="en-GB" noProof="0" dirty="0"/>
              <a:t>First level text</a:t>
            </a:r>
          </a:p>
          <a:p>
            <a:pPr lvl="1"/>
            <a:r>
              <a:rPr lang="en-GB" noProof="0" dirty="0"/>
              <a:t>Second level text</a:t>
            </a:r>
          </a:p>
          <a:p>
            <a:pPr lvl="2"/>
            <a:r>
              <a:rPr lang="en-GB" noProof="0" dirty="0"/>
              <a:t>Third level text</a:t>
            </a:r>
          </a:p>
          <a:p>
            <a:pPr lvl="3"/>
            <a:r>
              <a:rPr lang="en-GB" noProof="0" dirty="0"/>
              <a:t>Fourth level text</a:t>
            </a:r>
          </a:p>
          <a:p>
            <a:pPr lvl="4"/>
            <a:r>
              <a:rPr lang="en-GB" noProof="0" dirty="0"/>
              <a:t>Fifth level text</a:t>
            </a:r>
          </a:p>
        </p:txBody>
      </p:sp>
      <p:sp>
        <p:nvSpPr>
          <p:cNvPr id="11" name="Zástupný symbol pro obrázek 10"/>
          <p:cNvSpPr>
            <a:spLocks noGrp="1"/>
          </p:cNvSpPr>
          <p:nvPr>
            <p:ph type="pic" sz="quarter" idx="13" hasCustomPrompt="1"/>
          </p:nvPr>
        </p:nvSpPr>
        <p:spPr>
          <a:xfrm>
            <a:off x="3247695" y="1305943"/>
            <a:ext cx="5602661" cy="4701967"/>
          </a:xfrm>
        </p:spPr>
        <p:txBody>
          <a:bodyPr/>
          <a:lstStyle>
            <a:lvl1pPr algn="l">
              <a:buFontTx/>
              <a:buNone/>
              <a:defRPr>
                <a:latin typeface="hyskdr" charset="-122"/>
                <a:ea typeface="hyskdr" charset="-122"/>
                <a:cs typeface="hyskdr" charset="-122"/>
              </a:defRPr>
            </a:lvl1pPr>
          </a:lstStyle>
          <a:p>
            <a:r>
              <a:rPr lang="en-GB" noProof="0" dirty="0"/>
              <a:t>Picture</a:t>
            </a:r>
          </a:p>
        </p:txBody>
      </p:sp>
      <p:sp>
        <p:nvSpPr>
          <p:cNvPr id="15" name="Zástupný symbol pro text 28"/>
          <p:cNvSpPr>
            <a:spLocks noGrp="1"/>
          </p:cNvSpPr>
          <p:nvPr>
            <p:ph type="body" sz="quarter" idx="14" hasCustomPrompt="1"/>
          </p:nvPr>
        </p:nvSpPr>
        <p:spPr>
          <a:xfrm>
            <a:off x="292447" y="816292"/>
            <a:ext cx="8557568" cy="326517"/>
          </a:xfrm>
        </p:spPr>
        <p:txBody>
          <a:bodyPr>
            <a:noAutofit/>
          </a:bodyPr>
          <a:lstStyle>
            <a:lvl1pPr marL="0" indent="0">
              <a:lnSpc>
                <a:spcPts val="2104"/>
              </a:lnSpc>
              <a:buNone/>
              <a:defRPr sz="1800" baseline="0">
                <a:latin typeface="hyskdr" charset="-122"/>
                <a:ea typeface="hyskdr" charset="-122"/>
                <a:cs typeface="hyskdr" charset="-122"/>
              </a:defRPr>
            </a:lvl1pPr>
          </a:lstStyle>
          <a:p>
            <a:pPr lvl="0"/>
            <a:r>
              <a:rPr lang="en-GB" noProof="0" dirty="0"/>
              <a:t>Subheading</a:t>
            </a:r>
          </a:p>
        </p:txBody>
      </p:sp>
      <p:sp>
        <p:nvSpPr>
          <p:cNvPr id="4" name="Nadpis 3"/>
          <p:cNvSpPr>
            <a:spLocks noGrp="1"/>
          </p:cNvSpPr>
          <p:nvPr>
            <p:ph type="title" hasCustomPrompt="1"/>
          </p:nvPr>
        </p:nvSpPr>
        <p:spPr/>
        <p:txBody>
          <a:bodyPr/>
          <a:lstStyle>
            <a:lvl1pPr>
              <a:defRPr>
                <a:latin typeface="hyskdr" charset="-122"/>
                <a:ea typeface="hyskdr" charset="-122"/>
                <a:cs typeface="hyskdr" charset="-122"/>
              </a:defRPr>
            </a:lvl1pPr>
          </a:lstStyle>
          <a:p>
            <a:r>
              <a:rPr lang="en-GB" noProof="0" dirty="0"/>
              <a:t>Headline Text (Page Message)</a:t>
            </a:r>
            <a:endParaRPr lang="en-GB" dirty="0"/>
          </a:p>
        </p:txBody>
      </p:sp>
      <p:sp>
        <p:nvSpPr>
          <p:cNvPr id="6" name="Zástupný symbol pro číslo snímku 6"/>
          <p:cNvSpPr>
            <a:spLocks noGrp="1"/>
          </p:cNvSpPr>
          <p:nvPr>
            <p:ph type="sldNum" sz="quarter" idx="10"/>
          </p:nvPr>
        </p:nvSpPr>
        <p:spPr>
          <a:xfrm>
            <a:off x="3417416" y="6475917"/>
            <a:ext cx="2160424" cy="665113"/>
          </a:xfrm>
          <a:prstGeom prst="rect">
            <a:avLst/>
          </a:prstGeom>
        </p:spPr>
        <p:txBody>
          <a:bodyPr/>
          <a:lstStyle>
            <a:lvl1pPr>
              <a:defRPr lang="en-GB" sz="1400" smtClean="0">
                <a:latin typeface="SKODA Next" panose="020B0504020603020204" pitchFamily="34" charset="0"/>
                <a:ea typeface="斯柯达体" panose="00020600040101010101" pitchFamily="18" charset="-122"/>
              </a:defRPr>
            </a:lvl1pPr>
          </a:lstStyle>
          <a:p>
            <a:pPr algn="ctr"/>
            <a:fld id="{1E956721-BB38-4972-8ACD-5A2C9377E3B4}" type="slidenum">
              <a:rPr lang="en-US" altLang="zh-CN" smtClean="0"/>
              <a:pPr algn="ctr"/>
              <a:t>‹#›</a:t>
            </a:fld>
            <a:endParaRPr lang="zh-CN" altLang="en-US" dirty="0"/>
          </a:p>
        </p:txBody>
      </p:sp>
    </p:spTree>
    <p:extLst>
      <p:ext uri="{BB962C8B-B14F-4D97-AF65-F5344CB8AC3E}">
        <p14:creationId xmlns:p14="http://schemas.microsoft.com/office/powerpoint/2010/main" xmlns="" val="39684147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11" name="Zástupný symbol pro obrázek 10"/>
          <p:cNvSpPr>
            <a:spLocks noGrp="1"/>
          </p:cNvSpPr>
          <p:nvPr>
            <p:ph type="pic" sz="quarter" idx="13" hasCustomPrompt="1"/>
          </p:nvPr>
        </p:nvSpPr>
        <p:spPr>
          <a:xfrm>
            <a:off x="292447" y="1305945"/>
            <a:ext cx="8557910" cy="4702545"/>
          </a:xfrm>
        </p:spPr>
        <p:txBody>
          <a:bodyPr/>
          <a:lstStyle>
            <a:lvl1pPr algn="l">
              <a:buFontTx/>
              <a:buNone/>
              <a:defRPr>
                <a:latin typeface="hyskdr" charset="-122"/>
                <a:ea typeface="hyskdr" charset="-122"/>
                <a:cs typeface="hyskdr" charset="-122"/>
              </a:defRPr>
            </a:lvl1pPr>
          </a:lstStyle>
          <a:p>
            <a:r>
              <a:rPr lang="en-GB" noProof="0" dirty="0"/>
              <a:t>Picture</a:t>
            </a:r>
          </a:p>
        </p:txBody>
      </p:sp>
      <p:sp>
        <p:nvSpPr>
          <p:cNvPr id="13" name="Zástupný symbol pro text 28"/>
          <p:cNvSpPr>
            <a:spLocks noGrp="1"/>
          </p:cNvSpPr>
          <p:nvPr>
            <p:ph type="body" sz="quarter" idx="12" hasCustomPrompt="1"/>
          </p:nvPr>
        </p:nvSpPr>
        <p:spPr>
          <a:xfrm>
            <a:off x="292447" y="816292"/>
            <a:ext cx="8557568" cy="326517"/>
          </a:xfrm>
        </p:spPr>
        <p:txBody>
          <a:bodyPr>
            <a:noAutofit/>
          </a:bodyPr>
          <a:lstStyle>
            <a:lvl1pPr marL="0" indent="0">
              <a:lnSpc>
                <a:spcPts val="2104"/>
              </a:lnSpc>
              <a:buNone/>
              <a:defRPr sz="1800" baseline="0">
                <a:latin typeface="hyskdr" charset="-122"/>
                <a:ea typeface="hyskdr" charset="-122"/>
                <a:cs typeface="hyskdr" charset="-122"/>
              </a:defRPr>
            </a:lvl1pPr>
          </a:lstStyle>
          <a:p>
            <a:pPr lvl="0"/>
            <a:r>
              <a:rPr lang="en-GB" noProof="0" dirty="0"/>
              <a:t>Subheading</a:t>
            </a:r>
          </a:p>
        </p:txBody>
      </p:sp>
      <p:sp>
        <p:nvSpPr>
          <p:cNvPr id="2" name="Nadpis 1"/>
          <p:cNvSpPr>
            <a:spLocks noGrp="1"/>
          </p:cNvSpPr>
          <p:nvPr>
            <p:ph type="title" hasCustomPrompt="1"/>
          </p:nvPr>
        </p:nvSpPr>
        <p:spPr/>
        <p:txBody>
          <a:bodyPr/>
          <a:lstStyle>
            <a:lvl1pPr>
              <a:defRPr>
                <a:latin typeface="hyskdr" charset="-122"/>
                <a:ea typeface="hyskdr" charset="-122"/>
                <a:cs typeface="hyskdr" charset="-122"/>
              </a:defRPr>
            </a:lvl1pPr>
          </a:lstStyle>
          <a:p>
            <a:r>
              <a:rPr lang="en-GB" noProof="0" dirty="0"/>
              <a:t>Headline Text (Page Message)</a:t>
            </a:r>
            <a:endParaRPr lang="en-GB" dirty="0"/>
          </a:p>
        </p:txBody>
      </p:sp>
      <p:sp>
        <p:nvSpPr>
          <p:cNvPr id="5" name="Zástupný symbol pro číslo snímku 6"/>
          <p:cNvSpPr>
            <a:spLocks noGrp="1"/>
          </p:cNvSpPr>
          <p:nvPr>
            <p:ph type="sldNum" sz="quarter" idx="10"/>
          </p:nvPr>
        </p:nvSpPr>
        <p:spPr>
          <a:xfrm>
            <a:off x="3417416" y="6465031"/>
            <a:ext cx="2160424" cy="665113"/>
          </a:xfrm>
          <a:prstGeom prst="rect">
            <a:avLst/>
          </a:prstGeom>
        </p:spPr>
        <p:txBody>
          <a:bodyPr/>
          <a:lstStyle>
            <a:lvl1pPr algn="ctr">
              <a:defRPr sz="1400">
                <a:latin typeface="SKODA Next" panose="020B0504020603020204" pitchFamily="34" charset="0"/>
                <a:ea typeface="斯柯达体" panose="00020600040101010101" pitchFamily="18" charset="-122"/>
              </a:defRPr>
            </a:lvl1pPr>
          </a:lstStyle>
          <a:p>
            <a:fld id="{1E956721-BB38-4972-8ACD-5A2C9377E3B4}" type="slidenum">
              <a:rPr lang="en-GB" smtClean="0"/>
              <a:pPr/>
              <a:t>‹#›</a:t>
            </a:fld>
            <a:endParaRPr lang="en-GB" dirty="0"/>
          </a:p>
        </p:txBody>
      </p:sp>
    </p:spTree>
    <p:extLst>
      <p:ext uri="{BB962C8B-B14F-4D97-AF65-F5344CB8AC3E}">
        <p14:creationId xmlns:p14="http://schemas.microsoft.com/office/powerpoint/2010/main" xmlns="" val="28998053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Header">
    <p:spTree>
      <p:nvGrpSpPr>
        <p:cNvPr id="1" name=""/>
        <p:cNvGrpSpPr/>
        <p:nvPr/>
      </p:nvGrpSpPr>
      <p:grpSpPr>
        <a:xfrm>
          <a:off x="0" y="0"/>
          <a:ext cx="0" cy="0"/>
          <a:chOff x="0" y="0"/>
          <a:chExt cx="0" cy="0"/>
        </a:xfrm>
      </p:grpSpPr>
      <p:sp>
        <p:nvSpPr>
          <p:cNvPr id="11" name="Zástupný symbol pro obrázek 10"/>
          <p:cNvSpPr>
            <a:spLocks noGrp="1"/>
          </p:cNvSpPr>
          <p:nvPr>
            <p:ph type="pic" sz="quarter" idx="13" hasCustomPrompt="1"/>
          </p:nvPr>
        </p:nvSpPr>
        <p:spPr>
          <a:xfrm>
            <a:off x="1" y="0"/>
            <a:ext cx="9144000" cy="6318102"/>
          </a:xfrm>
        </p:spPr>
        <p:txBody>
          <a:bodyPr/>
          <a:lstStyle>
            <a:lvl1pPr algn="l">
              <a:buFontTx/>
              <a:buNone/>
              <a:defRPr>
                <a:latin typeface="SKODA Next" panose="020B0504020603020204" pitchFamily="34" charset="0"/>
                <a:ea typeface="斯柯达体" panose="00020600040101010101" pitchFamily="18" charset="-122"/>
              </a:defRPr>
            </a:lvl1pPr>
          </a:lstStyle>
          <a:p>
            <a:r>
              <a:rPr lang="en-GB" noProof="0" dirty="0"/>
              <a:t>Picture</a:t>
            </a:r>
          </a:p>
        </p:txBody>
      </p:sp>
      <p:sp>
        <p:nvSpPr>
          <p:cNvPr id="3" name="Zástupný symbol pro číslo snímku 6"/>
          <p:cNvSpPr>
            <a:spLocks noGrp="1"/>
          </p:cNvSpPr>
          <p:nvPr>
            <p:ph type="sldNum" sz="quarter" idx="10"/>
          </p:nvPr>
        </p:nvSpPr>
        <p:spPr>
          <a:xfrm>
            <a:off x="3417416" y="6465031"/>
            <a:ext cx="2160424" cy="665113"/>
          </a:xfrm>
          <a:prstGeom prst="rect">
            <a:avLst/>
          </a:prstGeom>
        </p:spPr>
        <p:txBody>
          <a:bodyPr/>
          <a:lstStyle>
            <a:lvl1pPr algn="ctr">
              <a:defRPr sz="1400">
                <a:latin typeface="SKODA Next" panose="020B0504020603020204" pitchFamily="34" charset="0"/>
                <a:ea typeface="斯柯达体" panose="00020600040101010101" pitchFamily="18" charset="-122"/>
              </a:defRPr>
            </a:lvl1pPr>
          </a:lstStyle>
          <a:p>
            <a:fld id="{1E956721-BB38-4972-8ACD-5A2C9377E3B4}" type="slidenum">
              <a:rPr lang="en-GB" smtClean="0"/>
              <a:pPr/>
              <a:t>‹#›</a:t>
            </a:fld>
            <a:endParaRPr lang="en-GB" dirty="0"/>
          </a:p>
        </p:txBody>
      </p:sp>
    </p:spTree>
    <p:extLst>
      <p:ext uri="{BB962C8B-B14F-4D97-AF65-F5344CB8AC3E}">
        <p14:creationId xmlns:p14="http://schemas.microsoft.com/office/powerpoint/2010/main" xmlns="" val="30364539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tli Picture">
    <p:spTree>
      <p:nvGrpSpPr>
        <p:cNvPr id="1" name=""/>
        <p:cNvGrpSpPr/>
        <p:nvPr/>
      </p:nvGrpSpPr>
      <p:grpSpPr>
        <a:xfrm>
          <a:off x="0" y="0"/>
          <a:ext cx="0" cy="0"/>
          <a:chOff x="0" y="0"/>
          <a:chExt cx="0" cy="0"/>
        </a:xfrm>
      </p:grpSpPr>
      <p:sp>
        <p:nvSpPr>
          <p:cNvPr id="11" name="Zástupný symbol pro obrázek 10"/>
          <p:cNvSpPr>
            <a:spLocks noGrp="1"/>
          </p:cNvSpPr>
          <p:nvPr>
            <p:ph type="pic" sz="quarter" idx="13" hasCustomPrompt="1"/>
          </p:nvPr>
        </p:nvSpPr>
        <p:spPr>
          <a:xfrm>
            <a:off x="293217" y="1306069"/>
            <a:ext cx="4125388" cy="2024404"/>
          </a:xfrm>
        </p:spPr>
        <p:txBody>
          <a:bodyPr/>
          <a:lstStyle>
            <a:lvl1pPr algn="l">
              <a:buFontTx/>
              <a:buNone/>
              <a:defRPr>
                <a:latin typeface="hyskdr" charset="-122"/>
                <a:ea typeface="hyskdr" charset="-122"/>
                <a:cs typeface="hyskdr" charset="-122"/>
              </a:defRPr>
            </a:lvl1pPr>
          </a:lstStyle>
          <a:p>
            <a:r>
              <a:rPr lang="en-GB" noProof="0" dirty="0"/>
              <a:t>Picture</a:t>
            </a:r>
          </a:p>
        </p:txBody>
      </p:sp>
      <p:sp>
        <p:nvSpPr>
          <p:cNvPr id="13" name="Zástupný symbol pro text 12"/>
          <p:cNvSpPr>
            <a:spLocks noGrp="1"/>
          </p:cNvSpPr>
          <p:nvPr>
            <p:ph type="body" sz="quarter" idx="14" hasCustomPrompt="1"/>
          </p:nvPr>
        </p:nvSpPr>
        <p:spPr>
          <a:xfrm>
            <a:off x="293217" y="3395776"/>
            <a:ext cx="4125388" cy="163258"/>
          </a:xfrm>
        </p:spPr>
        <p:txBody>
          <a:bodyPr anchor="ctr" anchorCtr="0">
            <a:noAutofit/>
          </a:bodyPr>
          <a:lstStyle>
            <a:lvl1pPr marL="0" indent="0">
              <a:lnSpc>
                <a:spcPct val="100000"/>
              </a:lnSpc>
              <a:buFontTx/>
              <a:buNone/>
              <a:defRPr sz="1100">
                <a:latin typeface="hyskdr" charset="-122"/>
                <a:ea typeface="hyskdr" charset="-122"/>
                <a:cs typeface="hyskdr" charset="-122"/>
              </a:defRPr>
            </a:lvl1pPr>
          </a:lstStyle>
          <a:p>
            <a:pPr lvl="0"/>
            <a:r>
              <a:rPr lang="en-GB" noProof="0" dirty="0"/>
              <a:t>Caption</a:t>
            </a:r>
          </a:p>
        </p:txBody>
      </p:sp>
      <p:sp>
        <p:nvSpPr>
          <p:cNvPr id="14" name="Zástupný symbol pro obrázek 10"/>
          <p:cNvSpPr>
            <a:spLocks noGrp="1"/>
          </p:cNvSpPr>
          <p:nvPr>
            <p:ph type="pic" sz="quarter" idx="15" hasCustomPrompt="1"/>
          </p:nvPr>
        </p:nvSpPr>
        <p:spPr>
          <a:xfrm>
            <a:off x="293217" y="3754946"/>
            <a:ext cx="4125388" cy="2024404"/>
          </a:xfrm>
        </p:spPr>
        <p:txBody>
          <a:bodyPr/>
          <a:lstStyle>
            <a:lvl1pPr algn="l">
              <a:buFontTx/>
              <a:buNone/>
              <a:defRPr>
                <a:latin typeface="hyskdr" charset="-122"/>
                <a:ea typeface="hyskdr" charset="-122"/>
                <a:cs typeface="hyskdr" charset="-122"/>
              </a:defRPr>
            </a:lvl1pPr>
          </a:lstStyle>
          <a:p>
            <a:r>
              <a:rPr lang="en-GB" noProof="0" dirty="0"/>
              <a:t>Picture</a:t>
            </a:r>
          </a:p>
        </p:txBody>
      </p:sp>
      <p:sp>
        <p:nvSpPr>
          <p:cNvPr id="15" name="Zástupný symbol pro text 12"/>
          <p:cNvSpPr>
            <a:spLocks noGrp="1"/>
          </p:cNvSpPr>
          <p:nvPr>
            <p:ph type="body" sz="quarter" idx="16" hasCustomPrompt="1"/>
          </p:nvPr>
        </p:nvSpPr>
        <p:spPr>
          <a:xfrm>
            <a:off x="293217" y="5844653"/>
            <a:ext cx="4125388" cy="163258"/>
          </a:xfrm>
        </p:spPr>
        <p:txBody>
          <a:bodyPr anchor="ctr" anchorCtr="0">
            <a:noAutofit/>
          </a:bodyPr>
          <a:lstStyle>
            <a:lvl1pPr marL="0" indent="0">
              <a:lnSpc>
                <a:spcPct val="100000"/>
              </a:lnSpc>
              <a:buFontTx/>
              <a:buNone/>
              <a:defRPr sz="1100">
                <a:latin typeface="hyskdr" charset="-122"/>
                <a:ea typeface="hyskdr" charset="-122"/>
                <a:cs typeface="hyskdr" charset="-122"/>
              </a:defRPr>
            </a:lvl1pPr>
          </a:lstStyle>
          <a:p>
            <a:pPr lvl="0"/>
            <a:r>
              <a:rPr lang="en-GB" noProof="0" dirty="0"/>
              <a:t>Caption</a:t>
            </a:r>
          </a:p>
        </p:txBody>
      </p:sp>
      <p:sp>
        <p:nvSpPr>
          <p:cNvPr id="16" name="Zástupný symbol pro obrázek 10"/>
          <p:cNvSpPr>
            <a:spLocks noGrp="1"/>
          </p:cNvSpPr>
          <p:nvPr>
            <p:ph type="pic" sz="quarter" idx="17" hasCustomPrompt="1"/>
          </p:nvPr>
        </p:nvSpPr>
        <p:spPr>
          <a:xfrm>
            <a:off x="4725396" y="1306069"/>
            <a:ext cx="4125388" cy="2024404"/>
          </a:xfrm>
        </p:spPr>
        <p:txBody>
          <a:bodyPr/>
          <a:lstStyle>
            <a:lvl1pPr algn="l">
              <a:buFontTx/>
              <a:buNone/>
              <a:defRPr>
                <a:latin typeface="hyskdr" charset="-122"/>
                <a:ea typeface="hyskdr" charset="-122"/>
                <a:cs typeface="hyskdr" charset="-122"/>
              </a:defRPr>
            </a:lvl1pPr>
          </a:lstStyle>
          <a:p>
            <a:r>
              <a:rPr lang="en-GB" noProof="0" dirty="0"/>
              <a:t>Picture</a:t>
            </a:r>
          </a:p>
        </p:txBody>
      </p:sp>
      <p:sp>
        <p:nvSpPr>
          <p:cNvPr id="17" name="Zástupný symbol pro text 12"/>
          <p:cNvSpPr>
            <a:spLocks noGrp="1"/>
          </p:cNvSpPr>
          <p:nvPr>
            <p:ph type="body" sz="quarter" idx="18" hasCustomPrompt="1"/>
          </p:nvPr>
        </p:nvSpPr>
        <p:spPr>
          <a:xfrm>
            <a:off x="4725396" y="3395776"/>
            <a:ext cx="4125388" cy="163258"/>
          </a:xfrm>
        </p:spPr>
        <p:txBody>
          <a:bodyPr anchor="ctr" anchorCtr="0">
            <a:noAutofit/>
          </a:bodyPr>
          <a:lstStyle>
            <a:lvl1pPr marL="0" indent="0">
              <a:lnSpc>
                <a:spcPct val="100000"/>
              </a:lnSpc>
              <a:buFontTx/>
              <a:buNone/>
              <a:defRPr sz="1100">
                <a:latin typeface="hyskdr" charset="-122"/>
                <a:ea typeface="hyskdr" charset="-122"/>
                <a:cs typeface="hyskdr" charset="-122"/>
              </a:defRPr>
            </a:lvl1pPr>
          </a:lstStyle>
          <a:p>
            <a:pPr lvl="0"/>
            <a:r>
              <a:rPr lang="en-GB" noProof="0" dirty="0"/>
              <a:t>Caption</a:t>
            </a:r>
          </a:p>
        </p:txBody>
      </p:sp>
      <p:sp>
        <p:nvSpPr>
          <p:cNvPr id="18" name="Zástupný symbol pro obrázek 10"/>
          <p:cNvSpPr>
            <a:spLocks noGrp="1"/>
          </p:cNvSpPr>
          <p:nvPr>
            <p:ph type="pic" sz="quarter" idx="19" hasCustomPrompt="1"/>
          </p:nvPr>
        </p:nvSpPr>
        <p:spPr>
          <a:xfrm>
            <a:off x="4725396" y="3754946"/>
            <a:ext cx="4125388" cy="2024404"/>
          </a:xfrm>
        </p:spPr>
        <p:txBody>
          <a:bodyPr/>
          <a:lstStyle>
            <a:lvl1pPr algn="l">
              <a:buFontTx/>
              <a:buNone/>
              <a:defRPr>
                <a:latin typeface="hyskdr" charset="-122"/>
                <a:ea typeface="hyskdr" charset="-122"/>
                <a:cs typeface="hyskdr" charset="-122"/>
              </a:defRPr>
            </a:lvl1pPr>
          </a:lstStyle>
          <a:p>
            <a:r>
              <a:rPr lang="en-GB" noProof="0" dirty="0"/>
              <a:t>Picture</a:t>
            </a:r>
          </a:p>
        </p:txBody>
      </p:sp>
      <p:sp>
        <p:nvSpPr>
          <p:cNvPr id="19" name="Zástupný symbol pro text 12"/>
          <p:cNvSpPr>
            <a:spLocks noGrp="1"/>
          </p:cNvSpPr>
          <p:nvPr>
            <p:ph type="body" sz="quarter" idx="20" hasCustomPrompt="1"/>
          </p:nvPr>
        </p:nvSpPr>
        <p:spPr>
          <a:xfrm>
            <a:off x="4725396" y="5844653"/>
            <a:ext cx="4125388" cy="163258"/>
          </a:xfrm>
        </p:spPr>
        <p:txBody>
          <a:bodyPr anchor="ctr" anchorCtr="0">
            <a:noAutofit/>
          </a:bodyPr>
          <a:lstStyle>
            <a:lvl1pPr marL="0" indent="0">
              <a:lnSpc>
                <a:spcPct val="100000"/>
              </a:lnSpc>
              <a:buFontTx/>
              <a:buNone/>
              <a:defRPr sz="1100">
                <a:latin typeface="hyskdr" charset="-122"/>
                <a:ea typeface="hyskdr" charset="-122"/>
                <a:cs typeface="hyskdr" charset="-122"/>
              </a:defRPr>
            </a:lvl1pPr>
          </a:lstStyle>
          <a:p>
            <a:pPr lvl="0"/>
            <a:r>
              <a:rPr lang="en-GB" noProof="0" dirty="0"/>
              <a:t>Caption</a:t>
            </a:r>
          </a:p>
        </p:txBody>
      </p:sp>
      <p:sp>
        <p:nvSpPr>
          <p:cNvPr id="24" name="Zástupný symbol pro text 28"/>
          <p:cNvSpPr>
            <a:spLocks noGrp="1"/>
          </p:cNvSpPr>
          <p:nvPr>
            <p:ph type="body" sz="quarter" idx="12" hasCustomPrompt="1"/>
          </p:nvPr>
        </p:nvSpPr>
        <p:spPr>
          <a:xfrm>
            <a:off x="292447" y="816292"/>
            <a:ext cx="8557568" cy="326517"/>
          </a:xfrm>
        </p:spPr>
        <p:txBody>
          <a:bodyPr>
            <a:noAutofit/>
          </a:bodyPr>
          <a:lstStyle>
            <a:lvl1pPr marL="0" indent="0">
              <a:lnSpc>
                <a:spcPts val="2104"/>
              </a:lnSpc>
              <a:buNone/>
              <a:defRPr sz="1800" baseline="0">
                <a:latin typeface="hyskdr" charset="-122"/>
                <a:ea typeface="hyskdr" charset="-122"/>
                <a:cs typeface="hyskdr" charset="-122"/>
              </a:defRPr>
            </a:lvl1pPr>
          </a:lstStyle>
          <a:p>
            <a:pPr lvl="0"/>
            <a:r>
              <a:rPr lang="en-GB" noProof="0" dirty="0"/>
              <a:t>Subheading</a:t>
            </a:r>
          </a:p>
        </p:txBody>
      </p:sp>
      <p:sp>
        <p:nvSpPr>
          <p:cNvPr id="2" name="Nadpis 1"/>
          <p:cNvSpPr>
            <a:spLocks noGrp="1"/>
          </p:cNvSpPr>
          <p:nvPr>
            <p:ph type="title" hasCustomPrompt="1"/>
          </p:nvPr>
        </p:nvSpPr>
        <p:spPr/>
        <p:txBody>
          <a:bodyPr/>
          <a:lstStyle>
            <a:lvl1pPr>
              <a:defRPr>
                <a:latin typeface="hyskdr" charset="-122"/>
                <a:ea typeface="hyskdr" charset="-122"/>
                <a:cs typeface="hyskdr" charset="-122"/>
              </a:defRPr>
            </a:lvl1pPr>
          </a:lstStyle>
          <a:p>
            <a:r>
              <a:rPr lang="en-GB" noProof="0" dirty="0"/>
              <a:t>Headline Text (Page Message)</a:t>
            </a:r>
            <a:endParaRPr lang="en-GB" dirty="0"/>
          </a:p>
        </p:txBody>
      </p:sp>
      <p:sp>
        <p:nvSpPr>
          <p:cNvPr id="12" name="Zástupný symbol pro číslo snímku 6"/>
          <p:cNvSpPr>
            <a:spLocks noGrp="1"/>
          </p:cNvSpPr>
          <p:nvPr>
            <p:ph type="sldNum" sz="quarter" idx="10"/>
          </p:nvPr>
        </p:nvSpPr>
        <p:spPr>
          <a:xfrm>
            <a:off x="3417416" y="6465031"/>
            <a:ext cx="2160424" cy="665113"/>
          </a:xfrm>
          <a:prstGeom prst="rect">
            <a:avLst/>
          </a:prstGeom>
        </p:spPr>
        <p:txBody>
          <a:bodyPr/>
          <a:lstStyle>
            <a:lvl1pPr algn="ctr">
              <a:defRPr sz="1400">
                <a:latin typeface="SKODA Next" panose="020B0504020603020204" pitchFamily="34" charset="0"/>
                <a:ea typeface="斯柯达体" panose="00020600040101010101" pitchFamily="18" charset="-122"/>
              </a:defRPr>
            </a:lvl1pPr>
          </a:lstStyle>
          <a:p>
            <a:fld id="{1E956721-BB38-4972-8ACD-5A2C9377E3B4}" type="slidenum">
              <a:rPr lang="en-GB" smtClean="0"/>
              <a:pPr/>
              <a:t>‹#›</a:t>
            </a:fld>
            <a:endParaRPr lang="en-GB" dirty="0"/>
          </a:p>
        </p:txBody>
      </p:sp>
    </p:spTree>
    <p:extLst>
      <p:ext uri="{BB962C8B-B14F-4D97-AF65-F5344CB8AC3E}">
        <p14:creationId xmlns:p14="http://schemas.microsoft.com/office/powerpoint/2010/main" xmlns="" val="2849687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xt Chapter">
    <p:spTree>
      <p:nvGrpSpPr>
        <p:cNvPr id="1" name=""/>
        <p:cNvGrpSpPr/>
        <p:nvPr/>
      </p:nvGrpSpPr>
      <p:grpSpPr>
        <a:xfrm>
          <a:off x="0" y="0"/>
          <a:ext cx="0" cy="0"/>
          <a:chOff x="0" y="0"/>
          <a:chExt cx="0" cy="0"/>
        </a:xfrm>
      </p:grpSpPr>
      <p:sp>
        <p:nvSpPr>
          <p:cNvPr id="10" name="Zástupný symbol pro text 28"/>
          <p:cNvSpPr>
            <a:spLocks noGrp="1"/>
          </p:cNvSpPr>
          <p:nvPr>
            <p:ph type="body" sz="quarter" idx="12" hasCustomPrompt="1"/>
          </p:nvPr>
        </p:nvSpPr>
        <p:spPr>
          <a:xfrm>
            <a:off x="292447" y="816292"/>
            <a:ext cx="8557568" cy="326517"/>
          </a:xfrm>
        </p:spPr>
        <p:txBody>
          <a:bodyPr>
            <a:noAutofit/>
          </a:bodyPr>
          <a:lstStyle>
            <a:lvl1pPr marL="0" indent="0">
              <a:lnSpc>
                <a:spcPts val="2104"/>
              </a:lnSpc>
              <a:buNone/>
              <a:defRPr sz="1800" baseline="0">
                <a:latin typeface="hyskdr" charset="-122"/>
                <a:ea typeface="hyskdr" charset="-122"/>
                <a:cs typeface="hyskdr" charset="-122"/>
              </a:defRPr>
            </a:lvl1pPr>
          </a:lstStyle>
          <a:p>
            <a:pPr lvl="0"/>
            <a:r>
              <a:rPr lang="en-GB" noProof="0" dirty="0"/>
              <a:t>Subheading</a:t>
            </a:r>
          </a:p>
        </p:txBody>
      </p:sp>
      <p:sp>
        <p:nvSpPr>
          <p:cNvPr id="3" name="Nadpis 2"/>
          <p:cNvSpPr>
            <a:spLocks noGrp="1"/>
          </p:cNvSpPr>
          <p:nvPr>
            <p:ph type="title" hasCustomPrompt="1"/>
          </p:nvPr>
        </p:nvSpPr>
        <p:spPr/>
        <p:txBody>
          <a:bodyPr/>
          <a:lstStyle>
            <a:lvl1pPr>
              <a:defRPr baseline="0">
                <a:latin typeface="hyskdr" charset="-122"/>
                <a:ea typeface="hyskdr" charset="-122"/>
                <a:cs typeface="hyskdr" charset="-122"/>
              </a:defRPr>
            </a:lvl1pPr>
          </a:lstStyle>
          <a:p>
            <a:r>
              <a:rPr lang="en-GB" noProof="0" dirty="0"/>
              <a:t>Next Chapter</a:t>
            </a:r>
          </a:p>
        </p:txBody>
      </p:sp>
      <p:sp>
        <p:nvSpPr>
          <p:cNvPr id="4" name="Zástupný symbol pro číslo snímku 6"/>
          <p:cNvSpPr>
            <a:spLocks noGrp="1"/>
          </p:cNvSpPr>
          <p:nvPr>
            <p:ph type="sldNum" sz="quarter" idx="10"/>
          </p:nvPr>
        </p:nvSpPr>
        <p:spPr>
          <a:xfrm>
            <a:off x="3417416" y="6465031"/>
            <a:ext cx="2160424" cy="665113"/>
          </a:xfrm>
          <a:prstGeom prst="rect">
            <a:avLst/>
          </a:prstGeom>
        </p:spPr>
        <p:txBody>
          <a:bodyPr/>
          <a:lstStyle>
            <a:lvl1pPr algn="ctr">
              <a:defRPr sz="1400">
                <a:latin typeface="SKODA Next" panose="020B0504020603020204" pitchFamily="34" charset="0"/>
                <a:ea typeface="斯柯达体" panose="00020600040101010101" pitchFamily="18" charset="-122"/>
              </a:defRPr>
            </a:lvl1pPr>
          </a:lstStyle>
          <a:p>
            <a:fld id="{1E956721-BB38-4972-8ACD-5A2C9377E3B4}" type="slidenum">
              <a:rPr lang="en-GB" smtClean="0"/>
              <a:pPr/>
              <a:t>‹#›</a:t>
            </a:fld>
            <a:endParaRPr lang="en-GB" dirty="0"/>
          </a:p>
        </p:txBody>
      </p:sp>
    </p:spTree>
    <p:extLst>
      <p:ext uri="{BB962C8B-B14F-4D97-AF65-F5344CB8AC3E}">
        <p14:creationId xmlns:p14="http://schemas.microsoft.com/office/powerpoint/2010/main" xmlns="" val="752776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extLst/>
          </p:nvPr>
        </p:nvGraphicFramePr>
        <p:xfrm>
          <a:off x="1360" y="1442"/>
          <a:ext cx="1357" cy="1440"/>
        </p:xfrm>
        <a:graphic>
          <a:graphicData uri="http://schemas.openxmlformats.org/presentationml/2006/ole">
            <p:oleObj spid="_x0000_s9374" name="think-cell Slide" r:id="rId13" imgW="360" imgH="360" progId="">
              <p:embed/>
            </p:oleObj>
          </a:graphicData>
        </a:graphic>
      </p:graphicFrame>
      <p:sp>
        <p:nvSpPr>
          <p:cNvPr id="3" name="Zástupný symbol pro text 2"/>
          <p:cNvSpPr>
            <a:spLocks noGrp="1"/>
          </p:cNvSpPr>
          <p:nvPr>
            <p:ph type="body" idx="1"/>
          </p:nvPr>
        </p:nvSpPr>
        <p:spPr>
          <a:xfrm>
            <a:off x="293217" y="1305945"/>
            <a:ext cx="8557568" cy="4702545"/>
          </a:xfrm>
          <a:prstGeom prst="rect">
            <a:avLst/>
          </a:prstGeom>
        </p:spPr>
        <p:txBody>
          <a:bodyPr vert="horz" lIns="0" tIns="0" rIns="0" bIns="0" rtlCol="0">
            <a:normAutofit/>
          </a:bodyPr>
          <a:lstStyle/>
          <a:p>
            <a:pPr lvl="0"/>
            <a:r>
              <a:rPr lang="en-GB" noProof="0" dirty="0"/>
              <a:t>First level text</a:t>
            </a:r>
          </a:p>
          <a:p>
            <a:pPr lvl="1"/>
            <a:r>
              <a:rPr lang="en-GB" noProof="0" dirty="0"/>
              <a:t>Second level text</a:t>
            </a:r>
          </a:p>
          <a:p>
            <a:pPr lvl="2"/>
            <a:r>
              <a:rPr lang="en-GB" noProof="0" dirty="0"/>
              <a:t>Third level text</a:t>
            </a:r>
          </a:p>
          <a:p>
            <a:pPr lvl="3"/>
            <a:r>
              <a:rPr lang="en-GB" noProof="0" dirty="0"/>
              <a:t>Fourth level text</a:t>
            </a:r>
          </a:p>
          <a:p>
            <a:pPr lvl="4"/>
            <a:r>
              <a:rPr lang="en-GB" noProof="0" dirty="0"/>
              <a:t>Fifth level text</a:t>
            </a:r>
          </a:p>
        </p:txBody>
      </p:sp>
      <p:sp>
        <p:nvSpPr>
          <p:cNvPr id="2" name="Zástupný symbol pro nadpis 1"/>
          <p:cNvSpPr>
            <a:spLocks noGrp="1"/>
          </p:cNvSpPr>
          <p:nvPr>
            <p:ph type="title"/>
          </p:nvPr>
        </p:nvSpPr>
        <p:spPr>
          <a:xfrm>
            <a:off x="293217" y="326846"/>
            <a:ext cx="8557568" cy="391820"/>
          </a:xfrm>
          <a:prstGeom prst="rect">
            <a:avLst/>
          </a:prstGeom>
        </p:spPr>
        <p:txBody>
          <a:bodyPr vert="horz" lIns="0" tIns="0" rIns="0" bIns="0" rtlCol="0" anchor="t" anchorCtr="0">
            <a:noAutofit/>
          </a:bodyPr>
          <a:lstStyle/>
          <a:p>
            <a:r>
              <a:rPr lang="en-GB" noProof="0" dirty="0" smtClean="0"/>
              <a:t>Headline </a:t>
            </a:r>
            <a:r>
              <a:rPr lang="en-GB" noProof="0" dirty="0"/>
              <a:t>Text (Page Message)</a:t>
            </a:r>
          </a:p>
        </p:txBody>
      </p:sp>
    </p:spTree>
    <p:extLst>
      <p:ext uri="{BB962C8B-B14F-4D97-AF65-F5344CB8AC3E}">
        <p14:creationId xmlns:p14="http://schemas.microsoft.com/office/powerpoint/2010/main" xmlns="" val="3998608398"/>
      </p:ext>
    </p:extLst>
  </p:cSld>
  <p:clrMap bg1="lt1" tx1="dk1" bg2="lt2" tx2="dk2" accent1="accent1" accent2="accent2" accent3="accent3" accent4="accent4" accent5="accent5" accent6="accent6" hlink="hlink" folHlink="folHlink"/>
  <p:sldLayoutIdLst>
    <p:sldLayoutId id="2147483724" r:id="rId1"/>
    <p:sldLayoutId id="2147483734" r:id="rId2"/>
    <p:sldLayoutId id="2147483726" r:id="rId3"/>
    <p:sldLayoutId id="2147483727" r:id="rId4"/>
    <p:sldLayoutId id="2147483728" r:id="rId5"/>
    <p:sldLayoutId id="2147483729" r:id="rId6"/>
    <p:sldLayoutId id="2147483730" r:id="rId7"/>
    <p:sldLayoutId id="2147483731" r:id="rId8"/>
    <p:sldLayoutId id="2147483732" r:id="rId9"/>
  </p:sldLayoutIdLst>
  <p:hf hdr="0" dt="0"/>
  <p:txStyles>
    <p:titleStyle>
      <a:lvl1pPr algn="l" defTabSz="914447" rtl="0" eaLnBrk="1" latinLnBrk="0" hangingPunct="1">
        <a:lnSpc>
          <a:spcPts val="2805"/>
        </a:lnSpc>
        <a:spcBef>
          <a:spcPct val="0"/>
        </a:spcBef>
        <a:buNone/>
        <a:defRPr sz="2500" b="1" kern="1200">
          <a:solidFill>
            <a:schemeClr val="tx1"/>
          </a:solidFill>
          <a:latin typeface="hyskdr" charset="-122"/>
          <a:ea typeface="hyskdr" charset="-122"/>
          <a:cs typeface="hyskdr" charset="-122"/>
        </a:defRPr>
      </a:lvl1pPr>
    </p:titleStyle>
    <p:bodyStyle>
      <a:lvl1pPr marL="157806" indent="-157806" algn="l" defTabSz="914447" rtl="0" eaLnBrk="1" latinLnBrk="0" hangingPunct="1">
        <a:lnSpc>
          <a:spcPct val="115000"/>
        </a:lnSpc>
        <a:spcBef>
          <a:spcPts val="0"/>
        </a:spcBef>
        <a:buClr>
          <a:schemeClr val="accent1"/>
        </a:buClr>
        <a:buSzPct val="100000"/>
        <a:buFont typeface="Wingdings" panose="05000000000000000000" pitchFamily="2" charset="2"/>
        <a:buChar char="§"/>
        <a:defRPr sz="1400" kern="1200">
          <a:solidFill>
            <a:schemeClr val="tx1"/>
          </a:solidFill>
          <a:latin typeface="hyskdr" charset="-122"/>
          <a:ea typeface="hyskdr" charset="-122"/>
          <a:cs typeface="hyskdr" charset="-122"/>
        </a:defRPr>
      </a:lvl1pPr>
      <a:lvl2pPr marL="315612" indent="-157806" algn="l" defTabSz="914447" rtl="0" eaLnBrk="1" latinLnBrk="0" hangingPunct="1">
        <a:lnSpc>
          <a:spcPct val="115000"/>
        </a:lnSpc>
        <a:spcBef>
          <a:spcPts val="0"/>
        </a:spcBef>
        <a:buClr>
          <a:schemeClr val="accent1"/>
        </a:buClr>
        <a:buSzPct val="100000"/>
        <a:buFont typeface="Wingdings" panose="05000000000000000000" pitchFamily="2" charset="2"/>
        <a:buChar char="§"/>
        <a:defRPr sz="1400" kern="1200">
          <a:solidFill>
            <a:schemeClr val="tx1"/>
          </a:solidFill>
          <a:latin typeface="hyskdr" charset="-122"/>
          <a:ea typeface="hyskdr" charset="-122"/>
          <a:cs typeface="hyskdr" charset="-122"/>
        </a:defRPr>
      </a:lvl2pPr>
      <a:lvl3pPr marL="473418" indent="-157806" algn="l" defTabSz="914447" rtl="0" eaLnBrk="1" latinLnBrk="0" hangingPunct="1">
        <a:lnSpc>
          <a:spcPct val="115000"/>
        </a:lnSpc>
        <a:spcBef>
          <a:spcPts val="0"/>
        </a:spcBef>
        <a:buClr>
          <a:schemeClr val="accent1"/>
        </a:buClr>
        <a:buSzPct val="100000"/>
        <a:buFont typeface="Wingdings" panose="05000000000000000000" pitchFamily="2" charset="2"/>
        <a:buChar char="§"/>
        <a:defRPr sz="1400" kern="1200">
          <a:solidFill>
            <a:schemeClr val="tx1"/>
          </a:solidFill>
          <a:latin typeface="hyskdr" charset="-122"/>
          <a:ea typeface="hyskdr" charset="-122"/>
          <a:cs typeface="hyskdr" charset="-122"/>
        </a:defRPr>
      </a:lvl3pPr>
      <a:lvl4pPr marL="631224" indent="-157806" algn="l" defTabSz="914447" rtl="0" eaLnBrk="1" latinLnBrk="0" hangingPunct="1">
        <a:lnSpc>
          <a:spcPct val="115000"/>
        </a:lnSpc>
        <a:spcBef>
          <a:spcPts val="0"/>
        </a:spcBef>
        <a:buClr>
          <a:schemeClr val="accent1"/>
        </a:buClr>
        <a:buSzPct val="100000"/>
        <a:buFont typeface="Wingdings" panose="05000000000000000000" pitchFamily="2" charset="2"/>
        <a:buChar char="§"/>
        <a:defRPr sz="1400" kern="1200">
          <a:solidFill>
            <a:schemeClr val="tx1"/>
          </a:solidFill>
          <a:latin typeface="hyskdr" charset="-122"/>
          <a:ea typeface="hyskdr" charset="-122"/>
          <a:cs typeface="hyskdr" charset="-122"/>
        </a:defRPr>
      </a:lvl4pPr>
      <a:lvl5pPr marL="789030" indent="-157806" algn="l" defTabSz="914447" rtl="0" eaLnBrk="1" latinLnBrk="0" hangingPunct="1">
        <a:lnSpc>
          <a:spcPct val="115000"/>
        </a:lnSpc>
        <a:spcBef>
          <a:spcPts val="0"/>
        </a:spcBef>
        <a:buClr>
          <a:schemeClr val="accent1"/>
        </a:buClr>
        <a:buSzPct val="100000"/>
        <a:buFont typeface="Wingdings" panose="05000000000000000000" pitchFamily="2" charset="2"/>
        <a:buChar char="§"/>
        <a:defRPr sz="1400" kern="1200">
          <a:solidFill>
            <a:schemeClr val="tx1"/>
          </a:solidFill>
          <a:latin typeface="hyskdr" charset="-122"/>
          <a:ea typeface="hyskdr" charset="-122"/>
          <a:cs typeface="hyskdr" charset="-122"/>
        </a:defRPr>
      </a:lvl5pPr>
      <a:lvl6pPr marL="2514730" indent="-228612" algn="l" defTabSz="91444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53" indent="-228612" algn="l" defTabSz="91444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7" indent="-228612" algn="l" defTabSz="91444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400" indent="-228612" algn="l" defTabSz="91444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47" rtl="0" eaLnBrk="1" latinLnBrk="0" hangingPunct="1">
        <a:defRPr sz="1800" kern="1200">
          <a:solidFill>
            <a:schemeClr val="tx1"/>
          </a:solidFill>
          <a:latin typeface="+mn-lt"/>
          <a:ea typeface="+mn-ea"/>
          <a:cs typeface="+mn-cs"/>
        </a:defRPr>
      </a:lvl1pPr>
      <a:lvl2pPr marL="457224" algn="l" defTabSz="914447" rtl="0" eaLnBrk="1" latinLnBrk="0" hangingPunct="1">
        <a:defRPr sz="1800" kern="1200">
          <a:solidFill>
            <a:schemeClr val="tx1"/>
          </a:solidFill>
          <a:latin typeface="+mn-lt"/>
          <a:ea typeface="+mn-ea"/>
          <a:cs typeface="+mn-cs"/>
        </a:defRPr>
      </a:lvl2pPr>
      <a:lvl3pPr marL="914447" algn="l" defTabSz="914447" rtl="0" eaLnBrk="1" latinLnBrk="0" hangingPunct="1">
        <a:defRPr sz="1800" kern="1200">
          <a:solidFill>
            <a:schemeClr val="tx1"/>
          </a:solidFill>
          <a:latin typeface="+mn-lt"/>
          <a:ea typeface="+mn-ea"/>
          <a:cs typeface="+mn-cs"/>
        </a:defRPr>
      </a:lvl3pPr>
      <a:lvl4pPr marL="1371671" algn="l" defTabSz="914447" rtl="0" eaLnBrk="1" latinLnBrk="0" hangingPunct="1">
        <a:defRPr sz="1800" kern="1200">
          <a:solidFill>
            <a:schemeClr val="tx1"/>
          </a:solidFill>
          <a:latin typeface="+mn-lt"/>
          <a:ea typeface="+mn-ea"/>
          <a:cs typeface="+mn-cs"/>
        </a:defRPr>
      </a:lvl4pPr>
      <a:lvl5pPr marL="1828894" algn="l" defTabSz="914447" rtl="0" eaLnBrk="1" latinLnBrk="0" hangingPunct="1">
        <a:defRPr sz="1800" kern="1200">
          <a:solidFill>
            <a:schemeClr val="tx1"/>
          </a:solidFill>
          <a:latin typeface="+mn-lt"/>
          <a:ea typeface="+mn-ea"/>
          <a:cs typeface="+mn-cs"/>
        </a:defRPr>
      </a:lvl5pPr>
      <a:lvl6pPr marL="2286117" algn="l" defTabSz="914447" rtl="0" eaLnBrk="1" latinLnBrk="0" hangingPunct="1">
        <a:defRPr sz="1800" kern="1200">
          <a:solidFill>
            <a:schemeClr val="tx1"/>
          </a:solidFill>
          <a:latin typeface="+mn-lt"/>
          <a:ea typeface="+mn-ea"/>
          <a:cs typeface="+mn-cs"/>
        </a:defRPr>
      </a:lvl6pPr>
      <a:lvl7pPr marL="2743342" algn="l" defTabSz="914447" rtl="0" eaLnBrk="1" latinLnBrk="0" hangingPunct="1">
        <a:defRPr sz="1800" kern="1200">
          <a:solidFill>
            <a:schemeClr val="tx1"/>
          </a:solidFill>
          <a:latin typeface="+mn-lt"/>
          <a:ea typeface="+mn-ea"/>
          <a:cs typeface="+mn-cs"/>
        </a:defRPr>
      </a:lvl7pPr>
      <a:lvl8pPr marL="3200565" algn="l" defTabSz="914447" rtl="0" eaLnBrk="1" latinLnBrk="0" hangingPunct="1">
        <a:defRPr sz="1800" kern="1200">
          <a:solidFill>
            <a:schemeClr val="tx1"/>
          </a:solidFill>
          <a:latin typeface="+mn-lt"/>
          <a:ea typeface="+mn-ea"/>
          <a:cs typeface="+mn-cs"/>
        </a:defRPr>
      </a:lvl8pPr>
      <a:lvl9pPr marL="3657789" algn="l" defTabSz="91444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27" userDrawn="1">
          <p15:clr>
            <a:srgbClr val="F26B43"/>
          </p15:clr>
        </p15:guide>
        <p15:guide id="2" pos="3255" userDrawn="1">
          <p15:clr>
            <a:srgbClr val="F26B43"/>
          </p15:clr>
        </p15:guide>
        <p15:guide id="3" pos="2393" userDrawn="1">
          <p15:clr>
            <a:srgbClr val="F26B43"/>
          </p15:clr>
        </p15:guide>
        <p15:guide id="4" pos="2166" userDrawn="1">
          <p15:clr>
            <a:srgbClr val="F26B43"/>
          </p15:clr>
        </p15:guide>
        <p15:guide id="5" pos="1304" userDrawn="1">
          <p15:clr>
            <a:srgbClr val="F26B43"/>
          </p15:clr>
        </p15:guide>
        <p15:guide id="6" pos="1077" userDrawn="1">
          <p15:clr>
            <a:srgbClr val="F26B43"/>
          </p15:clr>
        </p15:guide>
        <p15:guide id="7" pos="216" userDrawn="1">
          <p15:clr>
            <a:srgbClr val="F26B43"/>
          </p15:clr>
        </p15:guide>
        <p15:guide id="8" pos="3480" userDrawn="1">
          <p15:clr>
            <a:srgbClr val="F26B43"/>
          </p15:clr>
        </p15:guide>
        <p15:guide id="9" pos="4342" userDrawn="1">
          <p15:clr>
            <a:srgbClr val="F26B43"/>
          </p15:clr>
        </p15:guide>
        <p15:guide id="10" pos="4569" userDrawn="1">
          <p15:clr>
            <a:srgbClr val="F26B43"/>
          </p15:clr>
        </p15:guide>
        <p15:guide id="11" pos="5431" userDrawn="1">
          <p15:clr>
            <a:srgbClr val="F26B43"/>
          </p15:clr>
        </p15:guide>
        <p15:guide id="12" pos="5658" userDrawn="1">
          <p15:clr>
            <a:srgbClr val="F26B43"/>
          </p15:clr>
        </p15:guide>
        <p15:guide id="13" pos="6519" userDrawn="1">
          <p15:clr>
            <a:srgbClr val="F26B43"/>
          </p15:clr>
        </p15:guide>
        <p15:guide id="14" orient="horz" pos="907" userDrawn="1">
          <p15:clr>
            <a:srgbClr val="F26B43"/>
          </p15:clr>
        </p15:guide>
        <p15:guide id="15" orient="horz" pos="4172" userDrawn="1">
          <p15:clr>
            <a:srgbClr val="F26B43"/>
          </p15:clr>
        </p15:guide>
        <p15:guide id="16" orient="horz" pos="2471" userDrawn="1">
          <p15:clr>
            <a:srgbClr val="F26B43"/>
          </p15:clr>
        </p15:guide>
        <p15:guide id="17" orient="horz" pos="260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6" y="0"/>
            <a:ext cx="9143208" cy="6856549"/>
          </a:xfrm>
          <a:prstGeom prst="rect">
            <a:avLst/>
          </a:prstGeom>
        </p:spPr>
      </p:pic>
      <p:pic>
        <p:nvPicPr>
          <p:cNvPr id="4" name="Picture 3" descr="ppt模版浅－黑字-03.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6" y="-41252"/>
            <a:ext cx="9143677" cy="6858000"/>
          </a:xfrm>
          <a:prstGeom prst="rect">
            <a:avLst/>
          </a:prstGeom>
        </p:spPr>
      </p:pic>
      <p:sp>
        <p:nvSpPr>
          <p:cNvPr id="10" name="Nadpis 9"/>
          <p:cNvSpPr>
            <a:spLocks noGrp="1"/>
          </p:cNvSpPr>
          <p:nvPr>
            <p:ph type="title"/>
          </p:nvPr>
        </p:nvSpPr>
        <p:spPr>
          <a:xfrm>
            <a:off x="533400" y="1000125"/>
            <a:ext cx="6886575" cy="1343025"/>
          </a:xfrm>
        </p:spPr>
        <p:txBody>
          <a:bodyPr/>
          <a:lstStyle/>
          <a:p>
            <a:r>
              <a:rPr lang="zh-CN" altLang="en-US" sz="6000" dirty="0" smtClean="0">
                <a:latin typeface="斯柯达体粗" pitchFamily="18" charset="-122"/>
                <a:ea typeface="斯柯达体粗" pitchFamily="18" charset="-122"/>
              </a:rPr>
              <a:t>金华宇通招聘岗位</a:t>
            </a:r>
            <a:endParaRPr lang="en-GB" sz="6000" dirty="0">
              <a:latin typeface="斯柯达体粗" pitchFamily="18" charset="-122"/>
              <a:ea typeface="斯柯达体粗" pitchFamily="18" charset="-122"/>
            </a:endParaRPr>
          </a:p>
        </p:txBody>
      </p:sp>
      <p:sp>
        <p:nvSpPr>
          <p:cNvPr id="13" name="Zástupný symbol pro text 12"/>
          <p:cNvSpPr>
            <a:spLocks noGrp="1"/>
          </p:cNvSpPr>
          <p:nvPr>
            <p:ph type="body" sz="quarter" idx="14"/>
          </p:nvPr>
        </p:nvSpPr>
        <p:spPr>
          <a:xfrm>
            <a:off x="362114" y="5714046"/>
            <a:ext cx="4432874" cy="293865"/>
          </a:xfrm>
        </p:spPr>
        <p:txBody>
          <a:bodyPr/>
          <a:lstStyle/>
          <a:p>
            <a:r>
              <a:rPr lang="en-US" altLang="zh-CN" dirty="0" smtClean="0">
                <a:latin typeface="hyskdr" charset="-122"/>
                <a:ea typeface="hyskdr" charset="-122"/>
                <a:cs typeface="hyskdr" charset="-122"/>
              </a:rPr>
              <a:t>2018.5.20</a:t>
            </a:r>
            <a:endParaRPr lang="en-GB" dirty="0">
              <a:latin typeface="hyskdr" charset="-122"/>
              <a:ea typeface="hyskdr" charset="-122"/>
              <a:cs typeface="hyskdr" charset="-122"/>
            </a:endParaRPr>
          </a:p>
        </p:txBody>
      </p:sp>
      <p:sp>
        <p:nvSpPr>
          <p:cNvPr id="36" name="Zástupný symbol pro text 35"/>
          <p:cNvSpPr>
            <a:spLocks noGrp="1"/>
          </p:cNvSpPr>
          <p:nvPr>
            <p:ph type="body" sz="quarter" idx="16"/>
          </p:nvPr>
        </p:nvSpPr>
        <p:spPr>
          <a:xfrm>
            <a:off x="362115" y="5354877"/>
            <a:ext cx="4432874" cy="293865"/>
          </a:xfrm>
        </p:spPr>
        <p:txBody>
          <a:bodyPr/>
          <a:lstStyle/>
          <a:p>
            <a:r>
              <a:rPr lang="zh-CN" altLang="en-US" dirty="0" smtClean="0">
                <a:latin typeface="hyskdr" charset="-122"/>
                <a:ea typeface="hyskdr" charset="-122"/>
                <a:cs typeface="hyskdr" charset="-122"/>
              </a:rPr>
              <a:t>部门：行政部</a:t>
            </a:r>
            <a:endParaRPr lang="en-US" dirty="0">
              <a:latin typeface="hyskdr" charset="-122"/>
              <a:ea typeface="hyskdr" charset="-122"/>
              <a:cs typeface="hyskdr" charset="-122"/>
            </a:endParaRPr>
          </a:p>
        </p:txBody>
      </p:sp>
    </p:spTree>
    <p:extLst>
      <p:ext uri="{BB962C8B-B14F-4D97-AF65-F5344CB8AC3E}">
        <p14:creationId xmlns:p14="http://schemas.microsoft.com/office/powerpoint/2010/main" xmlns="" val="4243711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3217" y="411515"/>
            <a:ext cx="8557568" cy="391820"/>
          </a:xfrm>
        </p:spPr>
        <p:txBody>
          <a:bodyPr/>
          <a:lstStyle/>
          <a:p>
            <a:r>
              <a:rPr lang="zh-CN" altLang="en-US" dirty="0" smtClean="0">
                <a:latin typeface="hyskdr" charset="-122"/>
                <a:ea typeface="hyskdr" charset="-122"/>
                <a:cs typeface="hyskdr" charset="-122"/>
              </a:rPr>
              <a:t>金华宇通店面形象</a:t>
            </a:r>
            <a:endParaRPr lang="en-GB" dirty="0">
              <a:latin typeface="hyskdr" charset="-122"/>
              <a:ea typeface="hyskdr" charset="-122"/>
              <a:cs typeface="hyskdr" charset="-122"/>
            </a:endParaRPr>
          </a:p>
        </p:txBody>
      </p:sp>
      <p:sp>
        <p:nvSpPr>
          <p:cNvPr id="4" name="灯片编号占位符 3"/>
          <p:cNvSpPr>
            <a:spLocks noGrp="1"/>
          </p:cNvSpPr>
          <p:nvPr>
            <p:ph type="sldNum" sz="quarter" idx="10"/>
          </p:nvPr>
        </p:nvSpPr>
        <p:spPr/>
        <p:txBody>
          <a:bodyPr/>
          <a:lstStyle/>
          <a:p>
            <a:fld id="{1E956721-BB38-4972-8ACD-5A2C9377E3B4}" type="slidenum">
              <a:rPr lang="en-GB" smtClean="0"/>
              <a:pPr/>
              <a:t>2</a:t>
            </a:fld>
            <a:endParaRPr lang="en-GB"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0023" y="803335"/>
            <a:ext cx="7591425" cy="537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79813" y="1331824"/>
            <a:ext cx="7246270" cy="3636992"/>
          </a:xfrm>
        </p:spPr>
        <p:txBody>
          <a:bodyPr>
            <a:normAutofit/>
          </a:bodyPr>
          <a:lstStyle/>
          <a:p>
            <a:r>
              <a:rPr lang="en-US" altLang="zh-CN" sz="1600" dirty="0" smtClean="0"/>
              <a:t>         </a:t>
            </a:r>
            <a:r>
              <a:rPr lang="en-US" altLang="zh-CN" sz="1600" dirty="0" smtClean="0">
                <a:solidFill>
                  <a:srgbClr val="FF0000"/>
                </a:solidFill>
                <a:latin typeface="DFKai-SB" pitchFamily="65" charset="-120"/>
                <a:ea typeface="DFKai-SB" pitchFamily="65" charset="-120"/>
              </a:rPr>
              <a:t>SKODA</a:t>
            </a:r>
            <a:r>
              <a:rPr lang="zh-CN" altLang="en-US" sz="1600" dirty="0">
                <a:solidFill>
                  <a:srgbClr val="FF0000"/>
                </a:solidFill>
                <a:latin typeface="DFKai-SB" pitchFamily="65" charset="-120"/>
                <a:ea typeface="DFKai-SB" pitchFamily="65" charset="-120"/>
              </a:rPr>
              <a:t>（斯柯达汽车）是欧洲一个拥有</a:t>
            </a:r>
            <a:r>
              <a:rPr lang="en-US" altLang="zh-CN" sz="1600" dirty="0">
                <a:solidFill>
                  <a:srgbClr val="FF0000"/>
                </a:solidFill>
                <a:latin typeface="DFKai-SB" pitchFamily="65" charset="-120"/>
                <a:ea typeface="DFKai-SB" pitchFamily="65" charset="-120"/>
              </a:rPr>
              <a:t>123</a:t>
            </a:r>
            <a:r>
              <a:rPr lang="zh-CN" altLang="en-US" sz="1600" dirty="0">
                <a:solidFill>
                  <a:srgbClr val="FF0000"/>
                </a:solidFill>
                <a:latin typeface="DFKai-SB" pitchFamily="65" charset="-120"/>
                <a:ea typeface="DFKai-SB" pitchFamily="65" charset="-120"/>
              </a:rPr>
              <a:t>年历史的知名轿车品牌</a:t>
            </a:r>
            <a:r>
              <a:rPr lang="en-US" altLang="zh-CN" sz="1600" dirty="0">
                <a:solidFill>
                  <a:srgbClr val="FF0000"/>
                </a:solidFill>
                <a:latin typeface="DFKai-SB" pitchFamily="65" charset="-120"/>
                <a:ea typeface="DFKai-SB" pitchFamily="65" charset="-120"/>
              </a:rPr>
              <a:t>,</a:t>
            </a:r>
            <a:r>
              <a:rPr lang="en-US" altLang="zh-CN" sz="1600" dirty="0" smtClean="0">
                <a:solidFill>
                  <a:srgbClr val="FF0000"/>
                </a:solidFill>
                <a:latin typeface="DFKai-SB" pitchFamily="65" charset="-120"/>
                <a:ea typeface="DFKai-SB" pitchFamily="65" charset="-120"/>
              </a:rPr>
              <a:t>2005</a:t>
            </a:r>
            <a:r>
              <a:rPr lang="zh-CN" altLang="en-US" sz="1600" dirty="0" smtClean="0">
                <a:solidFill>
                  <a:srgbClr val="FF0000"/>
                </a:solidFill>
                <a:latin typeface="DFKai-SB" pitchFamily="65" charset="-120"/>
                <a:ea typeface="DFKai-SB" pitchFamily="65" charset="-120"/>
              </a:rPr>
              <a:t>年</a:t>
            </a:r>
            <a:r>
              <a:rPr lang="zh-CN" altLang="en-US" sz="1600" dirty="0">
                <a:solidFill>
                  <a:srgbClr val="FF0000"/>
                </a:solidFill>
                <a:latin typeface="DFKai-SB" pitchFamily="65" charset="-120"/>
                <a:ea typeface="DFKai-SB" pitchFamily="65" charset="-120"/>
              </a:rPr>
              <a:t>引进至上海大众汽车公司。金华宇通汽车销售服务有限公司成立于</a:t>
            </a:r>
            <a:r>
              <a:rPr lang="en-US" altLang="zh-CN" sz="1600" dirty="0">
                <a:solidFill>
                  <a:srgbClr val="FF0000"/>
                </a:solidFill>
                <a:latin typeface="DFKai-SB" pitchFamily="65" charset="-120"/>
                <a:ea typeface="DFKai-SB" pitchFamily="65" charset="-120"/>
              </a:rPr>
              <a:t>2006</a:t>
            </a:r>
            <a:r>
              <a:rPr lang="zh-CN" altLang="en-US" sz="1600" dirty="0">
                <a:solidFill>
                  <a:srgbClr val="FF0000"/>
                </a:solidFill>
                <a:latin typeface="DFKai-SB" pitchFamily="65" charset="-120"/>
                <a:ea typeface="DFKai-SB" pitchFamily="65" charset="-120"/>
              </a:rPr>
              <a:t>年</a:t>
            </a:r>
            <a:r>
              <a:rPr lang="en-US" altLang="zh-CN" sz="1600" dirty="0" smtClean="0">
                <a:solidFill>
                  <a:srgbClr val="FF0000"/>
                </a:solidFill>
                <a:latin typeface="DFKai-SB" pitchFamily="65" charset="-120"/>
                <a:ea typeface="DFKai-SB" pitchFamily="65" charset="-120"/>
              </a:rPr>
              <a:t>8</a:t>
            </a:r>
            <a:r>
              <a:rPr lang="zh-CN" altLang="en-US" sz="1600" dirty="0" smtClean="0">
                <a:solidFill>
                  <a:srgbClr val="FF0000"/>
                </a:solidFill>
                <a:latin typeface="DFKai-SB" pitchFamily="65" charset="-120"/>
                <a:ea typeface="DFKai-SB" pitchFamily="65" charset="-120"/>
              </a:rPr>
              <a:t>月</a:t>
            </a:r>
            <a:r>
              <a:rPr lang="zh-CN" altLang="en-US" sz="1600" dirty="0">
                <a:solidFill>
                  <a:srgbClr val="FF0000"/>
                </a:solidFill>
                <a:latin typeface="DFKai-SB" pitchFamily="65" charset="-120"/>
                <a:ea typeface="DFKai-SB" pitchFamily="65" charset="-120"/>
              </a:rPr>
              <a:t>，注册资本金</a:t>
            </a:r>
            <a:r>
              <a:rPr lang="en-US" altLang="zh-CN" sz="1600" dirty="0">
                <a:solidFill>
                  <a:srgbClr val="FF0000"/>
                </a:solidFill>
                <a:latin typeface="DFKai-SB" pitchFamily="65" charset="-120"/>
                <a:ea typeface="DFKai-SB" pitchFamily="65" charset="-120"/>
              </a:rPr>
              <a:t>800</a:t>
            </a:r>
            <a:r>
              <a:rPr lang="zh-CN" altLang="en-US" sz="1600" dirty="0">
                <a:solidFill>
                  <a:srgbClr val="FF0000"/>
                </a:solidFill>
                <a:latin typeface="DFKai-SB" pitchFamily="65" charset="-120"/>
                <a:ea typeface="DFKai-SB" pitchFamily="65" charset="-120"/>
              </a:rPr>
              <a:t>万元，座落在金华汽车城纵六路</a:t>
            </a:r>
            <a:r>
              <a:rPr lang="en-US" altLang="zh-CN" sz="1600" dirty="0">
                <a:solidFill>
                  <a:srgbClr val="FF0000"/>
                </a:solidFill>
                <a:latin typeface="DFKai-SB" pitchFamily="65" charset="-120"/>
                <a:ea typeface="DFKai-SB" pitchFamily="65" charset="-120"/>
              </a:rPr>
              <a:t>6</a:t>
            </a:r>
            <a:r>
              <a:rPr lang="zh-CN" altLang="en-US" sz="1600" dirty="0">
                <a:solidFill>
                  <a:srgbClr val="FF0000"/>
                </a:solidFill>
                <a:latin typeface="DFKai-SB" pitchFamily="65" charset="-120"/>
                <a:ea typeface="DFKai-SB" pitchFamily="65" charset="-120"/>
              </a:rPr>
              <a:t>号</a:t>
            </a:r>
            <a:r>
              <a:rPr lang="en-US" altLang="zh-CN" sz="1600" dirty="0">
                <a:solidFill>
                  <a:srgbClr val="FF0000"/>
                </a:solidFill>
                <a:latin typeface="DFKai-SB" pitchFamily="65" charset="-120"/>
                <a:ea typeface="DFKai-SB" pitchFamily="65" charset="-120"/>
              </a:rPr>
              <a:t>,</a:t>
            </a:r>
            <a:r>
              <a:rPr lang="zh-CN" altLang="en-US" sz="1600" dirty="0">
                <a:solidFill>
                  <a:srgbClr val="FF0000"/>
                </a:solidFill>
                <a:latin typeface="DFKai-SB" pitchFamily="65" charset="-120"/>
                <a:ea typeface="DFKai-SB" pitchFamily="65" charset="-120"/>
              </a:rPr>
              <a:t>是经上汽斯柯达正式授权的首批斯柯达轿车金华地区特许销售服务商</a:t>
            </a:r>
            <a:r>
              <a:rPr lang="en-US" altLang="zh-CN" sz="1600" dirty="0">
                <a:solidFill>
                  <a:srgbClr val="FF0000"/>
                </a:solidFill>
                <a:latin typeface="DFKai-SB" pitchFamily="65" charset="-120"/>
                <a:ea typeface="DFKai-SB" pitchFamily="65" charset="-120"/>
              </a:rPr>
              <a:t>.</a:t>
            </a:r>
            <a:r>
              <a:rPr lang="zh-CN" altLang="en-US" sz="1600" dirty="0">
                <a:solidFill>
                  <a:srgbClr val="FF0000"/>
                </a:solidFill>
                <a:latin typeface="DFKai-SB" pitchFamily="65" charset="-120"/>
                <a:ea typeface="DFKai-SB" pitchFamily="65" charset="-120"/>
              </a:rPr>
              <a:t>当前销售服务的车型有斯柯达明锐、昕锐、晶锐、昕动、野帝、速派、全功能</a:t>
            </a:r>
            <a:r>
              <a:rPr lang="en-US" altLang="zh-CN" sz="1600" dirty="0">
                <a:solidFill>
                  <a:srgbClr val="FF0000"/>
                </a:solidFill>
                <a:latin typeface="DFKai-SB" pitchFamily="65" charset="-120"/>
                <a:ea typeface="DFKai-SB" pitchFamily="65" charset="-120"/>
              </a:rPr>
              <a:t>SUV</a:t>
            </a:r>
            <a:r>
              <a:rPr lang="zh-CN" altLang="en-US" sz="1600" dirty="0">
                <a:solidFill>
                  <a:srgbClr val="FF0000"/>
                </a:solidFill>
                <a:latin typeface="DFKai-SB" pitchFamily="65" charset="-120"/>
                <a:ea typeface="DFKai-SB" pitchFamily="65" charset="-120"/>
              </a:rPr>
              <a:t>柯迪亚克、柯珞克、柯米克等等。建店</a:t>
            </a:r>
            <a:r>
              <a:rPr lang="en-US" altLang="zh-CN" sz="1600" dirty="0">
                <a:solidFill>
                  <a:srgbClr val="FF0000"/>
                </a:solidFill>
                <a:latin typeface="DFKai-SB" pitchFamily="65" charset="-120"/>
                <a:ea typeface="DFKai-SB" pitchFamily="65" charset="-120"/>
              </a:rPr>
              <a:t>11</a:t>
            </a:r>
            <a:r>
              <a:rPr lang="zh-CN" altLang="en-US" sz="1600" dirty="0">
                <a:solidFill>
                  <a:srgbClr val="FF0000"/>
                </a:solidFill>
                <a:latin typeface="DFKai-SB" pitchFamily="65" charset="-120"/>
                <a:ea typeface="DFKai-SB" pitchFamily="65" charset="-120"/>
              </a:rPr>
              <a:t>年来累计销售服务斯柯达汽车万台，并逐步树立起了良好市场口碑。现因业务拓展需要，诚聘职业规划从事汽车行业的有志青年加盟！确保上汽斯柯达品牌在金华区域保</a:t>
            </a:r>
            <a:r>
              <a:rPr lang="zh-CN" altLang="en-US" sz="1600" dirty="0" smtClean="0">
                <a:solidFill>
                  <a:srgbClr val="FF0000"/>
                </a:solidFill>
                <a:latin typeface="DFKai-SB" pitchFamily="65" charset="-120"/>
                <a:ea typeface="DFKai-SB" pitchFamily="65" charset="-120"/>
              </a:rPr>
              <a:t>持优良满意度和高</a:t>
            </a:r>
            <a:r>
              <a:rPr lang="zh-CN" altLang="en-US" sz="1600" dirty="0">
                <a:solidFill>
                  <a:srgbClr val="FF0000"/>
                </a:solidFill>
                <a:latin typeface="DFKai-SB" pitchFamily="65" charset="-120"/>
                <a:ea typeface="DFKai-SB" pitchFamily="65" charset="-120"/>
              </a:rPr>
              <a:t>速增长态势。</a:t>
            </a:r>
            <a:endParaRPr lang="en-GB" sz="1600" dirty="0">
              <a:solidFill>
                <a:srgbClr val="FF0000"/>
              </a:solidFill>
              <a:latin typeface="DFKai-SB" pitchFamily="65" charset="-120"/>
              <a:ea typeface="DFKai-SB" pitchFamily="65" charset="-120"/>
            </a:endParaRPr>
          </a:p>
        </p:txBody>
      </p:sp>
      <p:sp>
        <p:nvSpPr>
          <p:cNvPr id="2" name="Nadpis 1"/>
          <p:cNvSpPr>
            <a:spLocks noGrp="1"/>
          </p:cNvSpPr>
          <p:nvPr>
            <p:ph type="title"/>
          </p:nvPr>
        </p:nvSpPr>
        <p:spPr>
          <a:xfrm>
            <a:off x="284591" y="723661"/>
            <a:ext cx="8557568" cy="391820"/>
          </a:xfrm>
        </p:spPr>
        <p:txBody>
          <a:bodyPr/>
          <a:lstStyle/>
          <a:p>
            <a:r>
              <a:rPr lang="zh-CN" altLang="en-US" dirty="0"/>
              <a:t>金华宇通汽车销售服务有限公司简介</a:t>
            </a:r>
            <a:endParaRPr lang="en-GB" dirty="0">
              <a:latin typeface="hyskdr" charset="-122"/>
              <a:ea typeface="hyskdr" charset="-122"/>
              <a:cs typeface="hyskdr" charset="-122"/>
            </a:endParaRPr>
          </a:p>
        </p:txBody>
      </p:sp>
      <p:sp>
        <p:nvSpPr>
          <p:cNvPr id="4" name="灯片编号占位符 3"/>
          <p:cNvSpPr>
            <a:spLocks noGrp="1"/>
          </p:cNvSpPr>
          <p:nvPr>
            <p:ph type="sldNum" sz="quarter" idx="10"/>
          </p:nvPr>
        </p:nvSpPr>
        <p:spPr/>
        <p:txBody>
          <a:bodyPr/>
          <a:lstStyle/>
          <a:p>
            <a:fld id="{1E956721-BB38-4972-8ACD-5A2C9377E3B4}" type="slidenum">
              <a:rPr lang="en-GB" smtClean="0"/>
              <a:pPr/>
              <a:t>3</a:t>
            </a:fld>
            <a:endParaRPr lang="en-GB" dirty="0"/>
          </a:p>
        </p:txBody>
      </p:sp>
    </p:spTree>
    <p:extLst>
      <p:ext uri="{BB962C8B-B14F-4D97-AF65-F5344CB8AC3E}">
        <p14:creationId xmlns:p14="http://schemas.microsoft.com/office/powerpoint/2010/main" xmlns="" val="3490711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79813" y="1331824"/>
            <a:ext cx="7254538" cy="3630701"/>
          </a:xfrm>
        </p:spPr>
        <p:txBody>
          <a:bodyPr>
            <a:normAutofit fontScale="92500" lnSpcReduction="10000"/>
          </a:bodyPr>
          <a:lstStyle/>
          <a:p>
            <a:r>
              <a:rPr lang="zh-CN" altLang="en-US" sz="1600" b="1" dirty="0"/>
              <a:t>销售顾问、服务顾问</a:t>
            </a:r>
            <a:r>
              <a:rPr lang="zh-CN" altLang="en-US" sz="1600" dirty="0" smtClean="0"/>
              <a:t>：</a:t>
            </a:r>
            <a:endParaRPr lang="en-US" altLang="zh-CN" sz="1600" dirty="0" smtClean="0"/>
          </a:p>
          <a:p>
            <a:r>
              <a:rPr lang="zh-CN" altLang="en-US" sz="1600" dirty="0" smtClean="0">
                <a:solidFill>
                  <a:srgbClr val="FF0000"/>
                </a:solidFill>
              </a:rPr>
              <a:t>高职</a:t>
            </a:r>
            <a:r>
              <a:rPr lang="zh-CN" altLang="en-US" sz="1600" dirty="0">
                <a:solidFill>
                  <a:srgbClr val="FF0000"/>
                </a:solidFill>
              </a:rPr>
              <a:t>以上学历，有</a:t>
            </a:r>
            <a:r>
              <a:rPr lang="en-US" altLang="zh-CN" sz="1600" dirty="0">
                <a:solidFill>
                  <a:srgbClr val="FF0000"/>
                </a:solidFill>
              </a:rPr>
              <a:t>C1</a:t>
            </a:r>
            <a:r>
              <a:rPr lang="zh-CN" altLang="en-US" sz="1600" dirty="0">
                <a:solidFill>
                  <a:srgbClr val="FF0000"/>
                </a:solidFill>
              </a:rPr>
              <a:t>以上驾照，有良好的沟通协调能力</a:t>
            </a:r>
            <a:r>
              <a:rPr lang="zh-CN" altLang="en-US" sz="1600" dirty="0" smtClean="0">
                <a:solidFill>
                  <a:srgbClr val="FF0000"/>
                </a:solidFill>
              </a:rPr>
              <a:t>，工</a:t>
            </a:r>
            <a:r>
              <a:rPr lang="zh-CN" altLang="en-US" sz="1600" dirty="0" smtClean="0">
                <a:solidFill>
                  <a:srgbClr val="FF0000"/>
                </a:solidFill>
              </a:rPr>
              <a:t>作</a:t>
            </a:r>
            <a:r>
              <a:rPr lang="zh-CN" altLang="en-US" sz="1600" dirty="0">
                <a:solidFill>
                  <a:srgbClr val="FF0000"/>
                </a:solidFill>
              </a:rPr>
              <a:t>积极主动</a:t>
            </a:r>
            <a:r>
              <a:rPr lang="zh-CN" altLang="en-US" sz="1600" dirty="0" smtClean="0">
                <a:solidFill>
                  <a:srgbClr val="FF0000"/>
                </a:solidFill>
              </a:rPr>
              <a:t>。</a:t>
            </a:r>
            <a:endParaRPr lang="en-US" altLang="zh-CN" sz="1600" dirty="0">
              <a:solidFill>
                <a:srgbClr val="FF0000"/>
              </a:solidFill>
            </a:endParaRPr>
          </a:p>
          <a:p>
            <a:r>
              <a:rPr lang="zh-CN" altLang="en-US" sz="1600" b="1" dirty="0"/>
              <a:t>汽车维修机电工</a:t>
            </a:r>
            <a:r>
              <a:rPr lang="zh-CN" altLang="en-US" sz="1600" dirty="0" smtClean="0"/>
              <a:t>：</a:t>
            </a:r>
            <a:endParaRPr lang="en-US" altLang="zh-CN" sz="1600" dirty="0" smtClean="0"/>
          </a:p>
          <a:p>
            <a:r>
              <a:rPr lang="zh-CN" altLang="en-US" sz="1600" dirty="0" smtClean="0">
                <a:solidFill>
                  <a:srgbClr val="FF0000"/>
                </a:solidFill>
              </a:rPr>
              <a:t>汽车</a:t>
            </a:r>
            <a:r>
              <a:rPr lang="zh-CN" altLang="en-US" sz="1600" dirty="0">
                <a:solidFill>
                  <a:srgbClr val="FF0000"/>
                </a:solidFill>
              </a:rPr>
              <a:t>高职以上学历， 能吃苦耐劳，肯学习专业技术 ，有</a:t>
            </a:r>
            <a:r>
              <a:rPr lang="zh-CN" altLang="en-US" sz="1600" dirty="0" smtClean="0">
                <a:solidFill>
                  <a:srgbClr val="FF0000"/>
                </a:solidFill>
              </a:rPr>
              <a:t>工作责任心。</a:t>
            </a:r>
            <a:endParaRPr lang="en-US" altLang="zh-CN" sz="1600" dirty="0" smtClean="0">
              <a:solidFill>
                <a:srgbClr val="FF0000"/>
              </a:solidFill>
            </a:endParaRPr>
          </a:p>
          <a:p>
            <a:r>
              <a:rPr lang="zh-CN" altLang="en-US" sz="1600" b="1" dirty="0"/>
              <a:t>钣金工</a:t>
            </a:r>
            <a:r>
              <a:rPr lang="zh-CN" altLang="en-US" sz="1600" dirty="0" smtClean="0"/>
              <a:t>：</a:t>
            </a:r>
            <a:endParaRPr lang="en-US" altLang="zh-CN" sz="1600" dirty="0" smtClean="0"/>
          </a:p>
          <a:p>
            <a:r>
              <a:rPr lang="zh-CN" altLang="en-US" sz="1600" dirty="0" smtClean="0">
                <a:solidFill>
                  <a:srgbClr val="FF0000"/>
                </a:solidFill>
              </a:rPr>
              <a:t>汽车</a:t>
            </a:r>
            <a:r>
              <a:rPr lang="zh-CN" altLang="en-US" sz="1600" dirty="0">
                <a:solidFill>
                  <a:srgbClr val="FF0000"/>
                </a:solidFill>
              </a:rPr>
              <a:t>高职以上学历，熟悉汽车构造 能吃苦耐劳，动手能力</a:t>
            </a:r>
            <a:r>
              <a:rPr lang="zh-CN" altLang="en-US" sz="1600" dirty="0" smtClean="0">
                <a:solidFill>
                  <a:srgbClr val="FF0000"/>
                </a:solidFill>
              </a:rPr>
              <a:t>强</a:t>
            </a:r>
            <a:endParaRPr lang="en-US" altLang="zh-CN" sz="1600" dirty="0" smtClean="0">
              <a:solidFill>
                <a:srgbClr val="FF0000"/>
              </a:solidFill>
            </a:endParaRPr>
          </a:p>
          <a:p>
            <a:endParaRPr lang="en-US" altLang="zh-CN" sz="1600" dirty="0"/>
          </a:p>
          <a:p>
            <a:endParaRPr lang="en-US" altLang="zh-CN" sz="1600" dirty="0" smtClean="0"/>
          </a:p>
          <a:p>
            <a:r>
              <a:rPr lang="zh-CN" altLang="en-US" sz="1600" b="1" dirty="0"/>
              <a:t>岗位待遇</a:t>
            </a:r>
            <a:r>
              <a:rPr lang="zh-CN" altLang="en-US" sz="1600" dirty="0" smtClean="0"/>
              <a:t>：</a:t>
            </a:r>
            <a:endParaRPr lang="en-US" altLang="zh-CN" sz="1600" dirty="0" smtClean="0"/>
          </a:p>
          <a:p>
            <a:r>
              <a:rPr lang="zh-CN" altLang="en-US" sz="1600" dirty="0" smtClean="0">
                <a:solidFill>
                  <a:srgbClr val="FF0000"/>
                </a:solidFill>
              </a:rPr>
              <a:t>实习期</a:t>
            </a:r>
            <a:r>
              <a:rPr lang="zh-CN" altLang="en-US" sz="1600" dirty="0">
                <a:solidFill>
                  <a:srgbClr val="FF0000"/>
                </a:solidFill>
              </a:rPr>
              <a:t>间生活费</a:t>
            </a:r>
            <a:r>
              <a:rPr lang="en-US" altLang="zh-CN" sz="1600" dirty="0">
                <a:solidFill>
                  <a:srgbClr val="FF0000"/>
                </a:solidFill>
              </a:rPr>
              <a:t>1000</a:t>
            </a:r>
            <a:r>
              <a:rPr lang="zh-CN" altLang="en-US" sz="1600" dirty="0">
                <a:solidFill>
                  <a:srgbClr val="FF0000"/>
                </a:solidFill>
              </a:rPr>
              <a:t>元，公司每季度根据工作表</a:t>
            </a:r>
            <a:r>
              <a:rPr lang="zh-CN" altLang="en-US" sz="1600" dirty="0" smtClean="0">
                <a:solidFill>
                  <a:srgbClr val="FF0000"/>
                </a:solidFill>
              </a:rPr>
              <a:t>现评估增</a:t>
            </a:r>
            <a:r>
              <a:rPr lang="zh-CN" altLang="en-US" sz="1600" dirty="0">
                <a:solidFill>
                  <a:srgbClr val="FF0000"/>
                </a:solidFill>
              </a:rPr>
              <a:t>加生活费</a:t>
            </a:r>
            <a:r>
              <a:rPr lang="zh-CN" altLang="en-US" sz="1600" dirty="0" smtClean="0">
                <a:solidFill>
                  <a:srgbClr val="FF0000"/>
                </a:solidFill>
              </a:rPr>
              <a:t>；</a:t>
            </a:r>
            <a:r>
              <a:rPr lang="en-US" altLang="zh-CN" sz="1600" dirty="0" smtClean="0">
                <a:solidFill>
                  <a:srgbClr val="FF0000"/>
                </a:solidFill>
              </a:rPr>
              <a:t> </a:t>
            </a:r>
          </a:p>
          <a:p>
            <a:r>
              <a:rPr lang="zh-CN" altLang="en-US" sz="1600" dirty="0" smtClean="0">
                <a:solidFill>
                  <a:srgbClr val="FF0000"/>
                </a:solidFill>
              </a:rPr>
              <a:t>表现</a:t>
            </a:r>
            <a:r>
              <a:rPr lang="zh-CN" altLang="en-US" sz="1600" dirty="0">
                <a:solidFill>
                  <a:srgbClr val="FF0000"/>
                </a:solidFill>
              </a:rPr>
              <a:t>特别好的，提前结束实习期，转入底薪加提成阶段，薪酬</a:t>
            </a:r>
            <a:r>
              <a:rPr lang="zh-CN" altLang="en-US" sz="1600" dirty="0" smtClean="0">
                <a:solidFill>
                  <a:srgbClr val="FF0000"/>
                </a:solidFill>
              </a:rPr>
              <a:t>可能</a:t>
            </a:r>
            <a:r>
              <a:rPr lang="en-US" altLang="zh-CN" sz="1600" dirty="0">
                <a:solidFill>
                  <a:srgbClr val="FF0000"/>
                </a:solidFill>
              </a:rPr>
              <a:t>2000-10000</a:t>
            </a:r>
            <a:r>
              <a:rPr lang="zh-CN" altLang="en-US" sz="1600" dirty="0" smtClean="0">
                <a:solidFill>
                  <a:srgbClr val="FF0000"/>
                </a:solidFill>
              </a:rPr>
              <a:t>元；</a:t>
            </a:r>
            <a:r>
              <a:rPr lang="en-US" altLang="zh-CN" sz="1600" dirty="0" smtClean="0">
                <a:solidFill>
                  <a:srgbClr val="FF0000"/>
                </a:solidFill>
              </a:rPr>
              <a:t> </a:t>
            </a:r>
          </a:p>
          <a:p>
            <a:r>
              <a:rPr lang="zh-CN" altLang="en-US" sz="1600" dirty="0" smtClean="0">
                <a:solidFill>
                  <a:srgbClr val="FF0000"/>
                </a:solidFill>
              </a:rPr>
              <a:t>公司</a:t>
            </a:r>
            <a:r>
              <a:rPr lang="zh-CN" altLang="en-US" sz="1600" dirty="0">
                <a:solidFill>
                  <a:srgbClr val="FF0000"/>
                </a:solidFill>
              </a:rPr>
              <a:t>提供免费中</a:t>
            </a:r>
            <a:r>
              <a:rPr lang="zh-CN" altLang="en-US" sz="1600" dirty="0" smtClean="0">
                <a:solidFill>
                  <a:srgbClr val="FF0000"/>
                </a:solidFill>
              </a:rPr>
              <a:t>餐及年终福利；</a:t>
            </a:r>
            <a:endParaRPr lang="en-US" altLang="zh-CN" sz="1600" dirty="0" smtClean="0">
              <a:solidFill>
                <a:srgbClr val="FF0000"/>
              </a:solidFill>
            </a:endParaRPr>
          </a:p>
          <a:p>
            <a:r>
              <a:rPr lang="zh-CN" altLang="en-US" sz="1600" dirty="0" smtClean="0">
                <a:solidFill>
                  <a:srgbClr val="FF0000"/>
                </a:solidFill>
              </a:rPr>
              <a:t>法定</a:t>
            </a:r>
            <a:r>
              <a:rPr lang="zh-CN" altLang="en-US" sz="1600" dirty="0">
                <a:solidFill>
                  <a:srgbClr val="FF0000"/>
                </a:solidFill>
              </a:rPr>
              <a:t>假外每周假期一天</a:t>
            </a:r>
            <a:r>
              <a:rPr lang="zh-CN" altLang="en-US" sz="1600" dirty="0" smtClean="0">
                <a:solidFill>
                  <a:srgbClr val="FF0000"/>
                </a:solidFill>
              </a:rPr>
              <a:t>；</a:t>
            </a:r>
            <a:endParaRPr lang="en-US" altLang="zh-CN" sz="1600" dirty="0" smtClean="0">
              <a:solidFill>
                <a:srgbClr val="FF0000"/>
              </a:solidFill>
            </a:endParaRPr>
          </a:p>
          <a:p>
            <a:r>
              <a:rPr lang="zh-CN" altLang="en-US" sz="1600" dirty="0" smtClean="0">
                <a:solidFill>
                  <a:srgbClr val="FF0000"/>
                </a:solidFill>
              </a:rPr>
              <a:t>实习期</a:t>
            </a:r>
            <a:r>
              <a:rPr lang="zh-CN" altLang="en-US" sz="1600" dirty="0">
                <a:solidFill>
                  <a:srgbClr val="FF0000"/>
                </a:solidFill>
              </a:rPr>
              <a:t>间，有外出参</a:t>
            </a:r>
            <a:r>
              <a:rPr lang="zh-CN" altLang="en-US" sz="1600" dirty="0" smtClean="0">
                <a:solidFill>
                  <a:srgbClr val="FF0000"/>
                </a:solidFill>
              </a:rPr>
              <a:t>加上汽大众厂</a:t>
            </a:r>
            <a:r>
              <a:rPr lang="zh-CN" altLang="en-US" sz="1600" dirty="0">
                <a:solidFill>
                  <a:srgbClr val="FF0000"/>
                </a:solidFill>
              </a:rPr>
              <a:t>家学习培训的机会。</a:t>
            </a:r>
            <a:endParaRPr lang="en-US" altLang="zh-CN" sz="1600" dirty="0" smtClean="0">
              <a:solidFill>
                <a:srgbClr val="FF0000"/>
              </a:solidFill>
            </a:endParaRPr>
          </a:p>
        </p:txBody>
      </p:sp>
      <p:sp>
        <p:nvSpPr>
          <p:cNvPr id="2" name="Nadpis 1"/>
          <p:cNvSpPr>
            <a:spLocks noGrp="1"/>
          </p:cNvSpPr>
          <p:nvPr>
            <p:ph type="title"/>
          </p:nvPr>
        </p:nvSpPr>
        <p:spPr>
          <a:xfrm>
            <a:off x="284591" y="723661"/>
            <a:ext cx="8557568" cy="391820"/>
          </a:xfrm>
        </p:spPr>
        <p:txBody>
          <a:bodyPr/>
          <a:lstStyle/>
          <a:p>
            <a:r>
              <a:rPr lang="zh-CN" altLang="en-US" dirty="0"/>
              <a:t>招聘岗位和要求：</a:t>
            </a:r>
            <a:endParaRPr lang="en-GB" dirty="0">
              <a:latin typeface="hyskdr" charset="-122"/>
              <a:ea typeface="hyskdr" charset="-122"/>
              <a:cs typeface="hyskdr" charset="-122"/>
            </a:endParaRPr>
          </a:p>
        </p:txBody>
      </p:sp>
      <p:sp>
        <p:nvSpPr>
          <p:cNvPr id="4" name="灯片编号占位符 3"/>
          <p:cNvSpPr>
            <a:spLocks noGrp="1"/>
          </p:cNvSpPr>
          <p:nvPr>
            <p:ph type="sldNum" sz="quarter" idx="10"/>
          </p:nvPr>
        </p:nvSpPr>
        <p:spPr/>
        <p:txBody>
          <a:bodyPr/>
          <a:lstStyle/>
          <a:p>
            <a:fld id="{1E956721-BB38-4972-8ACD-5A2C9377E3B4}" type="slidenum">
              <a:rPr lang="en-GB" smtClean="0"/>
              <a:pPr/>
              <a:t>4</a:t>
            </a:fld>
            <a:endParaRPr lang="en-GB" dirty="0"/>
          </a:p>
        </p:txBody>
      </p:sp>
    </p:spTree>
    <p:extLst>
      <p:ext uri="{BB962C8B-B14F-4D97-AF65-F5344CB8AC3E}">
        <p14:creationId xmlns:p14="http://schemas.microsoft.com/office/powerpoint/2010/main" xmlns="" val="2705632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440529" y="684843"/>
            <a:ext cx="6236979" cy="1359617"/>
          </a:xfrm>
        </p:spPr>
        <p:txBody>
          <a:bodyPr>
            <a:normAutofit fontScale="85000" lnSpcReduction="10000"/>
          </a:bodyPr>
          <a:lstStyle/>
          <a:p>
            <a:r>
              <a:rPr lang="zh-CN" altLang="en-US" sz="1600" dirty="0"/>
              <a:t>招聘联系人：</a:t>
            </a:r>
            <a:r>
              <a:rPr lang="zh-CN" altLang="en-US" sz="1600" dirty="0" smtClean="0"/>
              <a:t>施先生</a:t>
            </a:r>
            <a:r>
              <a:rPr lang="zh-CN" altLang="en-US" sz="1600" dirty="0"/>
              <a:t>   </a:t>
            </a:r>
            <a:endParaRPr lang="en-US" altLang="zh-CN" sz="1600" dirty="0" smtClean="0"/>
          </a:p>
          <a:p>
            <a:r>
              <a:rPr lang="zh-CN" altLang="en-US" sz="1600" dirty="0" smtClean="0"/>
              <a:t>电</a:t>
            </a:r>
            <a:r>
              <a:rPr lang="zh-CN" altLang="en-US" sz="1600" dirty="0"/>
              <a:t>      话：</a:t>
            </a:r>
            <a:r>
              <a:rPr lang="en-US" altLang="zh-CN" sz="1600" dirty="0"/>
              <a:t>82090088        </a:t>
            </a:r>
            <a:endParaRPr lang="en-US" altLang="zh-CN" sz="1600" dirty="0" smtClean="0"/>
          </a:p>
          <a:p>
            <a:r>
              <a:rPr lang="en-US" altLang="zh-CN" sz="1600" dirty="0"/>
              <a:t> </a:t>
            </a:r>
            <a:r>
              <a:rPr lang="en-US" altLang="zh-CN" sz="1600" dirty="0" smtClean="0"/>
              <a:t>              </a:t>
            </a:r>
            <a:r>
              <a:rPr lang="en-US" altLang="zh-CN" sz="1600" dirty="0" smtClean="0">
                <a:solidFill>
                  <a:srgbClr val="FF0000"/>
                </a:solidFill>
              </a:rPr>
              <a:t>18969375567</a:t>
            </a:r>
          </a:p>
          <a:p>
            <a:r>
              <a:rPr lang="zh-CN" altLang="en-US" sz="1600" dirty="0" smtClean="0"/>
              <a:t>地      址：</a:t>
            </a:r>
            <a:r>
              <a:rPr lang="zh-CN" altLang="en-US" sz="1600" dirty="0" smtClean="0">
                <a:solidFill>
                  <a:srgbClr val="FF0000"/>
                </a:solidFill>
              </a:rPr>
              <a:t>金华市汽车城纵六路</a:t>
            </a:r>
            <a:r>
              <a:rPr lang="en-US" altLang="zh-CN" sz="1600" dirty="0" smtClean="0">
                <a:solidFill>
                  <a:srgbClr val="FF0000"/>
                </a:solidFill>
              </a:rPr>
              <a:t>6</a:t>
            </a:r>
            <a:r>
              <a:rPr lang="zh-CN" altLang="en-US" sz="1600" dirty="0">
                <a:solidFill>
                  <a:srgbClr val="FF0000"/>
                </a:solidFill>
              </a:rPr>
              <a:t>号</a:t>
            </a:r>
            <a:endParaRPr lang="en-US" altLang="zh-CN" sz="1600" dirty="0" smtClean="0">
              <a:solidFill>
                <a:srgbClr val="FF0000"/>
              </a:solidFill>
            </a:endParaRPr>
          </a:p>
          <a:p>
            <a:endParaRPr lang="en-US" altLang="zh-CN" sz="1600" dirty="0"/>
          </a:p>
          <a:p>
            <a:r>
              <a:rPr lang="zh-CN" altLang="en-US" sz="1600" dirty="0" smtClean="0"/>
              <a:t>微 </a:t>
            </a:r>
            <a:r>
              <a:rPr lang="zh-CN" altLang="en-US" sz="1600" dirty="0"/>
              <a:t>信 号：</a:t>
            </a:r>
            <a:r>
              <a:rPr lang="en-US" altLang="zh-CN" sz="1600" dirty="0" smtClean="0">
                <a:solidFill>
                  <a:srgbClr val="FF0000"/>
                </a:solidFill>
              </a:rPr>
              <a:t>shi-1017208243</a:t>
            </a:r>
            <a:r>
              <a:rPr lang="zh-CN" altLang="en-US" sz="1600" dirty="0" smtClean="0"/>
              <a:t>（扫如下二维码加好友，咨询更</a:t>
            </a:r>
            <a:r>
              <a:rPr lang="zh-CN" altLang="en-US" sz="1600" dirty="0" smtClean="0"/>
              <a:t>多招聘加盟事</a:t>
            </a:r>
            <a:r>
              <a:rPr lang="zh-CN" altLang="en-US" sz="1600" dirty="0" smtClean="0"/>
              <a:t>宜）</a:t>
            </a:r>
            <a:endParaRPr lang="en-GB" sz="1600" dirty="0">
              <a:latin typeface="hyskdr" charset="-122"/>
              <a:ea typeface="hyskdr" charset="-122"/>
              <a:cs typeface="hyskdr" charset="-122"/>
            </a:endParaRPr>
          </a:p>
        </p:txBody>
      </p:sp>
      <p:sp>
        <p:nvSpPr>
          <p:cNvPr id="4" name="灯片编号占位符 3"/>
          <p:cNvSpPr>
            <a:spLocks noGrp="1"/>
          </p:cNvSpPr>
          <p:nvPr>
            <p:ph type="sldNum" sz="quarter" idx="10"/>
          </p:nvPr>
        </p:nvSpPr>
        <p:spPr/>
        <p:txBody>
          <a:bodyPr/>
          <a:lstStyle/>
          <a:p>
            <a:fld id="{1E956721-BB38-4972-8ACD-5A2C9377E3B4}" type="slidenum">
              <a:rPr lang="en-GB" smtClean="0"/>
              <a:pPr/>
              <a:t>5</a:t>
            </a:fld>
            <a:endParaRPr lang="en-GB"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1889" y="2234691"/>
            <a:ext cx="3838575" cy="3667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05632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图片占位符 1"/>
          <p:cNvSpPr>
            <a:spLocks noGrp="1"/>
          </p:cNvSpPr>
          <p:nvPr>
            <p:ph type="pic" sz="quarter" idx="13"/>
          </p:nvPr>
        </p:nvSpPr>
        <p:spPr/>
      </p:sp>
      <p:pic>
        <p:nvPicPr>
          <p:cNvPr id="14338" name="Picture 2" descr="D:\2  素材库\A+ SUV\Picture\主kv.jpg"/>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0" y="0"/>
            <a:ext cx="9144000" cy="630327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灯片编号占位符 2"/>
          <p:cNvSpPr>
            <a:spLocks noGrp="1"/>
          </p:cNvSpPr>
          <p:nvPr>
            <p:ph type="sldNum" sz="quarter" idx="10"/>
          </p:nvPr>
        </p:nvSpPr>
        <p:spPr/>
        <p:txBody>
          <a:bodyPr/>
          <a:lstStyle/>
          <a:p>
            <a:fld id="{1E956721-BB38-4972-8ACD-5A2C9377E3B4}" type="slidenum">
              <a:rPr lang="en-GB" smtClean="0"/>
              <a:pPr/>
              <a:t>6</a:t>
            </a:fld>
            <a:endParaRPr lang="en-GB" dirty="0"/>
          </a:p>
        </p:txBody>
      </p:sp>
      <p:sp>
        <p:nvSpPr>
          <p:cNvPr id="5" name="文本框 21"/>
          <p:cNvSpPr>
            <a:spLocks noChangeArrowheads="1"/>
          </p:cNvSpPr>
          <p:nvPr/>
        </p:nvSpPr>
        <p:spPr bwMode="auto">
          <a:xfrm>
            <a:off x="2429256" y="1521714"/>
            <a:ext cx="4838184" cy="584775"/>
          </a:xfrm>
          <a:prstGeom prst="rect">
            <a:avLst/>
          </a:prstGeom>
          <a:noFill/>
          <a:ln w="9525">
            <a:noFill/>
            <a:miter lim="800000"/>
            <a:headEnd/>
            <a:tailEnd/>
          </a:ln>
        </p:spPr>
        <p:txBody>
          <a:bodyPr wrap="none">
            <a:spAutoFit/>
          </a:bodyPr>
          <a:lstStyle/>
          <a:p>
            <a:r>
              <a:rPr lang="zh-CN" altLang="en-US" sz="3200" b="1" dirty="0" smtClean="0">
                <a:solidFill>
                  <a:srgbClr val="FF0000"/>
                </a:solidFill>
                <a:latin typeface="方正大黑简体" charset="-122"/>
                <a:ea typeface="黑体" pitchFamily="49" charset="-122"/>
                <a:sym typeface="方正大黑简体" charset="-122"/>
              </a:rPr>
              <a:t>一直在等你</a:t>
            </a:r>
            <a:r>
              <a:rPr lang="zh-CN" altLang="en-US" sz="3200" b="1" dirty="0" smtClean="0">
                <a:solidFill>
                  <a:srgbClr val="FF0000"/>
                </a:solidFill>
                <a:latin typeface="方正大黑简体" charset="-122"/>
                <a:ea typeface="黑体" pitchFamily="49" charset="-122"/>
                <a:sym typeface="方正大黑简体" charset="-122"/>
              </a:rPr>
              <a:t>。。。</a:t>
            </a:r>
            <a:r>
              <a:rPr lang="zh-CN" altLang="zh-CN" sz="3200" b="1" dirty="0" smtClean="0">
                <a:solidFill>
                  <a:srgbClr val="FF0000"/>
                </a:solidFill>
                <a:latin typeface="方正大黑简体" charset="-122"/>
                <a:ea typeface="黑体" pitchFamily="49" charset="-122"/>
                <a:sym typeface="方正大黑简体" charset="-122"/>
              </a:rPr>
              <a:t>谢</a:t>
            </a:r>
            <a:r>
              <a:rPr lang="en-US" altLang="zh-CN" sz="3200" b="1" dirty="0" smtClean="0">
                <a:solidFill>
                  <a:srgbClr val="FF0000"/>
                </a:solidFill>
                <a:latin typeface="方正大黑简体" charset="-122"/>
                <a:ea typeface="黑体" pitchFamily="49" charset="-122"/>
                <a:sym typeface="方正大黑简体" charset="-122"/>
              </a:rPr>
              <a:t> </a:t>
            </a:r>
            <a:r>
              <a:rPr lang="zh-CN" altLang="zh-CN" sz="3200" b="1" dirty="0" smtClean="0">
                <a:solidFill>
                  <a:srgbClr val="FF0000"/>
                </a:solidFill>
                <a:latin typeface="方正大黑简体" charset="-122"/>
                <a:ea typeface="黑体" pitchFamily="49" charset="-122"/>
                <a:sym typeface="方正大黑简体" charset="-122"/>
              </a:rPr>
              <a:t>谢</a:t>
            </a:r>
            <a:r>
              <a:rPr lang="zh-CN" altLang="zh-CN" sz="3200" b="1" dirty="0">
                <a:solidFill>
                  <a:srgbClr val="FF0000"/>
                </a:solidFill>
                <a:latin typeface="方正大黑简体" charset="-122"/>
                <a:ea typeface="黑体" pitchFamily="49" charset="-122"/>
                <a:sym typeface="方正大黑简体" charset="-122"/>
              </a:rPr>
              <a:t>！</a:t>
            </a:r>
          </a:p>
        </p:txBody>
      </p:sp>
    </p:spTree>
    <p:extLst>
      <p:ext uri="{BB962C8B-B14F-4D97-AF65-F5344CB8AC3E}">
        <p14:creationId xmlns:p14="http://schemas.microsoft.com/office/powerpoint/2010/main" xmlns="" val="17815947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SKODA_Template_Landscape_SKODAPro_Plus 2016 V04_01">
  <a:themeElements>
    <a:clrScheme name="ŠKODA CI">
      <a:dk1>
        <a:sysClr val="windowText" lastClr="000000"/>
      </a:dk1>
      <a:lt1>
        <a:sysClr val="window" lastClr="FFFFFF"/>
      </a:lt1>
      <a:dk2>
        <a:srgbClr val="D22630"/>
      </a:dk2>
      <a:lt2>
        <a:srgbClr val="FFD200"/>
      </a:lt2>
      <a:accent1>
        <a:srgbClr val="DCDCDC"/>
      </a:accent1>
      <a:accent2>
        <a:srgbClr val="BEBEBE"/>
      </a:accent2>
      <a:accent3>
        <a:srgbClr val="6E6E6E"/>
      </a:accent3>
      <a:accent4>
        <a:srgbClr val="DBEED5"/>
      </a:accent4>
      <a:accent5>
        <a:srgbClr val="81C26D"/>
      </a:accent5>
      <a:accent6>
        <a:srgbClr val="4BA82E"/>
      </a:accent6>
      <a:hlink>
        <a:srgbClr val="000000"/>
      </a:hlink>
      <a:folHlink>
        <a:srgbClr val="000000"/>
      </a:folHlink>
    </a:clrScheme>
    <a:fontScheme name="ŠKODA SkodaProOffice">
      <a:majorFont>
        <a:latin typeface="Skoda Pro Office"/>
        <a:ea typeface=""/>
        <a:cs typeface=""/>
      </a:majorFont>
      <a:minorFont>
        <a:latin typeface="Skoda Pro Office"/>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ŠKODA CI">
        <a:dk1>
          <a:sysClr val="windowText" lastClr="000000"/>
        </a:dk1>
        <a:lt1>
          <a:sysClr val="window" lastClr="FFFFFF"/>
        </a:lt1>
        <a:dk2>
          <a:srgbClr val="D22630"/>
        </a:dk2>
        <a:lt2>
          <a:srgbClr val="FFD200"/>
        </a:lt2>
        <a:accent1>
          <a:srgbClr val="DCDCDC"/>
        </a:accent1>
        <a:accent2>
          <a:srgbClr val="BEBEBE"/>
        </a:accent2>
        <a:accent3>
          <a:srgbClr val="6E6E6E"/>
        </a:accent3>
        <a:accent4>
          <a:srgbClr val="DBEED5"/>
        </a:accent4>
        <a:accent5>
          <a:srgbClr val="81C26D"/>
        </a:accent5>
        <a:accent6>
          <a:srgbClr val="4BA82E"/>
        </a:accent6>
        <a:hlink>
          <a:srgbClr val="000000"/>
        </a:hlink>
        <a:folHlink>
          <a:srgbClr val="000000"/>
        </a:folHlink>
      </a:clrScheme>
    </a:extraClrScheme>
  </a:extraClrSchemeLst>
  <a:custClrLst>
    <a:custClr name="ŠKODA Green">
      <a:srgbClr val="4BA82E"/>
    </a:custClr>
    <a:custClr name="ŠKODA Chrome Grey">
      <a:srgbClr val="A7AEB4"/>
    </a:custClr>
    <a:custClr name="Warm Grey 1">
      <a:srgbClr val="E0DED8"/>
    </a:custClr>
    <a:custClr name="Warm Grey 2">
      <a:srgbClr val="D5D2CA"/>
    </a:custClr>
    <a:custClr name="Warm Grey 3">
      <a:srgbClr val="C7C2BA"/>
    </a:custClr>
    <a:custClr name="Cool Grey 1">
      <a:srgbClr val="E0E1DD"/>
    </a:custClr>
    <a:custClr name="Cool Grey 2">
      <a:srgbClr val="D5D6D2"/>
    </a:custClr>
    <a:custClr name="Cool Grey 3">
      <a:srgbClr val="C9CAC8"/>
    </a:custClr>
  </a:custClrLst>
  <a:extLst>
    <a:ext uri="{05A4C25C-085E-4340-85A3-A5531E510DB2}">
      <thm15:themeFamily xmlns:thm15="http://schemas.microsoft.com/office/thememl/2012/main" xmlns="" name="SKODA_Template_Landscape_SKODAPro_Plus 2016 V04_01.potx" id="{B9FD44D9-301E-4035-9CA0-601A6F880958}" vid="{4C02F4BA-BEC4-4F0A-9999-41E3CAF09B93}"/>
    </a:ext>
  </a:extLst>
</a:theme>
</file>

<file path=ppt/theme/theme2.xml><?xml version="1.0" encoding="utf-8"?>
<a:theme xmlns:a="http://schemas.openxmlformats.org/drawingml/2006/main" name="Motiv sady Office">
  <a:themeElements>
    <a:clrScheme name="ŠKODA CI">
      <a:dk1>
        <a:sysClr val="windowText" lastClr="000000"/>
      </a:dk1>
      <a:lt1>
        <a:sysClr val="window" lastClr="FFFFFF"/>
      </a:lt1>
      <a:dk2>
        <a:srgbClr val="D22630"/>
      </a:dk2>
      <a:lt2>
        <a:srgbClr val="FFD200"/>
      </a:lt2>
      <a:accent1>
        <a:srgbClr val="DCDCDC"/>
      </a:accent1>
      <a:accent2>
        <a:srgbClr val="BEBEBE"/>
      </a:accent2>
      <a:accent3>
        <a:srgbClr val="6E6E6E"/>
      </a:accent3>
      <a:accent4>
        <a:srgbClr val="DBEED5"/>
      </a:accent4>
      <a:accent5>
        <a:srgbClr val="81C26D"/>
      </a:accent5>
      <a:accent6>
        <a:srgbClr val="4BA82E"/>
      </a:accent6>
      <a:hlink>
        <a:srgbClr val="000000"/>
      </a:hlink>
      <a:folHlink>
        <a:srgbClr val="000000"/>
      </a:folHlink>
    </a:clrScheme>
    <a:fontScheme name="ŠKODA SkodaProOffice">
      <a:majorFont>
        <a:latin typeface="Skoda Pro Office"/>
        <a:ea typeface=""/>
        <a:cs typeface=""/>
      </a:majorFont>
      <a:minorFont>
        <a:latin typeface="Skoda Pro Office"/>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ŠKODA CI">
        <a:dk1>
          <a:sysClr val="windowText" lastClr="000000"/>
        </a:dk1>
        <a:lt1>
          <a:sysClr val="window" lastClr="FFFFFF"/>
        </a:lt1>
        <a:dk2>
          <a:srgbClr val="D22630"/>
        </a:dk2>
        <a:lt2>
          <a:srgbClr val="FFD200"/>
        </a:lt2>
        <a:accent1>
          <a:srgbClr val="DCDCDC"/>
        </a:accent1>
        <a:accent2>
          <a:srgbClr val="BEBEBE"/>
        </a:accent2>
        <a:accent3>
          <a:srgbClr val="6E6E6E"/>
        </a:accent3>
        <a:accent4>
          <a:srgbClr val="DBEED5"/>
        </a:accent4>
        <a:accent5>
          <a:srgbClr val="81C26D"/>
        </a:accent5>
        <a:accent6>
          <a:srgbClr val="4BA82E"/>
        </a:accent6>
        <a:hlink>
          <a:srgbClr val="000000"/>
        </a:hlink>
        <a:folHlink>
          <a:srgbClr val="000000"/>
        </a:folHlink>
      </a:clrScheme>
    </a:extraClrScheme>
  </a:extraClrSchemeLst>
  <a:custClrLst>
    <a:custClr name="ŠKODA Green">
      <a:srgbClr val="4BA82E"/>
    </a:custClr>
    <a:custClr name="ŠKODA Chrome Grey">
      <a:srgbClr val="A7AEB4"/>
    </a:custClr>
    <a:custClr name="Warm Grey 1">
      <a:srgbClr val="E0DED8"/>
    </a:custClr>
    <a:custClr name="Warm Grey 2">
      <a:srgbClr val="D5D2CA"/>
    </a:custClr>
    <a:custClr name="Warm Grey 3">
      <a:srgbClr val="C7C2BA"/>
    </a:custClr>
    <a:custClr name="Cool Grey 1">
      <a:srgbClr val="E0E1DD"/>
    </a:custClr>
    <a:custClr name="Cool Grey 2">
      <a:srgbClr val="D5D6D2"/>
    </a:custClr>
    <a:custClr name="Cool Grey 3">
      <a:srgbClr val="C9CAC8"/>
    </a:custClr>
  </a:custClrLst>
</a:theme>
</file>

<file path=ppt/theme/theme3.xml><?xml version="1.0" encoding="utf-8"?>
<a:theme xmlns:a="http://schemas.openxmlformats.org/drawingml/2006/main" name="Motiv sady Office">
  <a:themeElements>
    <a:clrScheme name="ŠKODA CI">
      <a:dk1>
        <a:sysClr val="windowText" lastClr="000000"/>
      </a:dk1>
      <a:lt1>
        <a:sysClr val="window" lastClr="FFFFFF"/>
      </a:lt1>
      <a:dk2>
        <a:srgbClr val="D22630"/>
      </a:dk2>
      <a:lt2>
        <a:srgbClr val="FFD200"/>
      </a:lt2>
      <a:accent1>
        <a:srgbClr val="DCDCDC"/>
      </a:accent1>
      <a:accent2>
        <a:srgbClr val="BEBEBE"/>
      </a:accent2>
      <a:accent3>
        <a:srgbClr val="6E6E6E"/>
      </a:accent3>
      <a:accent4>
        <a:srgbClr val="DBEED5"/>
      </a:accent4>
      <a:accent5>
        <a:srgbClr val="81C26D"/>
      </a:accent5>
      <a:accent6>
        <a:srgbClr val="4BA82E"/>
      </a:accent6>
      <a:hlink>
        <a:srgbClr val="000000"/>
      </a:hlink>
      <a:folHlink>
        <a:srgbClr val="000000"/>
      </a:folHlink>
    </a:clrScheme>
    <a:fontScheme name="ŠKODA SkodaProOffice">
      <a:majorFont>
        <a:latin typeface="Skoda Pro Office"/>
        <a:ea typeface=""/>
        <a:cs typeface=""/>
      </a:majorFont>
      <a:minorFont>
        <a:latin typeface="Skoda Pro Office"/>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ŠKODA CI">
        <a:dk1>
          <a:sysClr val="windowText" lastClr="000000"/>
        </a:dk1>
        <a:lt1>
          <a:sysClr val="window" lastClr="FFFFFF"/>
        </a:lt1>
        <a:dk2>
          <a:srgbClr val="D22630"/>
        </a:dk2>
        <a:lt2>
          <a:srgbClr val="FFD200"/>
        </a:lt2>
        <a:accent1>
          <a:srgbClr val="DCDCDC"/>
        </a:accent1>
        <a:accent2>
          <a:srgbClr val="BEBEBE"/>
        </a:accent2>
        <a:accent3>
          <a:srgbClr val="6E6E6E"/>
        </a:accent3>
        <a:accent4>
          <a:srgbClr val="DBEED5"/>
        </a:accent4>
        <a:accent5>
          <a:srgbClr val="81C26D"/>
        </a:accent5>
        <a:accent6>
          <a:srgbClr val="4BA82E"/>
        </a:accent6>
        <a:hlink>
          <a:srgbClr val="000000"/>
        </a:hlink>
        <a:folHlink>
          <a:srgbClr val="000000"/>
        </a:folHlink>
      </a:clrScheme>
    </a:extraClrScheme>
  </a:extraClrSchemeLst>
  <a:custClrLst>
    <a:custClr name="ŠKODA Green">
      <a:srgbClr val="4BA82E"/>
    </a:custClr>
    <a:custClr name="ŠKODA Chrome Grey">
      <a:srgbClr val="A7AEB4"/>
    </a:custClr>
    <a:custClr name="Warm Grey 1">
      <a:srgbClr val="E0DED8"/>
    </a:custClr>
    <a:custClr name="Warm Grey 2">
      <a:srgbClr val="D5D2CA"/>
    </a:custClr>
    <a:custClr name="Warm Grey 3">
      <a:srgbClr val="C7C2BA"/>
    </a:custClr>
    <a:custClr name="Cool Grey 1">
      <a:srgbClr val="E0E1DD"/>
    </a:custClr>
    <a:custClr name="Cool Grey 2">
      <a:srgbClr val="D5D6D2"/>
    </a:custClr>
    <a:custClr name="Cool Grey 3">
      <a:srgbClr val="C9CAC8"/>
    </a:custClr>
  </a:custClrLst>
</a:theme>
</file>

<file path=docProps/app.xml><?xml version="1.0" encoding="utf-8"?>
<Properties xmlns="http://schemas.openxmlformats.org/officeDocument/2006/extended-properties" xmlns:vt="http://schemas.openxmlformats.org/officeDocument/2006/docPropsVTypes">
  <Template>SKODA_Template_Landscape_SKODAPro_Plus 2016 V04_01</Template>
  <TotalTime>971</TotalTime>
  <Words>554</Words>
  <Application>Microsoft Office PowerPoint</Application>
  <PresentationFormat>全屏显示(4:3)</PresentationFormat>
  <Paragraphs>33</Paragraphs>
  <Slides>6</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6</vt:i4>
      </vt:variant>
    </vt:vector>
  </HeadingPairs>
  <TitlesOfParts>
    <vt:vector size="8" baseType="lpstr">
      <vt:lpstr>SKODA_Template_Landscape_SKODAPro_Plus 2016 V04_01</vt:lpstr>
      <vt:lpstr>think-cell Slide</vt:lpstr>
      <vt:lpstr>金华宇通招聘岗位</vt:lpstr>
      <vt:lpstr>金华宇通店面形象</vt:lpstr>
      <vt:lpstr>金华宇通汽车销售服务有限公司简介</vt:lpstr>
      <vt:lpstr>招聘岗位和要求：</vt:lpstr>
      <vt:lpstr>幻灯片 5</vt:lpstr>
      <vt:lpstr>幻灯片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Dai Yinlan (SVW SKMS-1)</dc:creator>
  <cp:lastModifiedBy>Administrator</cp:lastModifiedBy>
  <cp:revision>118</cp:revision>
  <cp:lastPrinted>2017-02-21T02:02:19Z</cp:lastPrinted>
  <dcterms:created xsi:type="dcterms:W3CDTF">2016-12-21T07:33:00Z</dcterms:created>
  <dcterms:modified xsi:type="dcterms:W3CDTF">2018-05-17T07:53:44Z</dcterms:modified>
</cp:coreProperties>
</file>